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5"/>
  </p:notesMasterIdLst>
  <p:handoutMasterIdLst>
    <p:handoutMasterId r:id="rId36"/>
  </p:handoutMasterIdLst>
  <p:sldIdLst>
    <p:sldId id="256" r:id="rId2"/>
    <p:sldId id="285" r:id="rId3"/>
    <p:sldId id="258" r:id="rId4"/>
    <p:sldId id="259" r:id="rId5"/>
    <p:sldId id="289" r:id="rId6"/>
    <p:sldId id="291" r:id="rId7"/>
    <p:sldId id="290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304" r:id="rId21"/>
    <p:sldId id="305" r:id="rId22"/>
    <p:sldId id="306" r:id="rId23"/>
    <p:sldId id="312" r:id="rId24"/>
    <p:sldId id="313" r:id="rId25"/>
    <p:sldId id="308" r:id="rId26"/>
    <p:sldId id="309" r:id="rId27"/>
    <p:sldId id="310" r:id="rId28"/>
    <p:sldId id="311" r:id="rId29"/>
    <p:sldId id="284" r:id="rId30"/>
    <p:sldId id="281" r:id="rId31"/>
    <p:sldId id="282" r:id="rId32"/>
    <p:sldId id="287" r:id="rId33"/>
    <p:sldId id="288" r:id="rId34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514" y="-8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6F9398-35F0-4937-8D1E-EBED0B8203DF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32604-14DD-473A-8C9C-B2DDE67B393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10957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167158-91EC-429D-BA1D-84AB51EE9936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0DA180-D8E1-4095-BFB8-F18C07C43A3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18303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DA180-D8E1-4095-BFB8-F18C07C43A3C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40565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DA180-D8E1-4095-BFB8-F18C07C43A3C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35894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134FEAB-C95E-4695-9BCB-892263AB1907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Pembentangan</a:t>
            </a:r>
            <a:r>
              <a:rPr lang="en-US" dirty="0" smtClean="0"/>
              <a:t> / </a:t>
            </a:r>
            <a:r>
              <a:rPr lang="en-US" dirty="0" err="1" smtClean="0"/>
              <a:t>Perbincangan</a:t>
            </a:r>
            <a:r>
              <a:rPr lang="en-US" dirty="0" smtClean="0"/>
              <a:t> </a:t>
            </a:r>
            <a:r>
              <a:rPr lang="en-US" dirty="0" err="1" smtClean="0"/>
              <a:t>Deraf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Audit AP Terbuka 2016 </a:t>
            </a:r>
            <a:r>
              <a:rPr lang="en-US" dirty="0" err="1" smtClean="0"/>
              <a:t>Bagi</a:t>
            </a:r>
            <a:r>
              <a:rPr lang="en-US" dirty="0" smtClean="0"/>
              <a:t> 283 </a:t>
            </a:r>
            <a:r>
              <a:rPr lang="en-US" dirty="0" err="1" smtClean="0"/>
              <a:t>buah</a:t>
            </a:r>
            <a:r>
              <a:rPr lang="en-US" dirty="0" smtClean="0"/>
              <a:t> Syarikat  - </a:t>
            </a:r>
            <a:r>
              <a:rPr lang="en-US" dirty="0" err="1" smtClean="0"/>
              <a:t>Sesi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645024"/>
            <a:ext cx="6400800" cy="1752600"/>
          </a:xfrm>
        </p:spPr>
        <p:txBody>
          <a:bodyPr/>
          <a:lstStyle/>
          <a:p>
            <a:r>
              <a:rPr lang="en-US" dirty="0" err="1" smtClean="0"/>
              <a:t>Tarikh</a:t>
            </a:r>
            <a:r>
              <a:rPr lang="en-US" dirty="0" smtClean="0"/>
              <a:t> : 02 December 2016</a:t>
            </a:r>
          </a:p>
          <a:p>
            <a:r>
              <a:rPr lang="en-US" dirty="0" smtClean="0"/>
              <a:t>Masa : 09.00 </a:t>
            </a:r>
            <a:r>
              <a:rPr lang="en-US" dirty="0" err="1" smtClean="0"/>
              <a:t>pagi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Tempat</a:t>
            </a:r>
            <a:r>
              <a:rPr lang="en-US" dirty="0" smtClean="0"/>
              <a:t> : MITI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99803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A-3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8976524"/>
              </p:ext>
            </p:extLst>
          </p:nvPr>
        </p:nvGraphicFramePr>
        <p:xfrm>
          <a:off x="467544" y="2276872"/>
          <a:ext cx="8280920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A-3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Excellent Deal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800" dirty="0" err="1" smtClean="0"/>
                        <a:t>Tidak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membuat</a:t>
                      </a:r>
                      <a:r>
                        <a:rPr lang="en-MY" sz="1800" dirty="0" smtClean="0"/>
                        <a:t> audit di </a:t>
                      </a:r>
                      <a:r>
                        <a:rPr lang="en-MY" sz="1800" dirty="0" err="1" smtClean="0"/>
                        <a:t>pejabat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syarikat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kerana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masalah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alamat</a:t>
                      </a:r>
                      <a:endParaRPr lang="en-MY" sz="1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H.A.R Enterprise </a:t>
                      </a:r>
                      <a:r>
                        <a:rPr lang="en-US" dirty="0" err="1" smtClean="0"/>
                        <a:t>Sdn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Bhd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Kami </a:t>
                      </a:r>
                      <a:r>
                        <a:rPr lang="en-MY" dirty="0" err="1" smtClean="0"/>
                        <a:t>mendapati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syarikat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tidak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mempunyai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pengalaman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dalam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bidang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penjualan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kenderaan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dan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tiada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sebarang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dokumen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sokongan</a:t>
                      </a:r>
                      <a:r>
                        <a:rPr lang="en-MY" dirty="0" smtClean="0"/>
                        <a:t> yang </a:t>
                      </a:r>
                      <a:r>
                        <a:rPr lang="en-MY" dirty="0" err="1" smtClean="0"/>
                        <a:t>munasabah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bagi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menyokong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perkara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diatas</a:t>
                      </a:r>
                      <a:r>
                        <a:rPr lang="en-MY" dirty="0" smtClean="0"/>
                        <a:t>. </a:t>
                      </a:r>
                      <a:r>
                        <a:rPr lang="en-MY" dirty="0" err="1" smtClean="0"/>
                        <a:t>Walaubagaimanapun</a:t>
                      </a:r>
                      <a:r>
                        <a:rPr lang="en-MY" dirty="0" smtClean="0"/>
                        <a:t>, </a:t>
                      </a:r>
                      <a:r>
                        <a:rPr lang="en-MY" dirty="0" err="1" smtClean="0"/>
                        <a:t>syarikat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pernah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menjual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motorsikal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beberapa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tahun</a:t>
                      </a:r>
                      <a:r>
                        <a:rPr lang="en-MY" dirty="0" smtClean="0"/>
                        <a:t> yang </a:t>
                      </a:r>
                      <a:r>
                        <a:rPr lang="en-MY" dirty="0" err="1" smtClean="0"/>
                        <a:t>lalu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dan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mendapat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kelulusan</a:t>
                      </a:r>
                      <a:r>
                        <a:rPr lang="en-MY" dirty="0" smtClean="0"/>
                        <a:t> AP, </a:t>
                      </a:r>
                      <a:r>
                        <a:rPr lang="en-MY" dirty="0" err="1" smtClean="0"/>
                        <a:t>tetapi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tidak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menggunakan</a:t>
                      </a:r>
                      <a:r>
                        <a:rPr lang="en-MY" dirty="0" smtClean="0"/>
                        <a:t> AP </a:t>
                      </a:r>
                      <a:r>
                        <a:rPr lang="en-MY" dirty="0" err="1" smtClean="0"/>
                        <a:t>tersebut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kerana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ketidakstabilan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ekonomi</a:t>
                      </a:r>
                      <a:endParaRPr lang="en-MY" dirty="0" smtClean="0"/>
                    </a:p>
                    <a:p>
                      <a:endParaRPr lang="en-MY" dirty="0" smtClean="0"/>
                    </a:p>
                    <a:p>
                      <a:r>
                        <a:rPr lang="en-MY" dirty="0" smtClean="0"/>
                        <a:t>Syarikat </a:t>
                      </a:r>
                      <a:r>
                        <a:rPr lang="en-MY" dirty="0" err="1" smtClean="0"/>
                        <a:t>mempunyai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prinsipal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aktiviti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sebagai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pembekal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dan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menjual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kasut</a:t>
                      </a:r>
                      <a:r>
                        <a:rPr lang="en-MY" dirty="0" smtClean="0"/>
                        <a:t>, </a:t>
                      </a:r>
                      <a:r>
                        <a:rPr lang="en-MY" dirty="0" err="1" smtClean="0"/>
                        <a:t>bahan-bahan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binaan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dan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sebagainya</a:t>
                      </a:r>
                      <a:r>
                        <a:rPr lang="en-MY" dirty="0" smtClean="0"/>
                        <a:t>. 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714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A-4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2986442"/>
              </p:ext>
            </p:extLst>
          </p:nvPr>
        </p:nvGraphicFramePr>
        <p:xfrm>
          <a:off x="467544" y="2276872"/>
          <a:ext cx="8280920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A-4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Excellent Deal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800" dirty="0" err="1" smtClean="0"/>
                        <a:t>Tidak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membuat</a:t>
                      </a:r>
                      <a:r>
                        <a:rPr lang="en-MY" sz="1800" dirty="0" smtClean="0"/>
                        <a:t> audit di </a:t>
                      </a:r>
                      <a:r>
                        <a:rPr lang="en-MY" sz="1800" dirty="0" err="1" smtClean="0"/>
                        <a:t>pejabat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syarikat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kerana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masalah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alamat</a:t>
                      </a:r>
                      <a:endParaRPr lang="en-MY" sz="1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Syarikat Tung </a:t>
                      </a:r>
                      <a:r>
                        <a:rPr lang="en-US" dirty="0" err="1" smtClean="0"/>
                        <a:t>Mah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err="1" smtClean="0"/>
                        <a:t>Merujuk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kepada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dokumen</a:t>
                      </a:r>
                      <a:r>
                        <a:rPr lang="en-MY" dirty="0" smtClean="0"/>
                        <a:t> yang </a:t>
                      </a:r>
                      <a:r>
                        <a:rPr lang="en-MY" dirty="0" err="1" smtClean="0"/>
                        <a:t>diberikan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dan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cariaan</a:t>
                      </a:r>
                      <a:r>
                        <a:rPr lang="en-MY" dirty="0" smtClean="0"/>
                        <a:t> SSM, kami </a:t>
                      </a:r>
                      <a:r>
                        <a:rPr lang="en-MY" dirty="0" err="1" smtClean="0"/>
                        <a:t>mendapati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pihak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syarikat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tidak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mempunyai</a:t>
                      </a:r>
                      <a:r>
                        <a:rPr lang="en-MY" dirty="0" smtClean="0"/>
                        <a:t> modal </a:t>
                      </a:r>
                      <a:r>
                        <a:rPr lang="en-MY" dirty="0" err="1" smtClean="0"/>
                        <a:t>berbayar</a:t>
                      </a:r>
                      <a:r>
                        <a:rPr lang="en-MY" dirty="0" smtClean="0"/>
                        <a:t> minimum RM1,000,000.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71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A-5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653526"/>
              </p:ext>
            </p:extLst>
          </p:nvPr>
        </p:nvGraphicFramePr>
        <p:xfrm>
          <a:off x="467544" y="1700808"/>
          <a:ext cx="8280920" cy="4854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1080120"/>
                <a:gridCol w="6552728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</a:tr>
              <a:tr h="4312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b="0" dirty="0" smtClean="0"/>
                        <a:t>Amir Motors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r>
                        <a:rPr lang="en-MY" sz="1200" dirty="0" smtClean="0"/>
                        <a:t>1. Datuk </a:t>
                      </a:r>
                      <a:r>
                        <a:rPr lang="en-MY" sz="1200" dirty="0" err="1" smtClean="0"/>
                        <a:t>Zulkifli@Zulkifli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Ishak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Amira Ventures </a:t>
                      </a:r>
                      <a:r>
                        <a:rPr lang="en-MY" sz="1200" dirty="0" err="1" smtClean="0"/>
                        <a:t>Sdn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Bhd</a:t>
                      </a:r>
                      <a:r>
                        <a:rPr lang="en-MY" sz="1200" dirty="0" smtClean="0"/>
                        <a:t> - 8 August 2014</a:t>
                      </a:r>
                    </a:p>
                    <a:p>
                      <a:pPr algn="just"/>
                      <a:r>
                        <a:rPr lang="en-MY" sz="1200" dirty="0" smtClean="0"/>
                        <a:t>2. </a:t>
                      </a:r>
                      <a:r>
                        <a:rPr lang="en-MY" sz="1200" dirty="0" err="1" smtClean="0"/>
                        <a:t>Datin</a:t>
                      </a:r>
                      <a:r>
                        <a:rPr lang="en-MY" sz="1200" dirty="0" smtClean="0"/>
                        <a:t> Annie </a:t>
                      </a:r>
                      <a:r>
                        <a:rPr lang="en-MY" sz="1200" dirty="0" err="1" smtClean="0"/>
                        <a:t>Bt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Tajul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Arus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Amira Ventures </a:t>
                      </a:r>
                      <a:r>
                        <a:rPr lang="en-MY" sz="1200" dirty="0" err="1" smtClean="0"/>
                        <a:t>Sdn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Bhd</a:t>
                      </a:r>
                      <a:r>
                        <a:rPr lang="en-MY" sz="1200" dirty="0" smtClean="0"/>
                        <a:t> - 8 August 2014</a:t>
                      </a:r>
                      <a:endParaRPr lang="en-MY" sz="1200" dirty="0"/>
                    </a:p>
                  </a:txBody>
                  <a:tcPr/>
                </a:tc>
              </a:tr>
              <a:tr h="4312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Amira Ventures 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r>
                        <a:rPr lang="en-MY" sz="1200" dirty="0" smtClean="0"/>
                        <a:t>1. Datuk </a:t>
                      </a:r>
                      <a:r>
                        <a:rPr lang="en-MY" sz="1200" dirty="0" err="1" smtClean="0"/>
                        <a:t>Zulkifli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lantikkan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10 Jun 2016</a:t>
                      </a:r>
                    </a:p>
                    <a:p>
                      <a:pPr algn="just"/>
                      <a:r>
                        <a:rPr lang="en-MY" sz="1200" dirty="0" smtClean="0"/>
                        <a:t>2. Amir </a:t>
                      </a:r>
                      <a:r>
                        <a:rPr lang="en-MY" sz="1200" dirty="0" err="1" smtClean="0"/>
                        <a:t>Shazri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lantikan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19 Jan 2016</a:t>
                      </a:r>
                    </a:p>
                    <a:p>
                      <a:pPr algn="just"/>
                      <a:r>
                        <a:rPr lang="en-MY" sz="1200" dirty="0" smtClean="0"/>
                        <a:t>3. Datuk </a:t>
                      </a:r>
                      <a:r>
                        <a:rPr lang="en-MY" sz="1200" dirty="0" err="1" smtClean="0"/>
                        <a:t>Zulkifli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AV Equity - 30 June 2015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err="1" smtClean="0"/>
                        <a:t>Bakateam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marL="228600" marR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MY" sz="1200" dirty="0" err="1" smtClean="0"/>
                        <a:t>Hj</a:t>
                      </a:r>
                      <a:r>
                        <a:rPr lang="en-MY" sz="1200" dirty="0" smtClean="0"/>
                        <a:t>. Wahid Bin </a:t>
                      </a:r>
                      <a:r>
                        <a:rPr lang="en-MY" sz="1200" dirty="0" err="1" smtClean="0"/>
                        <a:t>Lasiman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lantikkan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15 </a:t>
                      </a:r>
                      <a:r>
                        <a:rPr lang="en-MY" sz="1200" dirty="0" err="1" smtClean="0"/>
                        <a:t>Januari</a:t>
                      </a:r>
                      <a:r>
                        <a:rPr lang="en-MY" sz="1200" dirty="0" smtClean="0"/>
                        <a:t> 2015</a:t>
                      </a:r>
                    </a:p>
                    <a:p>
                      <a:pPr marL="228600" marR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MY" sz="1200" dirty="0" err="1" smtClean="0"/>
                        <a:t>Faridah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Zainol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Abidin</a:t>
                      </a:r>
                      <a:r>
                        <a:rPr lang="en-MY" sz="1200" dirty="0" smtClean="0"/>
                        <a:t>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lantikkan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16 </a:t>
                      </a:r>
                      <a:r>
                        <a:rPr lang="en-MY" sz="1200" dirty="0" err="1" smtClean="0"/>
                        <a:t>Januari</a:t>
                      </a:r>
                      <a:r>
                        <a:rPr lang="en-MY" sz="1200" dirty="0" smtClean="0"/>
                        <a:t> 2016</a:t>
                      </a:r>
                    </a:p>
                  </a:txBody>
                  <a:tcPr/>
                </a:tc>
              </a:tr>
              <a:tr h="60371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err="1" smtClean="0"/>
                        <a:t>Bestekad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Maju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:</a:t>
                      </a:r>
                    </a:p>
                    <a:p>
                      <a:pPr algn="just"/>
                      <a:r>
                        <a:rPr lang="en-MY" sz="1200" dirty="0" smtClean="0"/>
                        <a:t>1. Syed </a:t>
                      </a:r>
                      <a:r>
                        <a:rPr lang="en-MY" sz="1200" dirty="0" err="1" smtClean="0"/>
                        <a:t>Fakrurrozi</a:t>
                      </a:r>
                      <a:r>
                        <a:rPr lang="en-MY" sz="1200" dirty="0" smtClean="0"/>
                        <a:t> bin Syed </a:t>
                      </a:r>
                      <a:r>
                        <a:rPr lang="en-MY" sz="1200" dirty="0" err="1" smtClean="0"/>
                        <a:t>Agil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dilucutkan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25 </a:t>
                      </a:r>
                      <a:r>
                        <a:rPr lang="en-MY" sz="1200" dirty="0" err="1" smtClean="0"/>
                        <a:t>Ogos</a:t>
                      </a:r>
                      <a:r>
                        <a:rPr lang="en-MY" sz="1200" dirty="0" smtClean="0"/>
                        <a:t> 2015</a:t>
                      </a:r>
                      <a:endParaRPr lang="en-MY" sz="1200" dirty="0"/>
                    </a:p>
                  </a:txBody>
                  <a:tcPr/>
                </a:tc>
              </a:tr>
              <a:tr h="54622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BHU </a:t>
                      </a:r>
                      <a:r>
                        <a:rPr lang="en-MY" sz="1600" dirty="0" err="1" smtClean="0"/>
                        <a:t>Autologistics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 </a:t>
                      </a:r>
                    </a:p>
                    <a:p>
                      <a:pPr algn="just"/>
                      <a:r>
                        <a:rPr lang="en-MY" sz="1200" dirty="0" smtClean="0"/>
                        <a:t>1. </a:t>
                      </a:r>
                      <a:r>
                        <a:rPr lang="en-MY" sz="1200" dirty="0" err="1" smtClean="0"/>
                        <a:t>Siti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Azima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Bujang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lantikan</a:t>
                      </a:r>
                      <a:r>
                        <a:rPr lang="en-MY" sz="1200" dirty="0" smtClean="0"/>
                        <a:t> pada18.05.201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Fast Bikes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: 1. 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Razak</a:t>
                      </a:r>
                      <a:r>
                        <a:rPr lang="en-MY" sz="1200" dirty="0" smtClean="0"/>
                        <a:t> Al </a:t>
                      </a:r>
                      <a:r>
                        <a:rPr lang="en-MY" sz="1200" dirty="0" err="1" smtClean="0"/>
                        <a:t>Malique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Motoradic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Sdn</a:t>
                      </a:r>
                      <a:r>
                        <a:rPr lang="en-MY" sz="1200" dirty="0" smtClean="0"/>
                        <a:t>. Bhd. </a:t>
                      </a:r>
                      <a:r>
                        <a:rPr lang="en-MY" sz="1200" dirty="0" err="1" smtClean="0"/>
                        <a:t>berjumlah</a:t>
                      </a:r>
                      <a:r>
                        <a:rPr lang="en-MY" sz="1200" dirty="0" smtClean="0"/>
                        <a:t> RM100,000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2.12.2014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mematuhi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prosedur</a:t>
                      </a:r>
                      <a:r>
                        <a:rPr lang="en-MY" sz="1200" dirty="0" smtClean="0"/>
                        <a:t> audit A-5-1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703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A-5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4745936"/>
              </p:ext>
            </p:extLst>
          </p:nvPr>
        </p:nvGraphicFramePr>
        <p:xfrm>
          <a:off x="467544" y="1869792"/>
          <a:ext cx="8280920" cy="4799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368152"/>
                <a:gridCol w="6408712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</a:tr>
              <a:tr h="4312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G-Mart Corp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r>
                        <a:rPr lang="en-MY" sz="1200" dirty="0" smtClean="0"/>
                        <a:t>1.  Musa bin Manan - </a:t>
                      </a:r>
                      <a:r>
                        <a:rPr lang="en-MY" sz="1200" dirty="0" err="1" smtClean="0"/>
                        <a:t>meletakkan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3 November 2015 </a:t>
                      </a:r>
                    </a:p>
                    <a:p>
                      <a:pPr algn="just"/>
                      <a:endParaRPr lang="en-MY" sz="1200" dirty="0" smtClean="0"/>
                    </a:p>
                    <a:p>
                      <a:pPr algn="just"/>
                      <a:r>
                        <a:rPr lang="en-MY" sz="1200" dirty="0" err="1" smtClean="0"/>
                        <a:t>Semakan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semasa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resolusi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surat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perletakan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Musa bin Manan </a:t>
                      </a:r>
                      <a:r>
                        <a:rPr lang="en-MY" sz="1200" dirty="0" err="1" smtClean="0"/>
                        <a:t>disediakan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4312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err="1" smtClean="0"/>
                        <a:t>Ismo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r>
                        <a:rPr lang="en-MY" sz="1200" dirty="0" smtClean="0"/>
                        <a:t>1. Noor </a:t>
                      </a:r>
                      <a:r>
                        <a:rPr lang="en-MY" sz="1200" dirty="0" err="1" smtClean="0"/>
                        <a:t>Adzli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Ishak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perletakan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23 </a:t>
                      </a:r>
                      <a:r>
                        <a:rPr lang="en-MY" sz="1200" dirty="0" err="1" smtClean="0"/>
                        <a:t>Ogos</a:t>
                      </a:r>
                      <a:r>
                        <a:rPr lang="en-MY" sz="1200" dirty="0" smtClean="0"/>
                        <a:t> 2016</a:t>
                      </a:r>
                    </a:p>
                    <a:p>
                      <a:pPr algn="just"/>
                      <a:r>
                        <a:rPr lang="en-MY" sz="1200" dirty="0" smtClean="0"/>
                        <a:t>2. </a:t>
                      </a:r>
                      <a:r>
                        <a:rPr lang="en-MY" sz="1200" dirty="0" err="1" smtClean="0"/>
                        <a:t>Norazri</a:t>
                      </a:r>
                      <a:r>
                        <a:rPr lang="en-MY" sz="1200" dirty="0" smtClean="0"/>
                        <a:t> bin Abdul Rahman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lantikan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23 </a:t>
                      </a:r>
                      <a:r>
                        <a:rPr lang="en-MY" sz="1200" dirty="0" err="1" smtClean="0"/>
                        <a:t>Ogos</a:t>
                      </a:r>
                      <a:r>
                        <a:rPr lang="en-MY" sz="1200" dirty="0" smtClean="0"/>
                        <a:t> 2016</a:t>
                      </a:r>
                      <a:endParaRPr lang="en-MY" sz="1200" dirty="0"/>
                    </a:p>
                  </a:txBody>
                  <a:tcPr/>
                </a:tc>
              </a:tr>
              <a:tr h="4312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err="1" smtClean="0"/>
                        <a:t>Israq</a:t>
                      </a:r>
                      <a:r>
                        <a:rPr lang="en-MY" sz="1600" dirty="0" smtClean="0"/>
                        <a:t> Adventure 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nama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nama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;</a:t>
                      </a:r>
                    </a:p>
                    <a:p>
                      <a:pPr algn="just"/>
                      <a:r>
                        <a:rPr lang="en-MY" sz="1200" dirty="0" smtClean="0"/>
                        <a:t>1.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Yaseer</a:t>
                      </a:r>
                      <a:r>
                        <a:rPr lang="en-MY" sz="1200" dirty="0" smtClean="0"/>
                        <a:t> bin Abdul Rahman - 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12/01/2016</a:t>
                      </a:r>
                    </a:p>
                    <a:p>
                      <a:pPr algn="just"/>
                      <a:r>
                        <a:rPr lang="en-MY" sz="1200" dirty="0" smtClean="0"/>
                        <a:t>2. Abdul Hafiz b Mohamed - 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12/01/2016</a:t>
                      </a:r>
                    </a:p>
                    <a:p>
                      <a:pPr algn="just"/>
                      <a:r>
                        <a:rPr lang="en-MY" sz="1200" dirty="0" smtClean="0"/>
                        <a:t>3. </a:t>
                      </a:r>
                      <a:r>
                        <a:rPr lang="en-MY" sz="1200" dirty="0" err="1" smtClean="0"/>
                        <a:t>Azman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Baharudin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12/01/2016</a:t>
                      </a:r>
                    </a:p>
                    <a:p>
                      <a:pPr algn="just"/>
                      <a:r>
                        <a:rPr lang="en-MY" sz="1200" dirty="0" smtClean="0"/>
                        <a:t>4. </a:t>
                      </a:r>
                      <a:r>
                        <a:rPr lang="en-MY" sz="1200" dirty="0" err="1" smtClean="0"/>
                        <a:t>Ainudin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Hashim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lantikan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12/01/2016</a:t>
                      </a:r>
                    </a:p>
                    <a:p>
                      <a:pPr algn="just"/>
                      <a:r>
                        <a:rPr lang="en-MY" sz="1200" dirty="0" smtClean="0"/>
                        <a:t>5. </a:t>
                      </a:r>
                      <a:r>
                        <a:rPr lang="en-MY" sz="1200" dirty="0" err="1" smtClean="0"/>
                        <a:t>Sazaindrais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Sajit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lantikan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12/01/2016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Linear Platinum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r>
                        <a:rPr lang="en-MY" sz="1200" dirty="0" smtClean="0"/>
                        <a:t>1. </a:t>
                      </a:r>
                      <a:r>
                        <a:rPr lang="en-MY" sz="1200" dirty="0" err="1" smtClean="0"/>
                        <a:t>Encik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Ayob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Yamin</a:t>
                      </a:r>
                      <a:r>
                        <a:rPr lang="en-MY" sz="1200" dirty="0" smtClean="0"/>
                        <a:t>.-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perletakan</a:t>
                      </a:r>
                      <a:r>
                        <a:rPr lang="en-MY" sz="1200" dirty="0" smtClean="0"/>
                        <a:t> (</a:t>
                      </a:r>
                      <a:r>
                        <a:rPr lang="en-MY" sz="1200" dirty="0" err="1" smtClean="0"/>
                        <a:t>Kematian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 Jun 2015</a:t>
                      </a:r>
                    </a:p>
                  </a:txBody>
                  <a:tcPr/>
                </a:tc>
              </a:tr>
              <a:tr h="60371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Mahligai</a:t>
                      </a:r>
                      <a:r>
                        <a:rPr lang="en-MY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mematuhi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prosedur</a:t>
                      </a:r>
                      <a:r>
                        <a:rPr lang="en-MY" sz="1200" dirty="0" smtClean="0"/>
                        <a:t> audit A-5-1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A-5-3. </a:t>
                      </a:r>
                      <a:r>
                        <a:rPr lang="en-MY" sz="1200" dirty="0" err="1" smtClean="0"/>
                        <a:t>Shameen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Sharidan</a:t>
                      </a:r>
                      <a:r>
                        <a:rPr lang="en-MY" sz="1200" dirty="0" smtClean="0"/>
                        <a:t> bin Alias - </a:t>
                      </a:r>
                      <a:r>
                        <a:rPr lang="en-MY" sz="1200" dirty="0" err="1" smtClean="0"/>
                        <a:t>dilantik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3.1.2014 </a:t>
                      </a:r>
                      <a:r>
                        <a:rPr lang="en-MY" sz="1200" dirty="0" err="1" smtClean="0"/>
                        <a:t>Shamsul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Bahri</a:t>
                      </a:r>
                      <a:r>
                        <a:rPr lang="en-MY" sz="1200" dirty="0" smtClean="0"/>
                        <a:t> bin Alias- </a:t>
                      </a:r>
                      <a:r>
                        <a:rPr lang="en-MY" sz="1200" dirty="0" err="1" smtClean="0"/>
                        <a:t>berhenti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3.1.2014 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634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A-5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3057522"/>
              </p:ext>
            </p:extLst>
          </p:nvPr>
        </p:nvGraphicFramePr>
        <p:xfrm>
          <a:off x="395536" y="2060848"/>
          <a:ext cx="8458213" cy="4478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1336228"/>
                <a:gridCol w="6545921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Medan Quantum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r>
                        <a:rPr lang="en-MY" sz="1200" dirty="0" smtClean="0"/>
                        <a:t>A-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endParaRPr lang="en-MY" sz="1200" dirty="0" smtClean="0"/>
                    </a:p>
                    <a:p>
                      <a:pPr algn="just"/>
                      <a:r>
                        <a:rPr lang="en-MY" sz="1200" dirty="0" smtClean="0"/>
                        <a:t>1- 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' Sri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Haniff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Abd</a:t>
                      </a:r>
                      <a:r>
                        <a:rPr lang="en-MY" sz="1200" dirty="0" smtClean="0"/>
                        <a:t> Aziz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Datin</a:t>
                      </a:r>
                      <a:r>
                        <a:rPr lang="en-MY" sz="1200" dirty="0" smtClean="0"/>
                        <a:t> Sri </a:t>
                      </a:r>
                      <a:r>
                        <a:rPr lang="en-MY" sz="1200" dirty="0" err="1" smtClean="0"/>
                        <a:t>Noraini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bt</a:t>
                      </a:r>
                      <a:r>
                        <a:rPr lang="en-MY" sz="1200" dirty="0" smtClean="0"/>
                        <a:t> Ibrahim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Amirunizam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Zainuddin</a:t>
                      </a:r>
                      <a:r>
                        <a:rPr lang="en-MY" sz="1200" dirty="0" smtClean="0"/>
                        <a:t> - 13 May 2015.</a:t>
                      </a:r>
                    </a:p>
                    <a:p>
                      <a:pPr algn="just"/>
                      <a:endParaRPr lang="en-MY" sz="1200" dirty="0" smtClean="0"/>
                    </a:p>
                    <a:p>
                      <a:pPr algn="just"/>
                      <a:r>
                        <a:rPr lang="en-MY" sz="1200" dirty="0" smtClean="0"/>
                        <a:t>B-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:-</a:t>
                      </a:r>
                    </a:p>
                    <a:p>
                      <a:pPr algn="just"/>
                      <a:r>
                        <a:rPr lang="en-MY" sz="1200" dirty="0" smtClean="0"/>
                        <a:t>1- 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' Sri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Haniff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Abd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Azizi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Datin</a:t>
                      </a:r>
                      <a:r>
                        <a:rPr lang="en-MY" sz="1200" dirty="0" smtClean="0"/>
                        <a:t> Sri </a:t>
                      </a:r>
                      <a:r>
                        <a:rPr lang="en-MY" sz="1200" dirty="0" err="1" smtClean="0"/>
                        <a:t>Noriani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Ibrahim - 2 </a:t>
                      </a:r>
                      <a:r>
                        <a:rPr lang="en-MY" sz="1200" dirty="0" err="1" smtClean="0"/>
                        <a:t>Julai</a:t>
                      </a:r>
                      <a:r>
                        <a:rPr lang="en-MY" sz="1200" dirty="0" smtClean="0"/>
                        <a:t> 2014. </a:t>
                      </a:r>
                    </a:p>
                    <a:p>
                      <a:pPr algn="just"/>
                      <a:r>
                        <a:rPr lang="en-MY" sz="1200" dirty="0" smtClean="0"/>
                        <a:t>2- </a:t>
                      </a:r>
                      <a:r>
                        <a:rPr lang="en-MY" sz="1200" dirty="0" err="1" smtClean="0"/>
                        <a:t>Datin</a:t>
                      </a:r>
                      <a:r>
                        <a:rPr lang="en-MY" sz="1200" dirty="0" smtClean="0"/>
                        <a:t> Sri </a:t>
                      </a:r>
                      <a:r>
                        <a:rPr lang="en-MY" sz="1200" dirty="0" err="1" smtClean="0"/>
                        <a:t>Noriani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bt</a:t>
                      </a:r>
                      <a:r>
                        <a:rPr lang="en-MY" sz="1200" dirty="0" smtClean="0"/>
                        <a:t> Ibrahim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Hamzi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Qayyum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Khairiri</a:t>
                      </a:r>
                      <a:r>
                        <a:rPr lang="en-MY" sz="1200" dirty="0" smtClean="0"/>
                        <a:t> - 13 May 2015.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Mofaz</a:t>
                      </a:r>
                      <a:r>
                        <a:rPr lang="en-MY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Motosikal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endParaRPr lang="en-MY" sz="1200" dirty="0" smtClean="0"/>
                    </a:p>
                    <a:p>
                      <a:pPr algn="just"/>
                      <a:r>
                        <a:rPr lang="en-MY" sz="1200" dirty="0" smtClean="0"/>
                        <a:t>1. Ab Rahim bin Ab Rahman 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17 Mac 2014.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Moscorp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berubah</a:t>
                      </a:r>
                      <a:r>
                        <a:rPr lang="en-MY" sz="1200" dirty="0" smtClean="0"/>
                        <a:t>:</a:t>
                      </a:r>
                    </a:p>
                    <a:p>
                      <a:pPr algn="just"/>
                      <a:endParaRPr lang="en-MY" sz="1200" dirty="0" smtClean="0"/>
                    </a:p>
                    <a:p>
                      <a:pPr algn="just"/>
                      <a:r>
                        <a:rPr lang="en-MY" sz="1200" dirty="0" smtClean="0"/>
                        <a:t>1. Musa Bin Manan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lantikan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23 </a:t>
                      </a:r>
                      <a:r>
                        <a:rPr lang="en-MY" sz="1200" dirty="0" err="1" smtClean="0"/>
                        <a:t>Februari</a:t>
                      </a:r>
                      <a:r>
                        <a:rPr lang="en-MY" sz="1200" dirty="0" smtClean="0"/>
                        <a:t> 2015. 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Mulia</a:t>
                      </a:r>
                      <a:r>
                        <a:rPr lang="en-US" sz="1600" dirty="0" smtClean="0"/>
                        <a:t> Motor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endParaRPr lang="en-MY" sz="1200" dirty="0" smtClean="0"/>
                    </a:p>
                    <a:p>
                      <a:pPr algn="just"/>
                      <a:r>
                        <a:rPr lang="en-MY" sz="1200" dirty="0" smtClean="0"/>
                        <a:t>1. </a:t>
                      </a:r>
                      <a:r>
                        <a:rPr lang="en-MY" sz="1200" dirty="0" err="1" smtClean="0"/>
                        <a:t>En</a:t>
                      </a:r>
                      <a:r>
                        <a:rPr lang="en-MY" sz="1200" dirty="0" smtClean="0"/>
                        <a:t> Mohamed </a:t>
                      </a:r>
                      <a:r>
                        <a:rPr lang="en-MY" sz="1200" dirty="0" err="1" smtClean="0"/>
                        <a:t>Azhar</a:t>
                      </a:r>
                      <a:r>
                        <a:rPr lang="en-MY" sz="1200" dirty="0" smtClean="0"/>
                        <a:t> Bin Mohamed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Salim bin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Raihan</a:t>
                      </a:r>
                      <a:r>
                        <a:rPr lang="en-MY" sz="1200" dirty="0" smtClean="0"/>
                        <a:t>- 30/04/2014</a:t>
                      </a:r>
                    </a:p>
                    <a:p>
                      <a:pPr algn="just"/>
                      <a:r>
                        <a:rPr lang="en-MY" sz="1200" dirty="0" smtClean="0"/>
                        <a:t>2. Salim Bin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Raihan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perletakan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12.5.2016. </a:t>
                      </a:r>
                    </a:p>
                    <a:p>
                      <a:pPr algn="just"/>
                      <a:r>
                        <a:rPr lang="en-MY" sz="1200" dirty="0" smtClean="0"/>
                        <a:t>3.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rekod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Mohamed </a:t>
                      </a:r>
                      <a:r>
                        <a:rPr lang="en-MY" sz="1200" dirty="0" err="1" smtClean="0"/>
                        <a:t>Azhar</a:t>
                      </a:r>
                      <a:r>
                        <a:rPr lang="en-MY" sz="1200" dirty="0" smtClean="0"/>
                        <a:t> Bin Mohamed </a:t>
                      </a:r>
                      <a:r>
                        <a:rPr lang="en-MY" sz="1200" dirty="0" err="1" smtClean="0"/>
                        <a:t>Taib</a:t>
                      </a:r>
                      <a:r>
                        <a:rPr lang="en-MY" sz="1200" dirty="0" smtClean="0"/>
                        <a:t> (</a:t>
                      </a:r>
                      <a:r>
                        <a:rPr lang="en-MY" sz="1200" dirty="0" err="1" smtClean="0"/>
                        <a:t>mengikut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borang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permohon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81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A-5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855665"/>
              </p:ext>
            </p:extLst>
          </p:nvPr>
        </p:nvGraphicFramePr>
        <p:xfrm>
          <a:off x="467544" y="2204864"/>
          <a:ext cx="8280920" cy="4342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1296144"/>
                <a:gridCol w="6408712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Sri </a:t>
                      </a:r>
                      <a:r>
                        <a:rPr lang="en-US" sz="1600" dirty="0" err="1" smtClean="0"/>
                        <a:t>Changgong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r>
                        <a:rPr lang="en-MY" sz="1200" dirty="0" smtClean="0"/>
                        <a:t> </a:t>
                      </a:r>
                    </a:p>
                    <a:p>
                      <a:pPr algn="just"/>
                      <a:r>
                        <a:rPr lang="en-MY" sz="1200" dirty="0" smtClean="0"/>
                        <a:t> 1. Wan Ahmad Bin Wan Ismail 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 </a:t>
                      </a:r>
                      <a:r>
                        <a:rPr lang="en-MY" sz="1200" dirty="0" err="1" smtClean="0"/>
                        <a:t>Zawiah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Awang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teh</a:t>
                      </a:r>
                      <a:r>
                        <a:rPr lang="en-MY" sz="1200" dirty="0" smtClean="0"/>
                        <a:t> - 6 </a:t>
                      </a:r>
                      <a:r>
                        <a:rPr lang="en-MY" sz="1200" dirty="0" err="1" smtClean="0"/>
                        <a:t>Ogos</a:t>
                      </a:r>
                      <a:r>
                        <a:rPr lang="en-MY" sz="1200" dirty="0" smtClean="0"/>
                        <a:t> 2015 (</a:t>
                      </a:r>
                      <a:r>
                        <a:rPr lang="en-MY" sz="1200" dirty="0" err="1" smtClean="0"/>
                        <a:t>disebabkan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kematian</a:t>
                      </a:r>
                      <a:r>
                        <a:rPr lang="en-MY" sz="1200" dirty="0" smtClean="0"/>
                        <a:t> Wan </a:t>
                      </a:r>
                      <a:r>
                        <a:rPr lang="en-MY" sz="1200" dirty="0" err="1" smtClean="0"/>
                        <a:t>Ahamd</a:t>
                      </a:r>
                      <a:r>
                        <a:rPr lang="en-MY" sz="1200" dirty="0" smtClean="0"/>
                        <a:t> bin Wan Ismail,</a:t>
                      </a:r>
                    </a:p>
                    <a:p>
                      <a:pPr algn="just"/>
                      <a:r>
                        <a:rPr lang="en-MY" sz="1200" dirty="0" smtClean="0"/>
                        <a:t> 2. Hassan Bin Mat 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Hasnan</a:t>
                      </a:r>
                      <a:r>
                        <a:rPr lang="en-MY" sz="1200" dirty="0" smtClean="0"/>
                        <a:t> Bin Mohamed  -  14 September 2015 ,</a:t>
                      </a:r>
                    </a:p>
                    <a:p>
                      <a:pPr algn="just"/>
                      <a:r>
                        <a:rPr lang="en-MY" sz="1200" dirty="0" smtClean="0"/>
                        <a:t> 3. </a:t>
                      </a:r>
                      <a:r>
                        <a:rPr lang="en-MY" sz="1200" dirty="0" err="1" smtClean="0"/>
                        <a:t>Hasnan</a:t>
                      </a:r>
                      <a:r>
                        <a:rPr lang="en-MY" sz="1200" dirty="0" smtClean="0"/>
                        <a:t> Bin Mohamed 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Isa Bin </a:t>
                      </a:r>
                      <a:r>
                        <a:rPr lang="en-MY" sz="1200" dirty="0" err="1" smtClean="0"/>
                        <a:t>Yaacob</a:t>
                      </a:r>
                      <a:r>
                        <a:rPr lang="en-MY" sz="1200" dirty="0" smtClean="0"/>
                        <a:t>  - 6 </a:t>
                      </a:r>
                      <a:r>
                        <a:rPr lang="en-MY" sz="1200" dirty="0" err="1" smtClean="0"/>
                        <a:t>Oktober</a:t>
                      </a:r>
                      <a:r>
                        <a:rPr lang="en-MY" sz="1200" dirty="0" smtClean="0"/>
                        <a:t> 2015.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Tahb</a:t>
                      </a:r>
                      <a:r>
                        <a:rPr lang="en-MY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Auto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 </a:t>
                      </a:r>
                    </a:p>
                    <a:p>
                      <a:pPr algn="just"/>
                      <a:endParaRPr lang="en-MY" sz="1200" dirty="0" smtClean="0"/>
                    </a:p>
                    <a:p>
                      <a:pPr algn="just"/>
                      <a:r>
                        <a:rPr lang="en-MY" sz="1200" dirty="0" smtClean="0"/>
                        <a:t>1. </a:t>
                      </a:r>
                      <a:r>
                        <a:rPr lang="en-MY" sz="1200" dirty="0" err="1" smtClean="0"/>
                        <a:t>Datin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Ramzia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bt</a:t>
                      </a:r>
                      <a:r>
                        <a:rPr lang="en-MY" sz="1200" dirty="0" smtClean="0"/>
                        <a:t> Arshad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perletakkan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17/8/2015.</a:t>
                      </a:r>
                      <a:endParaRPr lang="en-MY" sz="1200" dirty="0"/>
                    </a:p>
                  </a:txBody>
                  <a:tcPr/>
                </a:tc>
              </a:tr>
              <a:tr h="60371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WAJAR KUASA 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</a:p>
                    <a:p>
                      <a:pPr algn="just"/>
                      <a:endParaRPr lang="en-MY" sz="1200" dirty="0" smtClean="0"/>
                    </a:p>
                    <a:p>
                      <a:pPr algn="just"/>
                      <a:r>
                        <a:rPr lang="en-MY" sz="1200" dirty="0" smtClean="0"/>
                        <a:t>1. </a:t>
                      </a:r>
                      <a:r>
                        <a:rPr lang="en-MY" sz="1200" dirty="0" err="1" smtClean="0"/>
                        <a:t>Muhaini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Mustafa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Shahryzal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Remi - 26 April,2016 </a:t>
                      </a:r>
                      <a:r>
                        <a:rPr lang="en-MY" sz="1200" dirty="0" err="1" smtClean="0"/>
                        <a:t>iaitu</a:t>
                      </a:r>
                      <a:endParaRPr lang="en-MY" sz="1200" dirty="0"/>
                    </a:p>
                  </a:txBody>
                  <a:tcPr/>
                </a:tc>
              </a:tr>
              <a:tr h="54622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19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WANG SELAMAT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13 Jun 2016;</a:t>
                      </a:r>
                    </a:p>
                    <a:p>
                      <a:pPr algn="just"/>
                      <a:r>
                        <a:rPr lang="en-MY" sz="1200" dirty="0" smtClean="0"/>
                        <a:t>1. Nik </a:t>
                      </a:r>
                      <a:r>
                        <a:rPr lang="en-MY" sz="1200" dirty="0" err="1" smtClean="0"/>
                        <a:t>Izani</a:t>
                      </a:r>
                      <a:r>
                        <a:rPr lang="en-MY" sz="1200" dirty="0" smtClean="0"/>
                        <a:t> Bin Nik Ibrahim</a:t>
                      </a:r>
                    </a:p>
                    <a:p>
                      <a:pPr algn="just"/>
                      <a:r>
                        <a:rPr lang="en-MY" sz="1200" dirty="0" smtClean="0"/>
                        <a:t>2. Mohamed Fairuz Bin Mohamed </a:t>
                      </a:r>
                      <a:r>
                        <a:rPr lang="en-MY" sz="1200" dirty="0" err="1" smtClean="0"/>
                        <a:t>Fauzy</a:t>
                      </a:r>
                      <a:endParaRPr lang="en-MY" sz="1200" dirty="0" smtClean="0"/>
                    </a:p>
                    <a:p>
                      <a:pPr algn="just"/>
                      <a:r>
                        <a:rPr lang="en-MY" sz="1200" dirty="0" smtClean="0"/>
                        <a:t>3. Mohamed </a:t>
                      </a:r>
                      <a:r>
                        <a:rPr lang="en-MY" sz="1200" dirty="0" err="1" smtClean="0"/>
                        <a:t>Ferhan</a:t>
                      </a:r>
                      <a:r>
                        <a:rPr lang="en-MY" sz="1200" dirty="0" smtClean="0"/>
                        <a:t> b Mohamed </a:t>
                      </a:r>
                      <a:r>
                        <a:rPr lang="en-MY" sz="1200" dirty="0" err="1" smtClean="0"/>
                        <a:t>Fauzy</a:t>
                      </a:r>
                      <a:endParaRPr lang="en-MY" sz="1200" dirty="0" smtClean="0"/>
                    </a:p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16 Jun 2016:</a:t>
                      </a:r>
                    </a:p>
                    <a:p>
                      <a:pPr algn="just"/>
                      <a:r>
                        <a:rPr lang="en-MY" sz="1200" dirty="0" smtClean="0"/>
                        <a:t>1. Nik </a:t>
                      </a:r>
                      <a:r>
                        <a:rPr lang="en-MY" sz="1200" dirty="0" err="1" smtClean="0"/>
                        <a:t>Izani</a:t>
                      </a:r>
                      <a:r>
                        <a:rPr lang="en-MY" sz="1200" dirty="0" smtClean="0"/>
                        <a:t> Bin Nik Ibrahim KEPADA Mohamed </a:t>
                      </a:r>
                      <a:r>
                        <a:rPr lang="en-MY" sz="1200" dirty="0" err="1" smtClean="0"/>
                        <a:t>Farriz</a:t>
                      </a:r>
                      <a:r>
                        <a:rPr lang="en-MY" sz="1200" dirty="0" smtClean="0"/>
                        <a:t> bin Mohamed </a:t>
                      </a:r>
                      <a:r>
                        <a:rPr lang="en-MY" sz="1200" dirty="0" err="1" smtClean="0"/>
                        <a:t>Fauzy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623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A-5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596247"/>
              </p:ext>
            </p:extLst>
          </p:nvPr>
        </p:nvGraphicFramePr>
        <p:xfrm>
          <a:off x="467544" y="2132856"/>
          <a:ext cx="8280920" cy="3793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1080120"/>
                <a:gridCol w="6552728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</a:tr>
              <a:tr h="4312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A&amp;Z Motor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endParaRPr lang="en-MY" sz="1200" dirty="0" smtClean="0"/>
                    </a:p>
                    <a:p>
                      <a:pPr algn="just"/>
                      <a:r>
                        <a:rPr lang="en-MY" sz="1200" dirty="0" smtClean="0"/>
                        <a:t>1. </a:t>
                      </a:r>
                      <a:r>
                        <a:rPr lang="en-MY" sz="1200" dirty="0" err="1" smtClean="0"/>
                        <a:t>Azrinalisa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Fitri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Army @ </a:t>
                      </a:r>
                      <a:r>
                        <a:rPr lang="en-MY" sz="1200" dirty="0" err="1" smtClean="0"/>
                        <a:t>Azmy</a:t>
                      </a:r>
                      <a:r>
                        <a:rPr lang="en-MY" sz="1200" dirty="0" smtClean="0"/>
                        <a:t> 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Johny</a:t>
                      </a:r>
                      <a:r>
                        <a:rPr lang="en-MY" sz="1200" dirty="0" smtClean="0"/>
                        <a:t> Bin Abdullah, Yusuf Roy </a:t>
                      </a:r>
                      <a:r>
                        <a:rPr lang="en-MY" sz="1200" dirty="0" err="1" smtClean="0"/>
                        <a:t>Fitri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Johny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Kijan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Langgit</a:t>
                      </a:r>
                      <a:r>
                        <a:rPr lang="en-MY" sz="1200" dirty="0" smtClean="0"/>
                        <a:t> - 19/05/2015</a:t>
                      </a:r>
                    </a:p>
                    <a:p>
                      <a:pPr algn="just"/>
                      <a:r>
                        <a:rPr lang="en-MY" sz="1200" dirty="0" smtClean="0"/>
                        <a:t>2.  </a:t>
                      </a:r>
                      <a:r>
                        <a:rPr lang="en-MY" sz="1200" dirty="0" err="1" smtClean="0"/>
                        <a:t>Azrinalisa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Fitri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Army @ </a:t>
                      </a:r>
                      <a:r>
                        <a:rPr lang="en-MY" sz="1200" dirty="0" err="1" smtClean="0"/>
                        <a:t>Azmy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perletakkan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19.5.2015  </a:t>
                      </a:r>
                    </a:p>
                    <a:p>
                      <a:pPr algn="just"/>
                      <a:r>
                        <a:rPr lang="en-MY" sz="1200" dirty="0" smtClean="0"/>
                        <a:t>3.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Johny</a:t>
                      </a:r>
                      <a:r>
                        <a:rPr lang="en-MY" sz="1200" dirty="0" smtClean="0"/>
                        <a:t> Bin Abdullah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lantikan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19.5.2015 </a:t>
                      </a:r>
                    </a:p>
                    <a:p>
                      <a:pPr algn="just"/>
                      <a:r>
                        <a:rPr lang="en-MY" sz="1200" dirty="0" smtClean="0"/>
                        <a:t>4. Yusuf Roy </a:t>
                      </a:r>
                      <a:r>
                        <a:rPr lang="en-MY" sz="1200" dirty="0" err="1" smtClean="0"/>
                        <a:t>Fitri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Johny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lantikan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19.5.2015</a:t>
                      </a:r>
                      <a:endParaRPr lang="en-MY" sz="1200" dirty="0"/>
                    </a:p>
                  </a:txBody>
                  <a:tcPr/>
                </a:tc>
              </a:tr>
              <a:tr h="4312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Aman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Razak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r>
                        <a:rPr lang="en-MY" sz="1200" dirty="0" smtClean="0"/>
                        <a:t>1. 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' </a:t>
                      </a:r>
                      <a:r>
                        <a:rPr lang="en-MY" sz="1200" dirty="0" err="1" smtClean="0"/>
                        <a:t>Kisham@Khairul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' Haji Othman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perletakan</a:t>
                      </a:r>
                      <a:r>
                        <a:rPr lang="en-MY" sz="1200" dirty="0" smtClean="0"/>
                        <a:t> 26 March 2015 (</a:t>
                      </a:r>
                      <a:r>
                        <a:rPr lang="en-MY" sz="1200" dirty="0" err="1" smtClean="0"/>
                        <a:t>Perletakan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dimaklumkan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MITI. Surat </a:t>
                      </a:r>
                      <a:r>
                        <a:rPr lang="en-MY" sz="1200" dirty="0" err="1" smtClean="0"/>
                        <a:t>pemberitahuan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seperti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dilampiran</a:t>
                      </a:r>
                      <a:r>
                        <a:rPr lang="en-MY" sz="1200" dirty="0" smtClean="0"/>
                        <a:t>)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Bermuda </a:t>
                      </a:r>
                      <a:r>
                        <a:rPr lang="en-US" sz="1600" dirty="0" err="1" smtClean="0"/>
                        <a:t>Niaga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:</a:t>
                      </a:r>
                    </a:p>
                    <a:p>
                      <a:pPr algn="just"/>
                      <a:r>
                        <a:rPr lang="en-MY" sz="1200" dirty="0" smtClean="0"/>
                        <a:t>1. Juliana </a:t>
                      </a:r>
                      <a:r>
                        <a:rPr lang="en-MY" sz="1200" dirty="0" err="1" smtClean="0"/>
                        <a:t>Buma</a:t>
                      </a:r>
                      <a:r>
                        <a:rPr lang="en-MY" sz="1200" dirty="0" smtClean="0"/>
                        <a:t>-David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Abang</a:t>
                      </a:r>
                      <a:r>
                        <a:rPr lang="en-MY" sz="1200" dirty="0" smtClean="0"/>
                        <a:t> Mohamad </a:t>
                      </a:r>
                      <a:r>
                        <a:rPr lang="en-MY" sz="1200" dirty="0" err="1" smtClean="0"/>
                        <a:t>Taha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Abang</a:t>
                      </a:r>
                      <a:r>
                        <a:rPr lang="en-MY" sz="1200" dirty="0" smtClean="0"/>
                        <a:t> Ballia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13.11.2014.</a:t>
                      </a:r>
                      <a:endParaRPr lang="en-MY" sz="1200" dirty="0"/>
                    </a:p>
                  </a:txBody>
                  <a:tcPr/>
                </a:tc>
              </a:tr>
              <a:tr h="60371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Bz</a:t>
                      </a:r>
                      <a:r>
                        <a:rPr lang="en-US" sz="1600" baseline="0" dirty="0" smtClean="0"/>
                        <a:t> Motor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;</a:t>
                      </a:r>
                    </a:p>
                    <a:p>
                      <a:pPr algn="just"/>
                      <a:endParaRPr lang="en-MY" sz="1200" dirty="0" smtClean="0"/>
                    </a:p>
                    <a:p>
                      <a:pPr algn="just"/>
                      <a:r>
                        <a:rPr lang="en-MY" sz="1200" dirty="0" smtClean="0"/>
                        <a:t>1. </a:t>
                      </a:r>
                      <a:r>
                        <a:rPr lang="en-MY" sz="1200" dirty="0" err="1" smtClean="0"/>
                        <a:t>Udin</a:t>
                      </a:r>
                      <a:r>
                        <a:rPr lang="en-MY" sz="1200" dirty="0" smtClean="0"/>
                        <a:t> Bin Ali - 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9 </a:t>
                      </a:r>
                      <a:r>
                        <a:rPr lang="en-MY" sz="1200" dirty="0" err="1" smtClean="0"/>
                        <a:t>Februari</a:t>
                      </a:r>
                      <a:r>
                        <a:rPr lang="en-MY" sz="1200" dirty="0" smtClean="0"/>
                        <a:t> 2015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092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A-5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2143255"/>
              </p:ext>
            </p:extLst>
          </p:nvPr>
        </p:nvGraphicFramePr>
        <p:xfrm>
          <a:off x="467544" y="1988840"/>
          <a:ext cx="8280920" cy="4738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368152"/>
                <a:gridCol w="6408712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</a:tr>
              <a:tr h="4312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D.T.C Motor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Kami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mendapati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terdapat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percanggahan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maklumat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diantara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carian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SSM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dan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Borang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49.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Ini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kerana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seorang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pengarah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encik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Hussein Bin Datuk Haji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Tamby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Chik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Berdasarkan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carian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SSM,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dan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annual return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bertarikh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11/7/2016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beliau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bukan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pengarah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syarikat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seperti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mana yang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dinyatakan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dalam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Borang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49 yang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telah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disahkan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oleh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pihak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ketiga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Berikut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adalah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senarai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perubahan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ahli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lembaga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pengarah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algn="just"/>
                      <a:endParaRPr lang="en-MY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1)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Husein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bin Datuk Haji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Tamby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Chik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-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Meletakkan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jawatan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antara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tarikh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chemeClr val="tx1"/>
                          </a:solidFill>
                        </a:rPr>
                        <a:t>daripada</a:t>
                      </a:r>
                      <a:r>
                        <a:rPr lang="en-MY" sz="1200" dirty="0" smtClean="0">
                          <a:solidFill>
                            <a:schemeClr val="tx1"/>
                          </a:solidFill>
                        </a:rPr>
                        <a:t> (1 June 2016 - 11/7/2016) </a:t>
                      </a:r>
                      <a:endParaRPr lang="en-MY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12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Excellent Deal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membuat</a:t>
                      </a:r>
                      <a:r>
                        <a:rPr lang="en-MY" sz="1200" dirty="0" smtClean="0"/>
                        <a:t> audit di </a:t>
                      </a:r>
                      <a:r>
                        <a:rPr lang="en-MY" sz="1200" dirty="0" err="1" smtClean="0"/>
                        <a:t>pejabat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masalah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endParaRPr lang="en-MY" sz="1200" dirty="0"/>
                    </a:p>
                  </a:txBody>
                  <a:tcPr/>
                </a:tc>
              </a:tr>
              <a:tr h="4312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</a:t>
                      </a:r>
                      <a:r>
                        <a:rPr lang="en-US" sz="1600" baseline="0" dirty="0" smtClean="0"/>
                        <a:t> Motorsport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;</a:t>
                      </a:r>
                    </a:p>
                    <a:p>
                      <a:pPr algn="just"/>
                      <a:r>
                        <a:rPr lang="en-MY" sz="1200" dirty="0" smtClean="0"/>
                        <a:t>1. 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' </a:t>
                      </a:r>
                      <a:r>
                        <a:rPr lang="en-MY" sz="1200" dirty="0" err="1" smtClean="0"/>
                        <a:t>Harodin</a:t>
                      </a:r>
                      <a:r>
                        <a:rPr lang="en-MY" sz="1200" dirty="0" smtClean="0"/>
                        <a:t> B. </a:t>
                      </a:r>
                      <a:r>
                        <a:rPr lang="en-MY" sz="1200" dirty="0" err="1" smtClean="0"/>
                        <a:t>Bibit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15.6.2016</a:t>
                      </a:r>
                    </a:p>
                    <a:p>
                      <a:pPr algn="just"/>
                      <a:r>
                        <a:rPr lang="en-MY" sz="1200" dirty="0" smtClean="0"/>
                        <a:t>2. </a:t>
                      </a:r>
                      <a:r>
                        <a:rPr lang="en-MY" sz="1200" dirty="0" err="1" smtClean="0"/>
                        <a:t>Rahmaat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Masrul</a:t>
                      </a:r>
                      <a:r>
                        <a:rPr lang="en-MY" sz="1200" dirty="0" smtClean="0"/>
                        <a:t> B. </a:t>
                      </a:r>
                      <a:r>
                        <a:rPr lang="en-MY" sz="1200" dirty="0" err="1" smtClean="0"/>
                        <a:t>Mahidin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lantikan</a:t>
                      </a:r>
                      <a:r>
                        <a:rPr lang="en-MY" sz="1200" dirty="0" smtClean="0"/>
                        <a:t> 1.9. 2013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Hoover</a:t>
                      </a:r>
                      <a:r>
                        <a:rPr lang="en-US" sz="1600" baseline="0" dirty="0" smtClean="0"/>
                        <a:t> Marketing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:</a:t>
                      </a:r>
                    </a:p>
                    <a:p>
                      <a:pPr algn="just"/>
                      <a:endParaRPr lang="en-MY" sz="1200" dirty="0" smtClean="0"/>
                    </a:p>
                    <a:p>
                      <a:pPr algn="just"/>
                      <a:r>
                        <a:rPr lang="en-MY" sz="1200" dirty="0" smtClean="0"/>
                        <a:t>1. Lee </a:t>
                      </a:r>
                      <a:r>
                        <a:rPr lang="en-MY" sz="1200" dirty="0" err="1" smtClean="0"/>
                        <a:t>Choon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Swee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Kenny Lee Wee Ting -  1.1.2014</a:t>
                      </a:r>
                      <a:endParaRPr lang="en-MY" sz="1200" dirty="0"/>
                    </a:p>
                  </a:txBody>
                  <a:tcPr/>
                </a:tc>
              </a:tr>
              <a:tr h="60371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Kasawari</a:t>
                      </a:r>
                      <a:r>
                        <a:rPr lang="en-US" sz="1600" dirty="0" smtClean="0"/>
                        <a:t> Motors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:</a:t>
                      </a:r>
                    </a:p>
                    <a:p>
                      <a:pPr algn="just"/>
                      <a:endParaRPr lang="en-MY" sz="1200" dirty="0" smtClean="0"/>
                    </a:p>
                    <a:p>
                      <a:pPr algn="just"/>
                      <a:r>
                        <a:rPr lang="en-MY" sz="1200" dirty="0" smtClean="0"/>
                        <a:t>1. Muhammad </a:t>
                      </a:r>
                      <a:r>
                        <a:rPr lang="en-MY" sz="1200" dirty="0" err="1" smtClean="0"/>
                        <a:t>Fahmi</a:t>
                      </a:r>
                      <a:r>
                        <a:rPr lang="en-MY" sz="1200" dirty="0" smtClean="0"/>
                        <a:t> bin Hassan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lantikan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10 </a:t>
                      </a:r>
                      <a:r>
                        <a:rPr lang="en-MY" sz="1200" dirty="0" err="1" smtClean="0"/>
                        <a:t>Oktober</a:t>
                      </a:r>
                      <a:r>
                        <a:rPr lang="en-MY" sz="1200" dirty="0" smtClean="0"/>
                        <a:t> 2014 (</a:t>
                      </a:r>
                      <a:r>
                        <a:rPr lang="en-MY" sz="1200" dirty="0" err="1" smtClean="0"/>
                        <a:t>perlantikan</a:t>
                      </a:r>
                      <a:r>
                        <a:rPr lang="en-MY" sz="1200" dirty="0" smtClean="0"/>
                        <a:t> Muhammad </a:t>
                      </a:r>
                      <a:r>
                        <a:rPr lang="en-MY" sz="1200" dirty="0" err="1" smtClean="0"/>
                        <a:t>Fahmi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Allahyarham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' Seri </a:t>
                      </a:r>
                      <a:r>
                        <a:rPr lang="en-MY" sz="1200" dirty="0" err="1" smtClean="0"/>
                        <a:t>Paduka</a:t>
                      </a:r>
                      <a:r>
                        <a:rPr lang="en-MY" sz="1200" dirty="0" smtClean="0"/>
                        <a:t> Dr </a:t>
                      </a:r>
                      <a:r>
                        <a:rPr lang="en-MY" sz="1200" dirty="0" err="1" smtClean="0"/>
                        <a:t>Hj</a:t>
                      </a:r>
                      <a:r>
                        <a:rPr lang="en-MY" sz="1200" dirty="0" smtClean="0"/>
                        <a:t> Hassan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uzur</a:t>
                      </a:r>
                      <a:r>
                        <a:rPr lang="en-MY" sz="1200" dirty="0" smtClean="0"/>
                        <a:t>)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271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A-5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2805451"/>
              </p:ext>
            </p:extLst>
          </p:nvPr>
        </p:nvGraphicFramePr>
        <p:xfrm>
          <a:off x="395536" y="2060848"/>
          <a:ext cx="8458213" cy="3929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1336228"/>
                <a:gridCol w="6545921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29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Mega </a:t>
                      </a:r>
                      <a:r>
                        <a:rPr lang="en-US" sz="1600" dirty="0" err="1" smtClean="0"/>
                        <a:t>Otomobil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: </a:t>
                      </a:r>
                    </a:p>
                    <a:p>
                      <a:pPr algn="l"/>
                      <a:r>
                        <a:rPr lang="en-MY" sz="1200" dirty="0" smtClean="0"/>
                        <a:t>1. Mohamed Trang Bin </a:t>
                      </a:r>
                      <a:r>
                        <a:rPr lang="en-MY" sz="1200" dirty="0" err="1" smtClean="0"/>
                        <a:t>Issa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Dilantik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1.3.2014</a:t>
                      </a:r>
                    </a:p>
                    <a:p>
                      <a:pPr algn="l"/>
                      <a:r>
                        <a:rPr lang="en-MY" sz="1200" dirty="0" smtClean="0"/>
                        <a:t>2. </a:t>
                      </a:r>
                      <a:r>
                        <a:rPr lang="en-MY" sz="1200" dirty="0" err="1" smtClean="0"/>
                        <a:t>Bujang</a:t>
                      </a:r>
                      <a:r>
                        <a:rPr lang="en-MY" sz="1200" dirty="0" smtClean="0"/>
                        <a:t> Bin Ahmad Zaidi  - </a:t>
                      </a:r>
                      <a:r>
                        <a:rPr lang="en-MY" sz="1200" dirty="0" err="1" smtClean="0"/>
                        <a:t>Berhenti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25.5.2016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Muhibbah </a:t>
                      </a:r>
                      <a:r>
                        <a:rPr lang="en-US" sz="1600" dirty="0" err="1" smtClean="0"/>
                        <a:t>Dua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l"/>
                      <a:endParaRPr lang="en-MY" sz="1200" dirty="0" smtClean="0"/>
                    </a:p>
                    <a:p>
                      <a:pPr algn="l"/>
                      <a:r>
                        <a:rPr lang="en-MY" sz="1200" dirty="0" smtClean="0"/>
                        <a:t>1. Abdul Rahim bin </a:t>
                      </a:r>
                      <a:r>
                        <a:rPr lang="en-MY" sz="1200" dirty="0" err="1" smtClean="0"/>
                        <a:t>Hamdan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perletakkan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4/5/2015</a:t>
                      </a:r>
                    </a:p>
                    <a:p>
                      <a:pPr algn="l"/>
                      <a:r>
                        <a:rPr lang="en-MY" sz="1200" dirty="0" smtClean="0"/>
                        <a:t>2. </a:t>
                      </a:r>
                      <a:r>
                        <a:rPr lang="en-MY" sz="1200" dirty="0" err="1" smtClean="0"/>
                        <a:t>Md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Affendi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Hamdan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lantikan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4/5/2015.</a:t>
                      </a:r>
                    </a:p>
                    <a:p>
                      <a:pPr algn="l"/>
                      <a:r>
                        <a:rPr lang="en-MY" sz="1200" dirty="0" smtClean="0"/>
                        <a:t>3. Abdul Rahim bin </a:t>
                      </a:r>
                      <a:r>
                        <a:rPr lang="en-MY" sz="1200" dirty="0" err="1" smtClean="0"/>
                        <a:t>Hamdan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Affendi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Hamdan</a:t>
                      </a:r>
                      <a:r>
                        <a:rPr lang="en-MY" sz="1200" dirty="0" smtClean="0"/>
                        <a:t> - 4/5/2015.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Mustapha Trading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l"/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22/04/2015 </a:t>
                      </a:r>
                      <a:r>
                        <a:rPr lang="en-MY" sz="1200" dirty="0" err="1" smtClean="0"/>
                        <a:t>atas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nama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Norliza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Abang</a:t>
                      </a:r>
                      <a:r>
                        <a:rPr lang="en-MY" sz="1200" baseline="0" dirty="0" smtClean="0"/>
                        <a:t> </a:t>
                      </a:r>
                      <a:r>
                        <a:rPr lang="en-MY" sz="1200" dirty="0" smtClean="0"/>
                        <a:t>(3.92%) </a:t>
                      </a:r>
                      <a:r>
                        <a:rPr lang="en-MY" sz="1200" dirty="0" err="1" smtClean="0"/>
                        <a:t>atas</a:t>
                      </a:r>
                      <a:r>
                        <a:rPr lang="en-MY" sz="1200" dirty="0" smtClean="0"/>
                        <a:t>  unit RM39,198.00. </a:t>
                      </a:r>
                    </a:p>
                    <a:p>
                      <a:pPr algn="l"/>
                      <a:r>
                        <a:rPr lang="en-MY" sz="1200" dirty="0" err="1" smtClean="0"/>
                        <a:t>Menurut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penjelasan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pengurus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operasi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Norliza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diberhentikan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sebab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kehilangan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duit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namun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dimasukkan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semula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Ogos</a:t>
                      </a:r>
                      <a:r>
                        <a:rPr lang="en-MY" sz="1200" dirty="0" smtClean="0"/>
                        <a:t> 2016 </a:t>
                      </a:r>
                      <a:r>
                        <a:rPr lang="en-MY" sz="1200" dirty="0" err="1" smtClean="0"/>
                        <a:t>sebagai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akaun</a:t>
                      </a:r>
                      <a:r>
                        <a:rPr lang="en-MY" sz="1200" dirty="0" smtClean="0"/>
                        <a:t>. 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Osin</a:t>
                      </a:r>
                      <a:r>
                        <a:rPr lang="en-US" sz="1600" dirty="0" smtClean="0"/>
                        <a:t> Motor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;</a:t>
                      </a:r>
                    </a:p>
                    <a:p>
                      <a:pPr algn="l"/>
                      <a:r>
                        <a:rPr lang="en-MY" sz="1200" dirty="0" smtClean="0"/>
                        <a:t>1. Andi </a:t>
                      </a:r>
                      <a:r>
                        <a:rPr lang="en-MY" sz="1200" dirty="0" err="1" smtClean="0"/>
                        <a:t>Suryanty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Bandy - </a:t>
                      </a:r>
                      <a:r>
                        <a:rPr lang="en-MY" sz="1200" dirty="0" err="1" smtClean="0"/>
                        <a:t>Dilantik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12.8.2014. 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98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A-5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8819165"/>
              </p:ext>
            </p:extLst>
          </p:nvPr>
        </p:nvGraphicFramePr>
        <p:xfrm>
          <a:off x="467544" y="2492896"/>
          <a:ext cx="8280920" cy="3255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1296144"/>
                <a:gridCol w="6408712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Pantai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Bharu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endParaRPr lang="en-MY" sz="1200" dirty="0" smtClean="0"/>
                    </a:p>
                    <a:p>
                      <a:pPr algn="just"/>
                      <a:r>
                        <a:rPr lang="en-MY" sz="1200" dirty="0" smtClean="0"/>
                        <a:t>1. </a:t>
                      </a:r>
                      <a:r>
                        <a:rPr lang="en-MY" sz="1200" dirty="0" err="1" smtClean="0"/>
                        <a:t>Juhairiah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Tajuddin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perletakkan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10/03/2014</a:t>
                      </a:r>
                    </a:p>
                    <a:p>
                      <a:pPr algn="just"/>
                      <a:r>
                        <a:rPr lang="en-MY" sz="1200" dirty="0" smtClean="0"/>
                        <a:t>2.Mohd </a:t>
                      </a:r>
                      <a:r>
                        <a:rPr lang="en-MY" sz="1200" dirty="0" err="1" smtClean="0"/>
                        <a:t>Fadzil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Sumdin</a:t>
                      </a:r>
                      <a:r>
                        <a:rPr lang="en-MY" sz="1200" dirty="0" smtClean="0"/>
                        <a:t> - 30 </a:t>
                      </a:r>
                      <a:r>
                        <a:rPr lang="en-MY" sz="1200" dirty="0" err="1" smtClean="0"/>
                        <a:t>september</a:t>
                      </a:r>
                      <a:r>
                        <a:rPr lang="en-MY" sz="1200" dirty="0" smtClean="0"/>
                        <a:t> 2016.</a:t>
                      </a:r>
                      <a:endParaRPr lang="en-MY" sz="1200" dirty="0"/>
                    </a:p>
                  </a:txBody>
                  <a:tcPr/>
                </a:tc>
              </a:tr>
              <a:tr h="60371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Panther Car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baharu</a:t>
                      </a:r>
                      <a:r>
                        <a:rPr lang="en-MY" sz="1200" dirty="0" smtClean="0"/>
                        <a:t>:</a:t>
                      </a:r>
                    </a:p>
                    <a:p>
                      <a:pPr algn="just"/>
                      <a:r>
                        <a:rPr lang="en-MY" sz="1200" dirty="0" smtClean="0"/>
                        <a:t>1. </a:t>
                      </a:r>
                      <a:r>
                        <a:rPr lang="en-MY" sz="1200" dirty="0" err="1" smtClean="0"/>
                        <a:t>Nur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Fadzlena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Ahmad </a:t>
                      </a:r>
                      <a:r>
                        <a:rPr lang="en-MY" sz="1200" dirty="0" err="1" smtClean="0"/>
                        <a:t>Tarmuzi</a:t>
                      </a:r>
                      <a:r>
                        <a:rPr lang="en-MY" sz="1200" dirty="0" smtClean="0"/>
                        <a:t> appointed 25/05/2016</a:t>
                      </a:r>
                      <a:endParaRPr lang="en-MY" sz="1200" dirty="0"/>
                    </a:p>
                  </a:txBody>
                  <a:tcPr/>
                </a:tc>
              </a:tr>
              <a:tr h="54622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Perisai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Wira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r>
                        <a:rPr lang="en-MY" sz="1200" dirty="0" smtClean="0"/>
                        <a:t>1. Noor </a:t>
                      </a:r>
                      <a:r>
                        <a:rPr lang="en-MY" sz="1200" dirty="0" err="1" smtClean="0"/>
                        <a:t>Azlan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' Muhammad appointed 1/3/2016</a:t>
                      </a:r>
                    </a:p>
                    <a:p>
                      <a:pPr algn="just"/>
                      <a:r>
                        <a:rPr lang="en-MY" sz="1200" dirty="0" smtClean="0"/>
                        <a:t>2.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Norazuwan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' Muhammad appointed 15/10/2015</a:t>
                      </a:r>
                    </a:p>
                    <a:p>
                      <a:pPr algn="just"/>
                      <a:r>
                        <a:rPr lang="en-MY" sz="1200" dirty="0" smtClean="0"/>
                        <a:t>3. </a:t>
                      </a:r>
                      <a:r>
                        <a:rPr lang="en-MY" sz="1200" dirty="0" err="1" smtClean="0"/>
                        <a:t>Najibul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lah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' Muhammad appointed 1/3/2016</a:t>
                      </a:r>
                      <a:endParaRPr lang="en-MY" sz="1200" dirty="0"/>
                    </a:p>
                  </a:txBody>
                  <a:tcPr/>
                </a:tc>
              </a:tr>
              <a:tr h="54622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Rahman Brothers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;</a:t>
                      </a:r>
                    </a:p>
                    <a:p>
                      <a:pPr algn="just"/>
                      <a:r>
                        <a:rPr lang="en-MY" sz="1200" dirty="0" smtClean="0"/>
                        <a:t>1. </a:t>
                      </a:r>
                      <a:r>
                        <a:rPr lang="en-MY" sz="1200" dirty="0" err="1" smtClean="0"/>
                        <a:t>Sepiah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Hassan </a:t>
                      </a:r>
                      <a:r>
                        <a:rPr lang="en-MY" sz="1200" dirty="0" err="1" smtClean="0"/>
                        <a:t>dilantik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24 April 2013 </a:t>
                      </a:r>
                      <a:r>
                        <a:rPr lang="en-MY" sz="1200" dirty="0" err="1" smtClean="0"/>
                        <a:t>sebagai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 30 Jun 2015 </a:t>
                      </a:r>
                      <a:r>
                        <a:rPr lang="en-MY" sz="1200" dirty="0" err="1" smtClean="0"/>
                        <a:t>sebagai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Walaubagaimanapun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rekod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carian</a:t>
                      </a:r>
                      <a:r>
                        <a:rPr lang="en-MY" sz="1200" dirty="0" smtClean="0"/>
                        <a:t> SSM </a:t>
                      </a:r>
                      <a:r>
                        <a:rPr lang="en-MY" sz="1200" dirty="0" err="1" smtClean="0"/>
                        <a:t>bagi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957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endParaRPr lang="en-MY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1658"/>
            <a:ext cx="9144000" cy="1774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86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A-5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2484450"/>
              </p:ext>
            </p:extLst>
          </p:nvPr>
        </p:nvGraphicFramePr>
        <p:xfrm>
          <a:off x="395536" y="2060848"/>
          <a:ext cx="8458213" cy="4844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1336228"/>
                <a:gridCol w="6545921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Raya </a:t>
                      </a:r>
                      <a:r>
                        <a:rPr lang="en-US" sz="1600" dirty="0" err="1" smtClean="0"/>
                        <a:t>Khas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endParaRPr lang="en-MY" sz="1200" dirty="0" smtClean="0"/>
                    </a:p>
                    <a:p>
                      <a:pPr algn="just"/>
                      <a:r>
                        <a:rPr lang="en-MY" sz="1200" dirty="0" smtClean="0"/>
                        <a:t>1. 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' Haji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Johnny Bin Abdullah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perletakkan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11.05.2016</a:t>
                      </a:r>
                    </a:p>
                    <a:p>
                      <a:pPr algn="just"/>
                      <a:r>
                        <a:rPr lang="en-MY" sz="1200" dirty="0" smtClean="0"/>
                        <a:t>2. </a:t>
                      </a:r>
                      <a:r>
                        <a:rPr lang="en-MY" sz="1200" dirty="0" err="1" smtClean="0"/>
                        <a:t>Datin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Hajjah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Puziah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Salleh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lantikan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11/05/2016</a:t>
                      </a:r>
                    </a:p>
                    <a:p>
                      <a:pPr algn="just"/>
                      <a:r>
                        <a:rPr lang="en-MY" sz="1200" dirty="0" smtClean="0"/>
                        <a:t>3. Yasmin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Johny</a:t>
                      </a:r>
                      <a:r>
                        <a:rPr lang="en-MY" sz="1200" dirty="0" smtClean="0"/>
                        <a:t>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lantikan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11/05/2016</a:t>
                      </a:r>
                    </a:p>
                    <a:p>
                      <a:pPr algn="just"/>
                      <a:r>
                        <a:rPr lang="en-MY" sz="1200" dirty="0" smtClean="0"/>
                        <a:t>4.  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' Haji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Johnny Bin Abdullah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Datin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Hajjah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Puziah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Yasmin </a:t>
                      </a:r>
                      <a:r>
                        <a:rPr lang="en-MY" sz="1200" dirty="0" err="1" smtClean="0"/>
                        <a:t>bt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Johny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11/05/2016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Red Wheels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;</a:t>
                      </a:r>
                    </a:p>
                    <a:p>
                      <a:pPr algn="just"/>
                      <a:r>
                        <a:rPr lang="en-MY" sz="1200" dirty="0" smtClean="0"/>
                        <a:t>1. </a:t>
                      </a:r>
                      <a:r>
                        <a:rPr lang="en-MY" sz="1200" dirty="0" err="1" smtClean="0"/>
                        <a:t>Sameh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Omar - 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28.9.2015 </a:t>
                      </a:r>
                    </a:p>
                    <a:p>
                      <a:pPr algn="just"/>
                      <a:r>
                        <a:rPr lang="en-MY" sz="1200" dirty="0" smtClean="0"/>
                        <a:t>2. Omar </a:t>
                      </a:r>
                      <a:r>
                        <a:rPr lang="en-MY" sz="1200" dirty="0" err="1" smtClean="0"/>
                        <a:t>Makhtar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dilantik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 28.9.2015 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39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Rejang</a:t>
                      </a:r>
                      <a:r>
                        <a:rPr lang="en-US" sz="1600" dirty="0" smtClean="0"/>
                        <a:t> Motor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sv-SE" sz="1200" dirty="0" smtClean="0"/>
                        <a:t>Berikut senarai perubahan ahli lembaga pengarah; pengarah;</a:t>
                      </a:r>
                    </a:p>
                    <a:p>
                      <a:pPr algn="just"/>
                      <a:r>
                        <a:rPr lang="sv-SE" sz="1200" dirty="0" smtClean="0"/>
                        <a:t>1. Malik Bin Ahmad Zaidi - Dilantik  pada 28.11. 2014.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Regas</a:t>
                      </a:r>
                      <a:r>
                        <a:rPr lang="en-US" baseline="0" dirty="0" smtClean="0"/>
                        <a:t> Motor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mempunyai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Kematian</a:t>
                      </a:r>
                      <a:r>
                        <a:rPr lang="en-MY" sz="1200" dirty="0" smtClean="0"/>
                        <a:t> Late Datuk Kenneth </a:t>
                      </a:r>
                      <a:r>
                        <a:rPr lang="en-MY" sz="1200" dirty="0" err="1" smtClean="0"/>
                        <a:t>Kanyan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Anak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Temenggong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Koh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mendiang</a:t>
                      </a:r>
                      <a:r>
                        <a:rPr lang="en-MY" sz="1200" dirty="0" smtClean="0"/>
                        <a:t> Datuk Kenneth </a:t>
                      </a:r>
                      <a:r>
                        <a:rPr lang="en-MY" sz="1200" dirty="0" err="1" smtClean="0"/>
                        <a:t>dipindahkan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Isteri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anak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beliau</a:t>
                      </a:r>
                      <a:r>
                        <a:rPr lang="en-MY" sz="1200" dirty="0" smtClean="0"/>
                        <a:t>:</a:t>
                      </a:r>
                    </a:p>
                    <a:p>
                      <a:r>
                        <a:rPr lang="en-MY" sz="1200" dirty="0" smtClean="0"/>
                        <a:t>1.  Datuk Kenneth </a:t>
                      </a:r>
                      <a:r>
                        <a:rPr lang="en-MY" sz="1200" dirty="0" err="1" smtClean="0"/>
                        <a:t>Kanyan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Anak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Temenggong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Louise </a:t>
                      </a:r>
                      <a:r>
                        <a:rPr lang="en-MY" sz="1200" dirty="0" err="1" smtClean="0"/>
                        <a:t>Anak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Blaja</a:t>
                      </a:r>
                      <a:r>
                        <a:rPr lang="en-MY" sz="1200" dirty="0" smtClean="0"/>
                        <a:t> (</a:t>
                      </a:r>
                      <a:r>
                        <a:rPr lang="en-MY" sz="1200" dirty="0" err="1" smtClean="0"/>
                        <a:t>Isteri</a:t>
                      </a:r>
                      <a:r>
                        <a:rPr lang="en-MY" sz="1200" dirty="0" smtClean="0"/>
                        <a:t>) - 30/05/2016</a:t>
                      </a:r>
                    </a:p>
                    <a:p>
                      <a:r>
                        <a:rPr lang="en-MY" sz="1200" dirty="0" smtClean="0"/>
                        <a:t>2.  Datuk Kenneth </a:t>
                      </a:r>
                      <a:r>
                        <a:rPr lang="en-MY" sz="1200" dirty="0" err="1" smtClean="0"/>
                        <a:t>Kanyan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Anak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Temenggong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Daniel </a:t>
                      </a:r>
                      <a:r>
                        <a:rPr lang="en-MY" sz="1200" dirty="0" err="1" smtClean="0"/>
                        <a:t>Jubang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Kanyan</a:t>
                      </a:r>
                      <a:r>
                        <a:rPr lang="en-MY" sz="1200" dirty="0" smtClean="0"/>
                        <a:t> (</a:t>
                      </a:r>
                      <a:r>
                        <a:rPr lang="en-MY" sz="1200" dirty="0" err="1" smtClean="0"/>
                        <a:t>anak</a:t>
                      </a:r>
                      <a:r>
                        <a:rPr lang="en-MY" sz="1200" dirty="0" smtClean="0"/>
                        <a:t>) - 30/05/2016</a:t>
                      </a:r>
                    </a:p>
                    <a:p>
                      <a:r>
                        <a:rPr lang="en-MY" sz="1200" dirty="0" smtClean="0"/>
                        <a:t>Dan </a:t>
                      </a:r>
                      <a:r>
                        <a:rPr lang="en-MY" sz="1200" dirty="0" err="1" smtClean="0"/>
                        <a:t>melantik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Datin</a:t>
                      </a:r>
                      <a:r>
                        <a:rPr lang="en-MY" sz="1200" dirty="0" smtClean="0"/>
                        <a:t> Louise </a:t>
                      </a:r>
                      <a:r>
                        <a:rPr lang="en-MY" sz="1200" dirty="0" err="1" smtClean="0"/>
                        <a:t>Anak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Blaja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sebagai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Baharu </a:t>
                      </a:r>
                      <a:r>
                        <a:rPr lang="en-MY" sz="1200" dirty="0" err="1" smtClean="0"/>
                        <a:t>bagi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menggantikan</a:t>
                      </a:r>
                      <a:r>
                        <a:rPr lang="en-MY" sz="1200" dirty="0" smtClean="0"/>
                        <a:t> Datuk Kenneth </a:t>
                      </a:r>
                      <a:r>
                        <a:rPr lang="en-MY" sz="1200" dirty="0" err="1" smtClean="0"/>
                        <a:t>Kanyan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Anak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Temenggong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Koh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695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A-5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4929727"/>
              </p:ext>
            </p:extLst>
          </p:nvPr>
        </p:nvGraphicFramePr>
        <p:xfrm>
          <a:off x="395536" y="2060848"/>
          <a:ext cx="8458213" cy="4248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1336228"/>
                <a:gridCol w="6545921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Sri </a:t>
                      </a:r>
                      <a:r>
                        <a:rPr lang="en-US" sz="1600" dirty="0" err="1" smtClean="0"/>
                        <a:t>Benteng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r>
                        <a:rPr lang="en-MY" sz="1200" dirty="0" smtClean="0"/>
                        <a:t>1.  </a:t>
                      </a:r>
                      <a:r>
                        <a:rPr lang="en-MY" sz="1200" dirty="0" err="1" smtClean="0"/>
                        <a:t>Abd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Hadi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Abd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Kadir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perletakan</a:t>
                      </a:r>
                      <a:r>
                        <a:rPr lang="en-MY" sz="1200" dirty="0" smtClean="0"/>
                        <a:t> (</a:t>
                      </a:r>
                      <a:r>
                        <a:rPr lang="en-MY" sz="1200" dirty="0" err="1" smtClean="0"/>
                        <a:t>Kematian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20.1.2014 .</a:t>
                      </a:r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Syarikat Man Guan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endParaRPr lang="en-MY" sz="1200" dirty="0" smtClean="0"/>
                    </a:p>
                    <a:p>
                      <a:pPr algn="just"/>
                      <a:r>
                        <a:rPr lang="en-MY" sz="1200" dirty="0" smtClean="0"/>
                        <a:t>1. Chang </a:t>
                      </a:r>
                      <a:r>
                        <a:rPr lang="en-MY" sz="1200" dirty="0" err="1" smtClean="0"/>
                        <a:t>Nyuk</a:t>
                      </a:r>
                      <a:r>
                        <a:rPr lang="en-MY" sz="1200" dirty="0" smtClean="0"/>
                        <a:t> Pin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perletakkan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9/12/2013</a:t>
                      </a:r>
                    </a:p>
                    <a:p>
                      <a:pPr algn="just"/>
                      <a:r>
                        <a:rPr lang="en-MY" sz="1200" dirty="0" smtClean="0"/>
                        <a:t>2. Chang Pit </a:t>
                      </a:r>
                      <a:r>
                        <a:rPr lang="en-MY" sz="1200" dirty="0" err="1" smtClean="0"/>
                        <a:t>Vui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lantikan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9/12/2013</a:t>
                      </a:r>
                    </a:p>
                    <a:p>
                      <a:pPr algn="just"/>
                      <a:r>
                        <a:rPr lang="en-MY" sz="1200" dirty="0" smtClean="0"/>
                        <a:t>3. Chang Pit </a:t>
                      </a:r>
                      <a:r>
                        <a:rPr lang="en-MY" sz="1200" dirty="0" err="1" smtClean="0"/>
                        <a:t>Vun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lantikan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9/12/2013</a:t>
                      </a:r>
                    </a:p>
                    <a:p>
                      <a:pPr algn="just"/>
                      <a:r>
                        <a:rPr lang="en-MY" sz="1200" dirty="0" smtClean="0"/>
                        <a:t>4. Chang </a:t>
                      </a:r>
                      <a:r>
                        <a:rPr lang="en-MY" sz="1200" dirty="0" err="1" smtClean="0"/>
                        <a:t>Fui</a:t>
                      </a:r>
                      <a:r>
                        <a:rPr lang="en-MY" sz="1200" dirty="0" smtClean="0"/>
                        <a:t> Fun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lantikan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9/12/2013</a:t>
                      </a:r>
                    </a:p>
                    <a:p>
                      <a:pPr algn="just"/>
                      <a:r>
                        <a:rPr lang="en-MY" sz="1200" dirty="0" smtClean="0"/>
                        <a:t>5. Chang </a:t>
                      </a:r>
                      <a:r>
                        <a:rPr lang="en-MY" sz="1200" dirty="0" err="1" smtClean="0"/>
                        <a:t>Fui</a:t>
                      </a:r>
                      <a:r>
                        <a:rPr lang="en-MY" sz="1200" dirty="0" smtClean="0"/>
                        <a:t> Li -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lantikan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9/12/2013</a:t>
                      </a:r>
                    </a:p>
                    <a:p>
                      <a:pPr algn="just"/>
                      <a:r>
                        <a:rPr lang="en-MY" sz="1200" dirty="0" smtClean="0"/>
                        <a:t>6. Chang </a:t>
                      </a:r>
                      <a:r>
                        <a:rPr lang="en-MY" sz="1200" dirty="0" err="1" smtClean="0"/>
                        <a:t>Nyuk</a:t>
                      </a:r>
                      <a:r>
                        <a:rPr lang="en-MY" sz="1200" dirty="0" smtClean="0"/>
                        <a:t> Pin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Chang Pit </a:t>
                      </a:r>
                      <a:r>
                        <a:rPr lang="en-MY" sz="1200" dirty="0" err="1" smtClean="0"/>
                        <a:t>Vui</a:t>
                      </a:r>
                      <a:r>
                        <a:rPr lang="en-MY" sz="1200" dirty="0" smtClean="0"/>
                        <a:t>, Chang Pit </a:t>
                      </a:r>
                      <a:r>
                        <a:rPr lang="en-MY" sz="1200" dirty="0" err="1" smtClean="0"/>
                        <a:t>Vun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Chang </a:t>
                      </a:r>
                      <a:r>
                        <a:rPr lang="en-MY" sz="1200" dirty="0" err="1" smtClean="0"/>
                        <a:t>Fui</a:t>
                      </a:r>
                      <a:r>
                        <a:rPr lang="en-MY" sz="1200" dirty="0" smtClean="0"/>
                        <a:t> Fun - 9/12/2013. </a:t>
                      </a:r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Zaihar</a:t>
                      </a:r>
                      <a:r>
                        <a:rPr lang="en-US" sz="1600" dirty="0" smtClean="0"/>
                        <a:t> Motor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r>
                        <a:rPr lang="en-MY" sz="1200" dirty="0" smtClean="0"/>
                        <a:t>1.Sharifah Noor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Syed </a:t>
                      </a:r>
                      <a:r>
                        <a:rPr lang="en-MY" sz="1200" dirty="0" err="1" smtClean="0"/>
                        <a:t>Abd</a:t>
                      </a:r>
                      <a:r>
                        <a:rPr lang="en-MY" sz="1200" dirty="0" smtClean="0"/>
                        <a:t> Rahman - 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4.5.2015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Zaman Motors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r>
                        <a:rPr lang="en-MY" sz="1200" dirty="0" smtClean="0"/>
                        <a:t>1. Mohamed </a:t>
                      </a:r>
                      <a:r>
                        <a:rPr lang="en-MY" sz="1200" dirty="0" err="1" smtClean="0"/>
                        <a:t>Zamin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Khadri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sebagai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3.2.2014.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991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489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A-6 AP </a:t>
            </a:r>
            <a:r>
              <a:rPr lang="en-US" dirty="0" err="1" smtClean="0"/>
              <a:t>Sedia</a:t>
            </a:r>
            <a:r>
              <a:rPr lang="en-US" dirty="0" smtClean="0"/>
              <a:t> Ada 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Tiada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/>
              <a:t>)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6188126"/>
              </p:ext>
            </p:extLst>
          </p:nvPr>
        </p:nvGraphicFramePr>
        <p:xfrm>
          <a:off x="395536" y="2674208"/>
          <a:ext cx="8458213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1336228"/>
                <a:gridCol w="6545921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A-6</a:t>
                      </a:r>
                      <a:endParaRPr lang="en-MY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A&amp;Z</a:t>
                      </a:r>
                      <a:r>
                        <a:rPr lang="en-US" baseline="0" dirty="0" smtClean="0"/>
                        <a:t> Motors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600" dirty="0" smtClean="0"/>
                        <a:t>Kami </a:t>
                      </a:r>
                      <a:r>
                        <a:rPr lang="en-MY" sz="1600" dirty="0" err="1" smtClean="0"/>
                        <a:t>mendapati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pemegang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saham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dan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ahli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lembaga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pengarah</a:t>
                      </a:r>
                      <a:r>
                        <a:rPr lang="en-MY" sz="1600" dirty="0" smtClean="0"/>
                        <a:t>, </a:t>
                      </a:r>
                      <a:r>
                        <a:rPr lang="en-MY" sz="1600" dirty="0" err="1" smtClean="0"/>
                        <a:t>dan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pengurusan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syarikat</a:t>
                      </a:r>
                      <a:r>
                        <a:rPr lang="en-MY" sz="1600" dirty="0" smtClean="0"/>
                        <a:t> A&amp;Z Motors </a:t>
                      </a:r>
                      <a:r>
                        <a:rPr lang="en-MY" sz="1600" dirty="0" err="1" smtClean="0"/>
                        <a:t>iaitu</a:t>
                      </a:r>
                      <a:r>
                        <a:rPr lang="en-MY" sz="1600" dirty="0" smtClean="0"/>
                        <a:t> Yusuf Roy </a:t>
                      </a:r>
                      <a:r>
                        <a:rPr lang="en-MY" sz="1600" dirty="0" err="1" smtClean="0"/>
                        <a:t>Fitri</a:t>
                      </a:r>
                      <a:r>
                        <a:rPr lang="en-MY" sz="1600" dirty="0" smtClean="0"/>
                        <a:t> Bin </a:t>
                      </a:r>
                      <a:r>
                        <a:rPr lang="en-MY" sz="1600" dirty="0" err="1" smtClean="0"/>
                        <a:t>Mohd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Johny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mempunyai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kepentingan</a:t>
                      </a:r>
                      <a:r>
                        <a:rPr lang="en-MY" sz="1600" dirty="0" smtClean="0"/>
                        <a:t> di </a:t>
                      </a:r>
                      <a:r>
                        <a:rPr lang="en-MY" sz="1600" dirty="0" err="1" smtClean="0"/>
                        <a:t>dalam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syarikat</a:t>
                      </a:r>
                      <a:r>
                        <a:rPr lang="en-MY" sz="1600" dirty="0" smtClean="0"/>
                        <a:t> AP  </a:t>
                      </a:r>
                      <a:r>
                        <a:rPr lang="en-MY" sz="1600" dirty="0" err="1" smtClean="0"/>
                        <a:t>kereta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terbuka</a:t>
                      </a:r>
                      <a:r>
                        <a:rPr lang="en-MY" sz="1600" dirty="0" smtClean="0"/>
                        <a:t> yang lain </a:t>
                      </a:r>
                      <a:r>
                        <a:rPr lang="en-MY" sz="1600" dirty="0" err="1" smtClean="0"/>
                        <a:t>iaitu</a:t>
                      </a:r>
                      <a:r>
                        <a:rPr lang="en-MY" sz="1600" dirty="0" smtClean="0"/>
                        <a:t> Raya </a:t>
                      </a:r>
                      <a:r>
                        <a:rPr lang="en-MY" sz="1600" dirty="0" err="1" smtClean="0"/>
                        <a:t>Khas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Sdn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Bhd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sebagai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Pengurus</a:t>
                      </a:r>
                      <a:r>
                        <a:rPr lang="en-MY" sz="1600" dirty="0" smtClean="0"/>
                        <a:t> Pembangunan </a:t>
                      </a:r>
                      <a:r>
                        <a:rPr lang="en-MY" sz="1600" dirty="0" err="1" smtClean="0"/>
                        <a:t>Perniagaan</a:t>
                      </a:r>
                      <a:r>
                        <a:rPr lang="en-MY" sz="1600" dirty="0" smtClean="0"/>
                        <a:t>. </a:t>
                      </a:r>
                      <a:r>
                        <a:rPr lang="en-MY" sz="1600" dirty="0" err="1" smtClean="0"/>
                        <a:t>Namun</a:t>
                      </a:r>
                      <a:r>
                        <a:rPr lang="en-MY" sz="1600" dirty="0" smtClean="0"/>
                        <a:t>, </a:t>
                      </a:r>
                      <a:r>
                        <a:rPr lang="en-MY" sz="1600" dirty="0" err="1" smtClean="0"/>
                        <a:t>menurut</a:t>
                      </a:r>
                      <a:r>
                        <a:rPr lang="en-MY" sz="1600" dirty="0" smtClean="0"/>
                        <a:t> Yasmin (</a:t>
                      </a:r>
                      <a:r>
                        <a:rPr lang="en-MY" sz="1600" dirty="0" err="1" smtClean="0"/>
                        <a:t>pengarah</a:t>
                      </a:r>
                      <a:r>
                        <a:rPr lang="en-MY" sz="1600" dirty="0" smtClean="0"/>
                        <a:t> Raya </a:t>
                      </a:r>
                      <a:r>
                        <a:rPr lang="en-MY" sz="1600" dirty="0" err="1" smtClean="0"/>
                        <a:t>Khas</a:t>
                      </a:r>
                      <a:r>
                        <a:rPr lang="en-MY" sz="1600" dirty="0" smtClean="0"/>
                        <a:t>), Yusuf Roy </a:t>
                      </a:r>
                      <a:r>
                        <a:rPr lang="en-MY" sz="1600" dirty="0" err="1" smtClean="0"/>
                        <a:t>hanya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bertindak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sebagai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penasihat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untuk</a:t>
                      </a:r>
                      <a:r>
                        <a:rPr lang="en-MY" sz="1600" dirty="0" smtClean="0"/>
                        <a:t> Raya </a:t>
                      </a:r>
                      <a:r>
                        <a:rPr lang="en-MY" sz="1600" dirty="0" err="1" smtClean="0"/>
                        <a:t>Khas</a:t>
                      </a:r>
                      <a:r>
                        <a:rPr lang="en-MY" sz="1600" dirty="0" smtClean="0"/>
                        <a:t>.</a:t>
                      </a:r>
                      <a:endParaRPr lang="en-MY" sz="16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Raya </a:t>
                      </a:r>
                      <a:r>
                        <a:rPr lang="en-US" sz="1600" dirty="0" err="1" smtClean="0"/>
                        <a:t>Khas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600" dirty="0" smtClean="0"/>
                        <a:t>Kami </a:t>
                      </a:r>
                      <a:r>
                        <a:rPr lang="en-MY" sz="1600" dirty="0" err="1" smtClean="0"/>
                        <a:t>mendapati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terdapat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pengurusan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syarikat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mempunyai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kepentingan</a:t>
                      </a:r>
                      <a:r>
                        <a:rPr lang="en-MY" sz="1600" dirty="0" smtClean="0"/>
                        <a:t> di </a:t>
                      </a:r>
                      <a:r>
                        <a:rPr lang="en-MY" sz="1600" dirty="0" err="1" smtClean="0"/>
                        <a:t>dalam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syarikat</a:t>
                      </a:r>
                      <a:r>
                        <a:rPr lang="en-MY" sz="1600" dirty="0" smtClean="0"/>
                        <a:t> AP </a:t>
                      </a:r>
                      <a:r>
                        <a:rPr lang="en-MY" sz="1600" dirty="0" err="1" smtClean="0"/>
                        <a:t>Kereta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terbuka</a:t>
                      </a:r>
                      <a:r>
                        <a:rPr lang="en-MY" sz="1600" dirty="0" smtClean="0"/>
                        <a:t> yang lain </a:t>
                      </a:r>
                      <a:r>
                        <a:rPr lang="en-MY" sz="1600" dirty="0" err="1" smtClean="0"/>
                        <a:t>iaitu</a:t>
                      </a:r>
                      <a:r>
                        <a:rPr lang="en-MY" sz="1600" dirty="0" smtClean="0"/>
                        <a:t> A&amp;Z Motors.  </a:t>
                      </a:r>
                      <a:r>
                        <a:rPr lang="en-MY" sz="1600" dirty="0" err="1" smtClean="0"/>
                        <a:t>Pengurus</a:t>
                      </a:r>
                      <a:r>
                        <a:rPr lang="en-MY" sz="1600" dirty="0" smtClean="0"/>
                        <a:t> Pembangunan </a:t>
                      </a:r>
                      <a:r>
                        <a:rPr lang="en-MY" sz="1600" dirty="0" err="1" smtClean="0"/>
                        <a:t>Perniagaan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iaitu</a:t>
                      </a:r>
                      <a:r>
                        <a:rPr lang="en-MY" sz="1600" dirty="0" smtClean="0"/>
                        <a:t> Yusuf Roy </a:t>
                      </a:r>
                      <a:r>
                        <a:rPr lang="en-MY" sz="1600" dirty="0" err="1" smtClean="0"/>
                        <a:t>Fitri</a:t>
                      </a:r>
                      <a:r>
                        <a:rPr lang="en-MY" sz="1600" dirty="0" smtClean="0"/>
                        <a:t> Bin </a:t>
                      </a:r>
                      <a:r>
                        <a:rPr lang="en-MY" sz="1600" dirty="0" err="1" smtClean="0"/>
                        <a:t>Mohd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Johny</a:t>
                      </a:r>
                      <a:r>
                        <a:rPr lang="en-MY" sz="1600" dirty="0" smtClean="0"/>
                        <a:t> juga </a:t>
                      </a:r>
                      <a:r>
                        <a:rPr lang="en-MY" sz="1600" dirty="0" err="1" smtClean="0"/>
                        <a:t>menjadi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pemegang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saham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dan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pengarah</a:t>
                      </a:r>
                      <a:r>
                        <a:rPr lang="en-MY" sz="1600" dirty="0" smtClean="0"/>
                        <a:t> di A&amp;Z Motors.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203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A-6 &amp; A-7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4658878"/>
              </p:ext>
            </p:extLst>
          </p:nvPr>
        </p:nvGraphicFramePr>
        <p:xfrm>
          <a:off x="467544" y="2204864"/>
          <a:ext cx="7848872" cy="16594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2160240"/>
                <a:gridCol w="1872208"/>
                <a:gridCol w="2016224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Nama</a:t>
                      </a:r>
                      <a:endParaRPr lang="en-MY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G-Mart Corporation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Moscorp</a:t>
                      </a:r>
                      <a:r>
                        <a:rPr lang="en-MY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Sdn</a:t>
                      </a:r>
                      <a:r>
                        <a:rPr lang="en-MY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Bhd</a:t>
                      </a:r>
                      <a:endParaRPr lang="en-MY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Bakateam</a:t>
                      </a:r>
                      <a:endParaRPr lang="en-MY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Musa Bin Mana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Datin Faridah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Dato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Wahid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2620326"/>
              </p:ext>
            </p:extLst>
          </p:nvPr>
        </p:nvGraphicFramePr>
        <p:xfrm>
          <a:off x="467544" y="4293096"/>
          <a:ext cx="7848872" cy="1228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2160240"/>
                <a:gridCol w="1872208"/>
                <a:gridCol w="2016224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Nama</a:t>
                      </a:r>
                      <a:endParaRPr lang="en-MY" dirty="0" smtClean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BHU </a:t>
                      </a:r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Autologistics</a:t>
                      </a:r>
                      <a:endParaRPr lang="en-MY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Yamud</a:t>
                      </a:r>
                      <a:r>
                        <a:rPr lang="en-MY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Ent.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Progressive Safety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Noorul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Ain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Bt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Mohamd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dirty="0"/>
                    </a:p>
                  </a:txBody>
                  <a:tcPr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Shazwan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Azib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2069140"/>
              </p:ext>
            </p:extLst>
          </p:nvPr>
        </p:nvGraphicFramePr>
        <p:xfrm>
          <a:off x="467544" y="5877272"/>
          <a:ext cx="7848872" cy="796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2491"/>
                <a:gridCol w="2906990"/>
                <a:gridCol w="2519391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Nama</a:t>
                      </a:r>
                      <a:endParaRPr lang="en-MY" dirty="0" smtClean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Fadzil</a:t>
                      </a:r>
                      <a:r>
                        <a:rPr lang="en-MY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Aziz Motor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Vision </a:t>
                      </a:r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MotorSport</a:t>
                      </a:r>
                      <a:endParaRPr lang="en-MY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Mohd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Hafis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Efandy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944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A-6 &amp; A-7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0639002"/>
              </p:ext>
            </p:extLst>
          </p:nvPr>
        </p:nvGraphicFramePr>
        <p:xfrm>
          <a:off x="467544" y="2348880"/>
          <a:ext cx="7848872" cy="796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2491"/>
                <a:gridCol w="2906990"/>
                <a:gridCol w="2519391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Nama</a:t>
                      </a:r>
                      <a:endParaRPr lang="en-MY" dirty="0" smtClean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Mahligai</a:t>
                      </a:r>
                      <a:r>
                        <a:rPr lang="en-MY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Properties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Wiranusa</a:t>
                      </a:r>
                      <a:r>
                        <a:rPr lang="en-MY" sz="11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 Corp. S/b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Dr.Alias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8255968"/>
              </p:ext>
            </p:extLst>
          </p:nvPr>
        </p:nvGraphicFramePr>
        <p:xfrm>
          <a:off x="467544" y="3424101"/>
          <a:ext cx="7848872" cy="796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2491"/>
                <a:gridCol w="2906990"/>
                <a:gridCol w="2519391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Nama</a:t>
                      </a:r>
                      <a:endParaRPr lang="en-MY" dirty="0" smtClean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Safz</a:t>
                      </a:r>
                      <a:r>
                        <a:rPr lang="en-MY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Auto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United Viable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Datuk Kamarudin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4287426"/>
              </p:ext>
            </p:extLst>
          </p:nvPr>
        </p:nvGraphicFramePr>
        <p:xfrm>
          <a:off x="467544" y="4437112"/>
          <a:ext cx="8064896" cy="7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ctr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DPM Auto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Yasmin </a:t>
                      </a:r>
                      <a:r>
                        <a:rPr lang="en-MY" sz="1100" b="1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Jurumuda</a:t>
                      </a:r>
                      <a:endParaRPr lang="en-MY" sz="11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Dato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Kisai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Rahmat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10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8936265"/>
              </p:ext>
            </p:extLst>
          </p:nvPr>
        </p:nvGraphicFramePr>
        <p:xfrm>
          <a:off x="467544" y="5517232"/>
          <a:ext cx="8064896" cy="7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l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Kump</a:t>
                      </a:r>
                      <a:r>
                        <a:rPr lang="en-MY" sz="11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. Sakata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ZM </a:t>
                      </a:r>
                      <a:r>
                        <a:rPr lang="en-MY" sz="1100" b="1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Hijau</a:t>
                      </a:r>
                      <a:endParaRPr lang="en-MY" sz="11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Abdullah Zamri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522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A-6 &amp; A-7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9200810"/>
              </p:ext>
            </p:extLst>
          </p:nvPr>
        </p:nvGraphicFramePr>
        <p:xfrm>
          <a:off x="467544" y="2420888"/>
          <a:ext cx="7848872" cy="796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2491"/>
                <a:gridCol w="2906990"/>
                <a:gridCol w="2519391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Nama</a:t>
                      </a:r>
                      <a:endParaRPr lang="en-MY" dirty="0" smtClean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Aman Razak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Mayazia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Dato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Hj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Kisham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2256259"/>
              </p:ext>
            </p:extLst>
          </p:nvPr>
        </p:nvGraphicFramePr>
        <p:xfrm>
          <a:off x="467544" y="3429000"/>
          <a:ext cx="7848873" cy="1228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3848"/>
                <a:gridCol w="2200619"/>
                <a:gridCol w="1907203"/>
                <a:gridCol w="1907203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Nama</a:t>
                      </a:r>
                      <a:endParaRPr lang="en-MY" dirty="0" smtClean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Bermuda Niga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Mustapha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Cosama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Alffian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Bin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Kadri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Mohammad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Affendy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2347615"/>
              </p:ext>
            </p:extLst>
          </p:nvPr>
        </p:nvGraphicFramePr>
        <p:xfrm>
          <a:off x="467544" y="5440325"/>
          <a:ext cx="7848872" cy="796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2491"/>
                <a:gridCol w="2906990"/>
                <a:gridCol w="2519391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Nama</a:t>
                      </a:r>
                      <a:endParaRPr lang="en-MY" dirty="0" smtClean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KSS Otomobil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Sri Sutera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Dato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Haji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Jahaya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007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A-6 &amp; A-7 AP </a:t>
            </a:r>
            <a:r>
              <a:rPr lang="en-US" dirty="0" err="1" smtClean="0"/>
              <a:t>Sedia</a:t>
            </a:r>
            <a:r>
              <a:rPr lang="en-US" dirty="0" smtClean="0"/>
              <a:t> Ada &amp; Baharu</a:t>
            </a:r>
            <a:endParaRPr lang="en-MY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1160194"/>
              </p:ext>
            </p:extLst>
          </p:nvPr>
        </p:nvGraphicFramePr>
        <p:xfrm>
          <a:off x="467544" y="1923021"/>
          <a:ext cx="8064896" cy="7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l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LULUS Motor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Gerbang</a:t>
                      </a:r>
                      <a:r>
                        <a:rPr lang="en-MY" sz="11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1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Prestij</a:t>
                      </a:r>
                      <a:endParaRPr lang="en-MY" sz="11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Siti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Nor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Azrin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Shikh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8505881"/>
              </p:ext>
            </p:extLst>
          </p:nvPr>
        </p:nvGraphicFramePr>
        <p:xfrm>
          <a:off x="467544" y="2931133"/>
          <a:ext cx="8064896" cy="1643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ctr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M&amp;D World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MD Motors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Freddy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Numan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Chirstina Lawan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Christine Yeo Chin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2655494"/>
              </p:ext>
            </p:extLst>
          </p:nvPr>
        </p:nvGraphicFramePr>
        <p:xfrm>
          <a:off x="467544" y="4952256"/>
          <a:ext cx="8064896" cy="7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l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Moga Motors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Equal </a:t>
                      </a:r>
                      <a:r>
                        <a:rPr lang="en-MY" sz="1100" b="0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Femar</a:t>
                      </a:r>
                      <a:endParaRPr lang="en-MY" sz="1100" b="0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Mohd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Afendy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10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1143371"/>
              </p:ext>
            </p:extLst>
          </p:nvPr>
        </p:nvGraphicFramePr>
        <p:xfrm>
          <a:off x="467544" y="5888360"/>
          <a:ext cx="8064896" cy="7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l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Naza</a:t>
                      </a:r>
                      <a:r>
                        <a:rPr lang="en-MY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Motor Trading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Sehaluan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Pn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Sri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Datin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Seri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Zaleha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13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A-6 &amp; A-7 AP </a:t>
            </a:r>
            <a:r>
              <a:rPr lang="en-US" dirty="0" err="1" smtClean="0"/>
              <a:t>Sedia</a:t>
            </a:r>
            <a:r>
              <a:rPr lang="en-US" dirty="0" smtClean="0"/>
              <a:t> Ada &amp; Baharu</a:t>
            </a:r>
            <a:endParaRPr lang="en-MY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9052903"/>
              </p:ext>
            </p:extLst>
          </p:nvPr>
        </p:nvGraphicFramePr>
        <p:xfrm>
          <a:off x="467544" y="2294149"/>
          <a:ext cx="8064896" cy="7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l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Noble Country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Golden </a:t>
                      </a:r>
                      <a:r>
                        <a:rPr lang="en-MY" sz="1100" b="0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Krew</a:t>
                      </a:r>
                      <a:endParaRPr lang="en-MY" sz="1100" b="0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Azri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Nurudin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4386822"/>
              </p:ext>
            </p:extLst>
          </p:nvPr>
        </p:nvGraphicFramePr>
        <p:xfrm>
          <a:off x="467544" y="3302261"/>
          <a:ext cx="8064896" cy="7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ctr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Perisai Wira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Sri Benteng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Mohd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Zullaimy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0910826"/>
              </p:ext>
            </p:extLst>
          </p:nvPr>
        </p:nvGraphicFramePr>
        <p:xfrm>
          <a:off x="467544" y="4376192"/>
          <a:ext cx="8064896" cy="7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l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Rejang Motor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Sisma</a:t>
                      </a:r>
                      <a:r>
                        <a:rPr lang="en-MY" sz="1100" b="0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 Capital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Dato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Hj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Bujang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10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6433149"/>
              </p:ext>
            </p:extLst>
          </p:nvPr>
        </p:nvGraphicFramePr>
        <p:xfrm>
          <a:off x="467544" y="5312296"/>
          <a:ext cx="8064896" cy="7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l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Tenaga Wan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Fatima </a:t>
                      </a:r>
                      <a:r>
                        <a:rPr lang="en-MY" sz="1100" b="0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Cartrade</a:t>
                      </a:r>
                      <a:endParaRPr lang="en-MY" sz="1100" b="0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Dato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wan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Ramli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257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A-6 &amp; A-7 AP </a:t>
            </a:r>
            <a:r>
              <a:rPr lang="en-US" dirty="0" err="1" smtClean="0"/>
              <a:t>Sedia</a:t>
            </a:r>
            <a:r>
              <a:rPr lang="en-US" dirty="0" smtClean="0"/>
              <a:t> Ada &amp; Baharu</a:t>
            </a:r>
            <a:endParaRPr lang="en-MY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502776"/>
              </p:ext>
            </p:extLst>
          </p:nvPr>
        </p:nvGraphicFramePr>
        <p:xfrm>
          <a:off x="467544" y="1988840"/>
          <a:ext cx="8064896" cy="1643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5958"/>
                <a:gridCol w="1819150"/>
                <a:gridCol w="1576596"/>
                <a:gridCol w="1576596"/>
                <a:gridCol w="1576596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l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ABH Sales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Nasrom</a:t>
                      </a:r>
                      <a:r>
                        <a:rPr lang="en-MY" sz="1100" b="0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(m)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Edaran</a:t>
                      </a:r>
                      <a:r>
                        <a:rPr lang="en-MY" sz="1100" b="0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Kemaman</a:t>
                      </a:r>
                      <a:endParaRPr lang="en-MY" sz="1100" b="0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Nasrom</a:t>
                      </a:r>
                      <a:r>
                        <a:rPr lang="en-MY" sz="1100" b="0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 Group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 Halim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Mohd Zanuri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Nik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Mohd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Nasrom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4357721"/>
              </p:ext>
            </p:extLst>
          </p:nvPr>
        </p:nvGraphicFramePr>
        <p:xfrm>
          <a:off x="467544" y="3789040"/>
          <a:ext cx="8064896" cy="1212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l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Borneo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Proedar</a:t>
                      </a:r>
                      <a:r>
                        <a:rPr lang="en-MY" sz="1100" b="0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 Auto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Yusmawaty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Azizi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1295697"/>
              </p:ext>
            </p:extLst>
          </p:nvPr>
        </p:nvGraphicFramePr>
        <p:xfrm>
          <a:off x="467545" y="5157192"/>
          <a:ext cx="8064895" cy="1643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1954"/>
                <a:gridCol w="1466346"/>
                <a:gridCol w="1270831"/>
                <a:gridCol w="1368588"/>
                <a:gridCol w="1368588"/>
                <a:gridCol w="1368588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 smtClean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Jendela</a:t>
                      </a:r>
                      <a:r>
                        <a:rPr lang="en-MY" sz="11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1" i="0" u="none" strike="noStrike" dirty="0" err="1" smtClean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Unggul</a:t>
                      </a:r>
                      <a:endParaRPr lang="en-MY" sz="11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Isro</a:t>
                      </a:r>
                      <a:endParaRPr lang="en-MY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T.J.M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Biogress</a:t>
                      </a:r>
                      <a:endParaRPr lang="en-MY" sz="11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Definite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Mohamed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Nazari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Ahmad Azmi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Sharina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41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Syarikat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di </a:t>
            </a:r>
            <a:r>
              <a:rPr lang="en-US" dirty="0" err="1" smtClean="0"/>
              <a:t>verifikasi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- AP </a:t>
            </a:r>
            <a:r>
              <a:rPr lang="en-US" dirty="0" err="1" smtClean="0"/>
              <a:t>Sedia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endParaRPr lang="en-MY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9111845"/>
              </p:ext>
            </p:extLst>
          </p:nvPr>
        </p:nvGraphicFramePr>
        <p:xfrm>
          <a:off x="467544" y="2276872"/>
          <a:ext cx="8280920" cy="265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 Baharu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Ulasan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Excellent</a:t>
                      </a:r>
                      <a:r>
                        <a:rPr lang="en-US" sz="1600" b="0" baseline="0" dirty="0" smtClean="0"/>
                        <a:t> Deal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Bandar </a:t>
                      </a:r>
                      <a:r>
                        <a:rPr lang="en-MY" sz="1200" dirty="0" err="1" smtClean="0"/>
                        <a:t>Tun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Razak</a:t>
                      </a:r>
                      <a:r>
                        <a:rPr lang="en-MY" sz="1200" dirty="0" smtClean="0"/>
                        <a:t> (HQ) </a:t>
                      </a:r>
                      <a:r>
                        <a:rPr lang="en-MY" sz="1200" dirty="0" err="1" smtClean="0"/>
                        <a:t>merupakan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kawasan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perumahan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dipastikan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pemilik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Jalan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Semenyih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Kajang</a:t>
                      </a:r>
                      <a:r>
                        <a:rPr lang="en-MY" sz="1200" dirty="0" smtClean="0"/>
                        <a:t> (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surat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menyurat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pengedaran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kereta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Perodua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Menurut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kakitangan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(</a:t>
                      </a:r>
                      <a:r>
                        <a:rPr lang="en-MY" sz="1200" dirty="0" err="1" smtClean="0"/>
                        <a:t>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Khairol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berada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luar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negara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manakala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hasil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perbualan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menerusi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telefon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antara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pegawai</a:t>
                      </a:r>
                      <a:r>
                        <a:rPr lang="en-MY" sz="1200" dirty="0" smtClean="0"/>
                        <a:t> MITI (</a:t>
                      </a:r>
                      <a:r>
                        <a:rPr lang="en-MY" sz="1200" dirty="0" err="1" smtClean="0"/>
                        <a:t>En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Rahmat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seorang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perangah</a:t>
                      </a:r>
                      <a:r>
                        <a:rPr lang="en-MY" sz="1200" dirty="0" smtClean="0"/>
                        <a:t> yang lain (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Fatimah), di </a:t>
                      </a:r>
                      <a:r>
                        <a:rPr lang="en-MY" sz="1200" dirty="0" err="1" smtClean="0"/>
                        <a:t>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Fatimah </a:t>
                      </a:r>
                      <a:r>
                        <a:rPr lang="en-MY" sz="1200" dirty="0" err="1" smtClean="0"/>
                        <a:t>kurang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mengetahui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perjalanan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pengurusan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terbabit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r>
                        <a:rPr lang="en-MY" sz="1200" dirty="0" err="1" smtClean="0"/>
                        <a:t>Menerusi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showroom </a:t>
                      </a:r>
                      <a:r>
                        <a:rPr lang="en-MY" sz="1200" dirty="0" err="1" smtClean="0"/>
                        <a:t>yg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terdapat</a:t>
                      </a:r>
                      <a:r>
                        <a:rPr lang="en-MY" sz="1200" dirty="0" smtClean="0"/>
                        <a:t> di fail, showroom </a:t>
                      </a:r>
                      <a:r>
                        <a:rPr lang="en-MY" sz="1200" dirty="0" err="1" smtClean="0"/>
                        <a:t>terletak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Bangi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lain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 </a:t>
                      </a:r>
                      <a:r>
                        <a:rPr lang="en-MY" sz="1200" dirty="0" err="1" smtClean="0"/>
                        <a:t>menyewa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walaupun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papan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tanda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Excelent</a:t>
                      </a:r>
                      <a:r>
                        <a:rPr lang="en-MY" sz="1200" dirty="0" smtClean="0"/>
                        <a:t> Deal </a:t>
                      </a:r>
                      <a:r>
                        <a:rPr lang="en-MY" sz="1200" dirty="0" err="1" smtClean="0"/>
                        <a:t>masih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diturunkan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cawangan</a:t>
                      </a:r>
                      <a:r>
                        <a:rPr lang="en-MY" sz="1200" dirty="0" smtClean="0"/>
                        <a:t> Sungai </a:t>
                      </a:r>
                      <a:r>
                        <a:rPr lang="en-MY" sz="1200" dirty="0" err="1" smtClean="0"/>
                        <a:t>Buluh</a:t>
                      </a:r>
                      <a:r>
                        <a:rPr lang="en-MY" sz="1200" dirty="0" smtClean="0"/>
                        <a:t> pula </a:t>
                      </a:r>
                      <a:r>
                        <a:rPr lang="en-MY" sz="1200" dirty="0" err="1" smtClean="0"/>
                        <a:t>digunakan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operasi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lain (</a:t>
                      </a:r>
                      <a:r>
                        <a:rPr lang="en-MY" sz="1200" dirty="0" err="1" smtClean="0"/>
                        <a:t>Whelly</a:t>
                      </a:r>
                      <a:r>
                        <a:rPr lang="en-MY" sz="1200" dirty="0" smtClean="0"/>
                        <a:t> Motor)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bukan</a:t>
                      </a:r>
                      <a:r>
                        <a:rPr lang="en-MY" sz="1200" dirty="0" smtClean="0"/>
                        <a:t> Excellent Deal 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60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9003559"/>
              </p:ext>
            </p:extLst>
          </p:nvPr>
        </p:nvGraphicFramePr>
        <p:xfrm>
          <a:off x="467544" y="2276872"/>
          <a:ext cx="8229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217240"/>
                <a:gridCol w="152596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Cemerlang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Baik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Memuaskan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Gagal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Sedia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136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 Baharu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147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283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53785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Syarikat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di </a:t>
            </a:r>
            <a:r>
              <a:rPr lang="en-US" dirty="0" err="1" smtClean="0"/>
              <a:t>verifikasi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AP Baharu</a:t>
            </a:r>
            <a:endParaRPr lang="en-MY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465243"/>
              </p:ext>
            </p:extLst>
          </p:nvPr>
        </p:nvGraphicFramePr>
        <p:xfrm>
          <a:off x="467544" y="2276872"/>
          <a:ext cx="8280920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 Baharu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Ulasan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Formula </a:t>
                      </a:r>
                      <a:r>
                        <a:rPr lang="en-MY" sz="1600" b="0" i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Padu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disemak</a:t>
                      </a:r>
                      <a:r>
                        <a:rPr lang="en-MY" sz="1200" dirty="0" smtClean="0"/>
                        <a:t>. Syarikat </a:t>
                      </a:r>
                      <a:r>
                        <a:rPr lang="en-MY" sz="1200" dirty="0" err="1" smtClean="0"/>
                        <a:t>hanya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menunjukkan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sehelai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surat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 AP.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borang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lengkap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beserta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lampiran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dihantar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oleh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Lawatan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diberikan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pegawai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bertugas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merupakan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yang lain yang juga </a:t>
                      </a:r>
                      <a:r>
                        <a:rPr lang="en-MY" sz="1200" dirty="0" err="1" smtClean="0"/>
                        <a:t>menjalankan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perniagaan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menjual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kereta-kereta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klasik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Gen X Auto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mengesan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mengesan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lokasi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perniagaan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menverikasi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sebarang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lawatan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diberikan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merupakan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Indah </a:t>
                      </a:r>
                      <a:r>
                        <a:rPr lang="en-MY" sz="1200" dirty="0" err="1" smtClean="0"/>
                        <a:t>Delegasi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Sdn</a:t>
                      </a:r>
                      <a:r>
                        <a:rPr lang="en-MY" sz="1200" dirty="0" smtClean="0"/>
                        <a:t>. Bhd..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Hanisma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smtClean="0"/>
                        <a:t>-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berdaftar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dibeli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sepenuhnya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oleh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Permodalan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Satok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Berhad</a:t>
                      </a:r>
                      <a:r>
                        <a:rPr lang="en-MY" sz="1200" dirty="0" smtClean="0"/>
                        <a:t>(PSB) </a:t>
                      </a:r>
                      <a:r>
                        <a:rPr lang="en-MY" sz="1200" dirty="0" err="1" smtClean="0"/>
                        <a:t>hasil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wawancara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dengan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pekerja</a:t>
                      </a:r>
                      <a:r>
                        <a:rPr lang="en-MY" sz="1200" dirty="0" smtClean="0"/>
                        <a:t> PSB di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. </a:t>
                      </a:r>
                    </a:p>
                    <a:p>
                      <a:pPr algn="just"/>
                      <a:r>
                        <a:rPr lang="en-MY" sz="1200" dirty="0" smtClean="0"/>
                        <a:t>- </a:t>
                      </a:r>
                      <a:r>
                        <a:rPr lang="en-MY" sz="1200" dirty="0" err="1" smtClean="0"/>
                        <a:t>Pn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Yatie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iaitu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setiausaha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Wan Muhammad Wan </a:t>
                      </a:r>
                      <a:r>
                        <a:rPr lang="en-MY" sz="1200" dirty="0" err="1" smtClean="0"/>
                        <a:t>Yusof</a:t>
                      </a:r>
                      <a:r>
                        <a:rPr lang="en-MY" sz="1200" dirty="0" smtClean="0"/>
                        <a:t>(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Hanisma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Sdn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Bhd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memberitahu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mereka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ingin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membatalkan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 AP </a:t>
                      </a:r>
                      <a:r>
                        <a:rPr lang="en-MY" sz="1200" dirty="0" err="1" smtClean="0"/>
                        <a:t>terbuka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r>
                        <a:rPr lang="en-MY" sz="1200" dirty="0" smtClean="0"/>
                        <a:t>-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verifikasi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dilakukan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Ironside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menggunakan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lain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borang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pemohonan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diberi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borang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 (Bandar </a:t>
                      </a:r>
                      <a:r>
                        <a:rPr lang="en-MY" sz="1200" dirty="0" err="1" smtClean="0"/>
                        <a:t>Baru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Uda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dijumpai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endParaRPr lang="en-MY" sz="1200" dirty="0" smtClean="0"/>
                    </a:p>
                    <a:p>
                      <a:pPr algn="just"/>
                      <a:r>
                        <a:rPr lang="en-MY" sz="1200" dirty="0" err="1" smtClean="0"/>
                        <a:t>Berdasarkan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kepala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surat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lain (Bandar </a:t>
                      </a:r>
                      <a:r>
                        <a:rPr lang="en-MY" sz="1200" dirty="0" err="1" smtClean="0"/>
                        <a:t>Baru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Permas</a:t>
                      </a:r>
                      <a:r>
                        <a:rPr lang="en-MY" sz="1200" dirty="0" smtClean="0"/>
                        <a:t> Jaya). </a:t>
                      </a:r>
                      <a:r>
                        <a:rPr lang="en-MY" sz="1200" dirty="0" err="1" smtClean="0"/>
                        <a:t>Namun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lain, </a:t>
                      </a:r>
                      <a:r>
                        <a:rPr lang="en-MY" sz="1200" dirty="0" err="1" smtClean="0"/>
                        <a:t>Dataran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Wataran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Sdn</a:t>
                      </a:r>
                      <a:r>
                        <a:rPr lang="en-MY" sz="1200" dirty="0" smtClean="0"/>
                        <a:t>. Bhd. yang </a:t>
                      </a:r>
                      <a:r>
                        <a:rPr lang="en-MY" sz="1200" dirty="0" err="1" smtClean="0"/>
                        <a:t>menggunakan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74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Syarikat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di </a:t>
            </a:r>
            <a:r>
              <a:rPr lang="en-US" dirty="0" err="1" smtClean="0"/>
              <a:t>verifikasi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- AP Baharu</a:t>
            </a:r>
            <a:endParaRPr lang="en-MY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1243594"/>
              </p:ext>
            </p:extLst>
          </p:nvPr>
        </p:nvGraphicFramePr>
        <p:xfrm>
          <a:off x="467544" y="2276872"/>
          <a:ext cx="8280920" cy="344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 Baharu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Ulasan</a:t>
                      </a:r>
                      <a:endParaRPr lang="en-MY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err="1" smtClean="0"/>
                        <a:t>Kamenang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berdaftar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dengan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Suruhanjaya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Starikat</a:t>
                      </a:r>
                      <a:r>
                        <a:rPr lang="en-MY" sz="1200" dirty="0" smtClean="0"/>
                        <a:t> Malaysia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bertaraf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Sdn</a:t>
                      </a:r>
                      <a:r>
                        <a:rPr lang="en-MY" sz="1200" dirty="0" smtClean="0"/>
                        <a:t>. Bhd.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usaha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memohon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semula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pembukaan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ditutup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lebih</a:t>
                      </a:r>
                      <a:r>
                        <a:rPr lang="en-MY" sz="1200" dirty="0" smtClean="0"/>
                        <a:t> 30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beroperasi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endParaRPr lang="en-MY" sz="1200" dirty="0" smtClean="0"/>
                    </a:p>
                    <a:p>
                      <a:pPr algn="just"/>
                      <a:r>
                        <a:rPr lang="en-MY" sz="1200" dirty="0" smtClean="0"/>
                        <a:t>Audit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dijalankan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diberikan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merupakan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kediaman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verifikasikan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Metro </a:t>
                      </a:r>
                      <a:r>
                        <a:rPr lang="en-US" sz="1600" dirty="0" err="1" smtClean="0"/>
                        <a:t>Majusama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400" dirty="0" smtClean="0"/>
                        <a:t>Audit </a:t>
                      </a:r>
                      <a:r>
                        <a:rPr lang="en-MY" sz="1400" dirty="0" err="1" smtClean="0"/>
                        <a:t>tidak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dapat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dijalankan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kerana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pengarah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syarikat</a:t>
                      </a:r>
                      <a:r>
                        <a:rPr lang="en-MY" sz="1400" dirty="0" smtClean="0"/>
                        <a:t>/person in charge </a:t>
                      </a:r>
                      <a:r>
                        <a:rPr lang="en-MY" sz="1400" dirty="0" err="1" smtClean="0"/>
                        <a:t>untuk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permohonan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ini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tiada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untuk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ditemubual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dan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pekerja</a:t>
                      </a:r>
                      <a:r>
                        <a:rPr lang="en-MY" sz="1400" dirty="0" smtClean="0"/>
                        <a:t> yang </a:t>
                      </a:r>
                      <a:r>
                        <a:rPr lang="en-MY" sz="1400" dirty="0" err="1" smtClean="0"/>
                        <a:t>sedia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ada</a:t>
                      </a:r>
                      <a:r>
                        <a:rPr lang="en-MY" sz="1400" dirty="0" smtClean="0"/>
                        <a:t> di </a:t>
                      </a:r>
                      <a:r>
                        <a:rPr lang="en-MY" sz="1400" dirty="0" err="1" smtClean="0"/>
                        <a:t>premis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tidak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mengetahui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tentang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permohonan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ini</a:t>
                      </a:r>
                      <a:r>
                        <a:rPr lang="en-MY" sz="1400" dirty="0" smtClean="0"/>
                        <a:t>. </a:t>
                      </a:r>
                      <a:r>
                        <a:rPr lang="en-MY" sz="1400" dirty="0" err="1" smtClean="0"/>
                        <a:t>Pegawai</a:t>
                      </a:r>
                      <a:r>
                        <a:rPr lang="en-MY" sz="1400" dirty="0" smtClean="0"/>
                        <a:t> MITI (</a:t>
                      </a:r>
                      <a:r>
                        <a:rPr lang="en-MY" sz="1400" dirty="0" err="1" smtClean="0"/>
                        <a:t>En</a:t>
                      </a:r>
                      <a:r>
                        <a:rPr lang="en-MY" sz="1400" dirty="0" smtClean="0"/>
                        <a:t>. </a:t>
                      </a:r>
                      <a:r>
                        <a:rPr lang="en-MY" sz="1400" dirty="0" err="1" smtClean="0"/>
                        <a:t>Fauzi</a:t>
                      </a:r>
                      <a:r>
                        <a:rPr lang="en-MY" sz="1400" dirty="0" smtClean="0"/>
                        <a:t>) yang </a:t>
                      </a:r>
                      <a:r>
                        <a:rPr lang="en-MY" sz="1400" dirty="0" err="1" smtClean="0"/>
                        <a:t>bertugas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mengetahui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akan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hal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ini</a:t>
                      </a:r>
                      <a:r>
                        <a:rPr lang="en-MY" sz="1400" dirty="0" smtClean="0"/>
                        <a:t>. </a:t>
                      </a:r>
                    </a:p>
                    <a:p>
                      <a:pPr algn="just"/>
                      <a:endParaRPr lang="en-MY" sz="1400" dirty="0" smtClean="0"/>
                    </a:p>
                    <a:p>
                      <a:pPr algn="just"/>
                      <a:r>
                        <a:rPr lang="en-MY" sz="1400" dirty="0" smtClean="0"/>
                        <a:t>Syarikat </a:t>
                      </a:r>
                      <a:r>
                        <a:rPr lang="en-MY" sz="1400" dirty="0" err="1" smtClean="0"/>
                        <a:t>mengambil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keputusan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untuk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membatalkan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permohonan</a:t>
                      </a:r>
                      <a:r>
                        <a:rPr lang="en-MY" sz="1400" dirty="0" smtClean="0"/>
                        <a:t>.</a:t>
                      </a:r>
                      <a:endParaRPr lang="en-MY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Aliff</a:t>
                      </a:r>
                      <a:r>
                        <a:rPr lang="en-US" sz="1600" dirty="0" smtClean="0"/>
                        <a:t> Data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400" dirty="0" smtClean="0"/>
                        <a:t>Kami </a:t>
                      </a:r>
                      <a:r>
                        <a:rPr lang="en-MY" sz="1400" dirty="0" err="1" smtClean="0"/>
                        <a:t>diberitahu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oleh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pihak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pengurusan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syarikat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bahawa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syarikat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telah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menarik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balik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permohonan</a:t>
                      </a:r>
                      <a:r>
                        <a:rPr lang="en-MY" sz="1400" dirty="0" smtClean="0"/>
                        <a:t> AP Terbuka </a:t>
                      </a:r>
                      <a:r>
                        <a:rPr lang="en-MY" sz="1400" dirty="0" err="1" smtClean="0"/>
                        <a:t>melalui</a:t>
                      </a:r>
                      <a:r>
                        <a:rPr lang="en-MY" sz="1400" dirty="0" smtClean="0"/>
                        <a:t> MITI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19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Syarikat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di </a:t>
            </a:r>
            <a:r>
              <a:rPr lang="en-US" dirty="0" err="1" smtClean="0"/>
              <a:t>verifikasi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AP Baharu</a:t>
            </a:r>
            <a:endParaRPr lang="en-MY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7351665"/>
              </p:ext>
            </p:extLst>
          </p:nvPr>
        </p:nvGraphicFramePr>
        <p:xfrm>
          <a:off x="467544" y="1955120"/>
          <a:ext cx="8280920" cy="471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 Baharu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Ulasan</a:t>
                      </a:r>
                      <a:endParaRPr lang="en-MY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err="1" smtClean="0"/>
                        <a:t>Mesra</a:t>
                      </a:r>
                      <a:r>
                        <a:rPr lang="en-US" sz="1600" b="0" dirty="0" smtClean="0"/>
                        <a:t> </a:t>
                      </a:r>
                      <a:r>
                        <a:rPr lang="en-US" sz="1600" b="0" dirty="0" err="1" smtClean="0"/>
                        <a:t>harmoni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diverifikasikan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berdaftar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dikesan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sirajudin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dibuat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secara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individu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Wawasan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majujaya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membuat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verifikasi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terhadap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asal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semasa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lawatan</a:t>
                      </a:r>
                      <a:r>
                        <a:rPr lang="en-MY" sz="1200" dirty="0" smtClean="0"/>
                        <a:t> audit </a:t>
                      </a:r>
                      <a:r>
                        <a:rPr lang="en-MY" sz="1200" dirty="0" err="1" smtClean="0"/>
                        <a:t>dibuat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diberikan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menunjukkan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ibu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pejabat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kerjasama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diberikan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3S Automobile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diverifikasikan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berdaftar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dikesan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DPM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Lawatan</a:t>
                      </a:r>
                      <a:r>
                        <a:rPr lang="en-MY" sz="1200" dirty="0" smtClean="0"/>
                        <a:t> audit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dijalankan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hari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Khamis</a:t>
                      </a:r>
                      <a:r>
                        <a:rPr lang="en-MY" sz="1200" dirty="0" smtClean="0"/>
                        <a:t> 13 </a:t>
                      </a:r>
                      <a:r>
                        <a:rPr lang="en-MY" sz="1200" dirty="0" err="1" smtClean="0"/>
                        <a:t>Oktober</a:t>
                      </a:r>
                      <a:r>
                        <a:rPr lang="en-MY" sz="1200" dirty="0" smtClean="0"/>
                        <a:t> 2016 jam 3.30 </a:t>
                      </a:r>
                      <a:r>
                        <a:rPr lang="en-MY" sz="1200" dirty="0" err="1" smtClean="0"/>
                        <a:t>petang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bersama</a:t>
                      </a:r>
                      <a:r>
                        <a:rPr lang="en-MY" sz="1200" dirty="0" smtClean="0"/>
                        <a:t>  </a:t>
                      </a:r>
                      <a:r>
                        <a:rPr lang="en-MY" sz="1200" dirty="0" err="1" smtClean="0"/>
                        <a:t>pegawai</a:t>
                      </a:r>
                      <a:r>
                        <a:rPr lang="en-MY" sz="1200" dirty="0" smtClean="0"/>
                        <a:t> MITI 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Zalita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No. 33 &amp; 35, Plaza </a:t>
                      </a:r>
                      <a:r>
                        <a:rPr lang="en-MY" sz="1200" dirty="0" err="1" smtClean="0"/>
                        <a:t>Damansara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Jalan</a:t>
                      </a:r>
                      <a:r>
                        <a:rPr lang="en-MY" sz="1200" dirty="0" smtClean="0"/>
                        <a:t> Medan </a:t>
                      </a:r>
                      <a:r>
                        <a:rPr lang="en-MY" sz="1200" dirty="0" err="1" smtClean="0"/>
                        <a:t>Setia</a:t>
                      </a:r>
                      <a:r>
                        <a:rPr lang="en-MY" sz="1200" dirty="0" smtClean="0"/>
                        <a:t> 1, Bukit </a:t>
                      </a:r>
                      <a:r>
                        <a:rPr lang="en-MY" sz="1200" dirty="0" err="1" smtClean="0"/>
                        <a:t>Damansara</a:t>
                      </a:r>
                      <a:r>
                        <a:rPr lang="en-MY" sz="1200" dirty="0" smtClean="0"/>
                        <a:t> 50490, Kuala Lumpur. Kami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memperkenalkan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diri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daripada</a:t>
                      </a:r>
                      <a:r>
                        <a:rPr lang="en-MY" sz="1200" dirty="0" smtClean="0"/>
                        <a:t> MITI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menjalankan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kerja-kerja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pengauditan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terhadap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 AP </a:t>
                      </a:r>
                      <a:r>
                        <a:rPr lang="en-MY" sz="1200" dirty="0" err="1" smtClean="0"/>
                        <a:t>terbuka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bagi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DPM Auto International Services </a:t>
                      </a:r>
                      <a:r>
                        <a:rPr lang="en-MY" sz="1200" dirty="0" err="1" smtClean="0"/>
                        <a:t>Sdn</a:t>
                      </a:r>
                      <a:r>
                        <a:rPr lang="en-MY" sz="1200" dirty="0" smtClean="0"/>
                        <a:t> Bhd. Kami </a:t>
                      </a:r>
                      <a:r>
                        <a:rPr lang="en-MY" sz="1200" dirty="0" err="1" smtClean="0"/>
                        <a:t>diarah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tingkat</a:t>
                      </a:r>
                      <a:r>
                        <a:rPr lang="en-MY" sz="1200" dirty="0" smtClean="0"/>
                        <a:t> 4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berjumpa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dengan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pengurus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kanan</a:t>
                      </a:r>
                      <a:r>
                        <a:rPr lang="en-MY" sz="1200" dirty="0" smtClean="0"/>
                        <a:t> Dewan </a:t>
                      </a:r>
                      <a:r>
                        <a:rPr lang="en-MY" sz="1200" dirty="0" err="1" smtClean="0"/>
                        <a:t>Perniagaan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Melayu</a:t>
                      </a:r>
                      <a:r>
                        <a:rPr lang="en-MY" sz="1200" dirty="0" smtClean="0"/>
                        <a:t> Malaysia, 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Maslina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Ghazali</a:t>
                      </a:r>
                      <a:r>
                        <a:rPr lang="en-MY" sz="1200" dirty="0" smtClean="0"/>
                        <a:t>. Kami </a:t>
                      </a:r>
                      <a:r>
                        <a:rPr lang="en-MY" sz="1200" dirty="0" err="1" smtClean="0"/>
                        <a:t>memohon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berkaitan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disemak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sepertimana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dinyatakan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surat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difax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oleh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MITI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lawatan</a:t>
                      </a:r>
                      <a:r>
                        <a:rPr lang="en-MY" sz="1200" dirty="0" smtClean="0"/>
                        <a:t> kami. 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Maslina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memakluamkan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kami </a:t>
                      </a:r>
                      <a:r>
                        <a:rPr lang="en-MY" sz="1200" dirty="0" err="1" smtClean="0"/>
                        <a:t>bahawa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pengurusan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tertinggi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pejabat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tahu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tentang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apa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diperlukan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Disini</a:t>
                      </a:r>
                      <a:r>
                        <a:rPr lang="en-MY" sz="1200" dirty="0" smtClean="0"/>
                        <a:t> kami </a:t>
                      </a:r>
                      <a:r>
                        <a:rPr lang="en-MY" sz="1200" dirty="0" err="1" smtClean="0"/>
                        <a:t>memaklumkan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Maslina</a:t>
                      </a:r>
                      <a:r>
                        <a:rPr lang="en-MY" sz="1200" dirty="0" smtClean="0"/>
                        <a:t>, modal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berbayar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RM2 </a:t>
                      </a:r>
                      <a:r>
                        <a:rPr lang="en-MY" sz="1200" dirty="0" err="1" smtClean="0"/>
                        <a:t>seperti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tulis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borang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Maslina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memberitahu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kami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aktif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penyata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kewangan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beraudit</a:t>
                      </a:r>
                      <a:r>
                        <a:rPr lang="en-MY" sz="1200" dirty="0" smtClean="0"/>
                        <a:t>. Kami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menyemak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maklumat</a:t>
                      </a:r>
                      <a:r>
                        <a:rPr lang="en-MY" sz="1200" dirty="0" smtClean="0"/>
                        <a:t> di SSM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maklumat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kewangan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modal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berbayar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sampai</a:t>
                      </a:r>
                      <a:r>
                        <a:rPr lang="en-MY" sz="1200" dirty="0" smtClean="0"/>
                        <a:t> RM1juta. </a:t>
                      </a:r>
                      <a:r>
                        <a:rPr lang="en-MY" sz="1200" dirty="0" err="1" smtClean="0"/>
                        <a:t>Sila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rujuk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lampiran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carian</a:t>
                      </a:r>
                      <a:r>
                        <a:rPr lang="en-MY" sz="1200" dirty="0" smtClean="0"/>
                        <a:t> di SSM.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106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Syarikat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di </a:t>
            </a:r>
            <a:r>
              <a:rPr lang="en-US" dirty="0" err="1" smtClean="0"/>
              <a:t>verifikasi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AP Baharu</a:t>
            </a:r>
            <a:endParaRPr lang="en-MY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0022643"/>
              </p:ext>
            </p:extLst>
          </p:nvPr>
        </p:nvGraphicFramePr>
        <p:xfrm>
          <a:off x="395536" y="2111256"/>
          <a:ext cx="8280920" cy="119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 Baharu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Ulasan</a:t>
                      </a:r>
                      <a:endParaRPr lang="en-MY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Falcon</a:t>
                      </a:r>
                      <a:r>
                        <a:rPr lang="en-US" sz="1600" baseline="0" dirty="0" smtClean="0"/>
                        <a:t> Speed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menyemak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sebarang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sokongan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munasabah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bagi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menyokong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perkara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diatas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DS </a:t>
                      </a:r>
                      <a:r>
                        <a:rPr lang="en-US" sz="1600" b="0" dirty="0" err="1" smtClean="0"/>
                        <a:t>Sepakat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semasa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kami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menjumpai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Ibu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Pejabat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berkunci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serta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kosong</a:t>
                      </a:r>
                      <a:r>
                        <a:rPr lang="en-MY" sz="1200" dirty="0" smtClean="0"/>
                        <a:t>. 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884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8004491"/>
              </p:ext>
            </p:extLst>
          </p:nvPr>
        </p:nvGraphicFramePr>
        <p:xfrm>
          <a:off x="467544" y="2276872"/>
          <a:ext cx="828092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864096"/>
                <a:gridCol w="1008112"/>
                <a:gridCol w="936104"/>
                <a:gridCol w="1080120"/>
                <a:gridCol w="1008112"/>
                <a:gridCol w="936104"/>
                <a:gridCol w="93610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A-7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Sedia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ada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 Baharu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80243" y="4725144"/>
            <a:ext cx="440742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**Nota</a:t>
            </a:r>
          </a:p>
          <a:p>
            <a:r>
              <a:rPr lang="en-US" sz="1400" dirty="0" smtClean="0"/>
              <a:t>A-1 Syarikat </a:t>
            </a:r>
            <a:r>
              <a:rPr lang="en-US" sz="1400" dirty="0" err="1" smtClean="0"/>
              <a:t>Sdn</a:t>
            </a:r>
            <a:r>
              <a:rPr lang="en-US" sz="1400" dirty="0" smtClean="0"/>
              <a:t> </a:t>
            </a:r>
            <a:r>
              <a:rPr lang="en-US" sz="1400" dirty="0" err="1" smtClean="0"/>
              <a:t>Bhd</a:t>
            </a:r>
            <a:endParaRPr lang="en-US" sz="1400" dirty="0" smtClean="0"/>
          </a:p>
          <a:p>
            <a:r>
              <a:rPr lang="en-US" sz="1400" dirty="0" smtClean="0"/>
              <a:t>A-2 </a:t>
            </a:r>
            <a:r>
              <a:rPr lang="en-US" sz="1400" dirty="0" err="1" smtClean="0"/>
              <a:t>Bumiputera</a:t>
            </a:r>
            <a:endParaRPr lang="en-US" sz="1400" dirty="0" smtClean="0"/>
          </a:p>
          <a:p>
            <a:r>
              <a:rPr lang="en-US" sz="1400" dirty="0" smtClean="0"/>
              <a:t>A-3 Syarikat </a:t>
            </a:r>
            <a:r>
              <a:rPr lang="en-US" sz="1400" dirty="0" err="1" smtClean="0"/>
              <a:t>Pengalaman</a:t>
            </a:r>
            <a:r>
              <a:rPr lang="en-US" sz="1400" dirty="0" smtClean="0"/>
              <a:t> 2 </a:t>
            </a:r>
            <a:r>
              <a:rPr lang="en-US" sz="1400" dirty="0" err="1" smtClean="0"/>
              <a:t>Tahun</a:t>
            </a:r>
            <a:endParaRPr lang="en-US" sz="1400" dirty="0" smtClean="0"/>
          </a:p>
          <a:p>
            <a:r>
              <a:rPr lang="en-US" sz="1400" dirty="0" smtClean="0"/>
              <a:t>A-4 Modal 1 </a:t>
            </a:r>
            <a:r>
              <a:rPr lang="en-US" sz="1400" dirty="0" err="1" smtClean="0"/>
              <a:t>Juta</a:t>
            </a:r>
            <a:endParaRPr lang="en-US" sz="1400" dirty="0" smtClean="0"/>
          </a:p>
          <a:p>
            <a:r>
              <a:rPr lang="en-US" sz="1400" dirty="0" smtClean="0"/>
              <a:t>A-5 </a:t>
            </a:r>
            <a:r>
              <a:rPr lang="en-US" sz="1400" dirty="0" err="1" smtClean="0"/>
              <a:t>Perubahan</a:t>
            </a:r>
            <a:r>
              <a:rPr lang="en-US" sz="1400" dirty="0" smtClean="0"/>
              <a:t> </a:t>
            </a:r>
            <a:r>
              <a:rPr lang="en-US" sz="1400" dirty="0" err="1" smtClean="0"/>
              <a:t>Pemegang</a:t>
            </a:r>
            <a:r>
              <a:rPr lang="en-US" sz="1400" dirty="0" smtClean="0"/>
              <a:t> </a:t>
            </a:r>
            <a:r>
              <a:rPr lang="en-US" sz="1400" dirty="0" err="1" smtClean="0"/>
              <a:t>Saham</a:t>
            </a:r>
            <a:r>
              <a:rPr lang="en-US" sz="1400" dirty="0" smtClean="0"/>
              <a:t>/Ahli </a:t>
            </a:r>
            <a:r>
              <a:rPr lang="en-US" sz="1400" dirty="0" err="1" smtClean="0"/>
              <a:t>Lembaga</a:t>
            </a:r>
            <a:r>
              <a:rPr lang="en-US" sz="1400" dirty="0" smtClean="0"/>
              <a:t> </a:t>
            </a:r>
            <a:r>
              <a:rPr lang="en-US" sz="1400" dirty="0" err="1" smtClean="0"/>
              <a:t>Pengarah</a:t>
            </a:r>
            <a:endParaRPr lang="en-US" sz="1400" dirty="0" smtClean="0"/>
          </a:p>
          <a:p>
            <a:r>
              <a:rPr lang="en-US" sz="1400" dirty="0" smtClean="0"/>
              <a:t>A-6 </a:t>
            </a:r>
            <a:r>
              <a:rPr lang="sv-SE" sz="1400" dirty="0" smtClean="0"/>
              <a:t>Kepentingan </a:t>
            </a:r>
            <a:r>
              <a:rPr lang="sv-SE" sz="1400" dirty="0"/>
              <a:t>dalam syarikat AP Terbuka kereta </a:t>
            </a:r>
            <a:r>
              <a:rPr lang="sv-SE" sz="1400" dirty="0" smtClean="0"/>
              <a:t>lain</a:t>
            </a:r>
          </a:p>
          <a:p>
            <a:r>
              <a:rPr lang="sv-SE" sz="1400" dirty="0" smtClean="0"/>
              <a:t>A-7 Kepentingan </a:t>
            </a:r>
            <a:r>
              <a:rPr lang="sv-SE" sz="1400" dirty="0"/>
              <a:t>dalam syarikat AP Terbuka </a:t>
            </a:r>
            <a:r>
              <a:rPr lang="sv-SE" sz="1400" dirty="0" smtClean="0"/>
              <a:t>Motosikal lain</a:t>
            </a:r>
            <a:endParaRPr lang="en-MY" sz="1400" dirty="0"/>
          </a:p>
        </p:txBody>
      </p:sp>
    </p:spTree>
    <p:extLst>
      <p:ext uri="{BB962C8B-B14F-4D97-AF65-F5344CB8AC3E}">
        <p14:creationId xmlns:p14="http://schemas.microsoft.com/office/powerpoint/2010/main" val="195598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Mengikut</a:t>
            </a:r>
            <a:r>
              <a:rPr lang="en-US" dirty="0" smtClean="0"/>
              <a:t> </a:t>
            </a:r>
            <a:r>
              <a:rPr lang="en-US" dirty="0"/>
              <a:t>5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9613841"/>
              </p:ext>
            </p:extLst>
          </p:nvPr>
        </p:nvGraphicFramePr>
        <p:xfrm>
          <a:off x="179512" y="1484784"/>
          <a:ext cx="8701069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626"/>
                <a:gridCol w="1863638"/>
                <a:gridCol w="1154430"/>
                <a:gridCol w="818870"/>
                <a:gridCol w="721161"/>
                <a:gridCol w="1174057"/>
                <a:gridCol w="818870"/>
                <a:gridCol w="721161"/>
                <a:gridCol w="9162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LULUS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GAGAL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u="sng" dirty="0" smtClean="0"/>
                        <a:t>Status AP</a:t>
                      </a:r>
                      <a:endParaRPr lang="en-MY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err="1" smtClean="0"/>
                        <a:t>Sedia</a:t>
                      </a:r>
                      <a:r>
                        <a:rPr lang="en-US" u="sng" dirty="0" smtClean="0"/>
                        <a:t> </a:t>
                      </a:r>
                      <a:r>
                        <a:rPr lang="en-US" u="sng" dirty="0" err="1" smtClean="0"/>
                        <a:t>ada</a:t>
                      </a:r>
                      <a:endParaRPr lang="en-MY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err="1" smtClean="0"/>
                        <a:t>Bharu</a:t>
                      </a:r>
                      <a:endParaRPr lang="en-MY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Total</a:t>
                      </a:r>
                      <a:endParaRPr lang="en-MY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err="1" smtClean="0"/>
                        <a:t>Sedia</a:t>
                      </a:r>
                      <a:r>
                        <a:rPr lang="en-US" u="sng" dirty="0" smtClean="0"/>
                        <a:t> </a:t>
                      </a:r>
                      <a:r>
                        <a:rPr lang="en-US" u="sng" dirty="0" err="1" smtClean="0"/>
                        <a:t>ada</a:t>
                      </a:r>
                      <a:endParaRPr lang="en-MY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err="1" smtClean="0"/>
                        <a:t>Bharu</a:t>
                      </a:r>
                      <a:endParaRPr lang="en-MY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G.Total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Keputusan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Sebenar</a:t>
                      </a:r>
                      <a:endParaRPr lang="en-US" sz="1600" baseline="0" dirty="0" smtClean="0"/>
                    </a:p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88</a:t>
                      </a:r>
                      <a:endParaRPr lang="en-MY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195</a:t>
                      </a:r>
                      <a:endParaRPr lang="en-MY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283</a:t>
                      </a:r>
                      <a:endParaRPr lang="en-MY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Jika</a:t>
                      </a:r>
                      <a:r>
                        <a:rPr lang="en-US" sz="1600" dirty="0" smtClean="0"/>
                        <a:t> A5 </a:t>
                      </a:r>
                      <a:r>
                        <a:rPr lang="en-US" sz="1600" dirty="0" err="1" smtClean="0"/>
                        <a:t>diberi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pelepasan</a:t>
                      </a:r>
                      <a:endParaRPr lang="en-US" sz="1600" baseline="0" dirty="0" smtClean="0"/>
                    </a:p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97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26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17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131</a:t>
                      </a:r>
                    </a:p>
                    <a:p>
                      <a:pPr algn="ctr"/>
                      <a:endParaRPr lang="en-US" b="1" dirty="0" smtClean="0"/>
                    </a:p>
                    <a:p>
                      <a:pPr algn="ctr"/>
                      <a:r>
                        <a:rPr lang="en-US" sz="1600" b="1" dirty="0" smtClean="0"/>
                        <a:t>43</a:t>
                      </a:r>
                      <a:endParaRPr lang="en-MY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-26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113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-17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152</a:t>
                      </a:r>
                    </a:p>
                    <a:p>
                      <a:pPr algn="ctr"/>
                      <a:endParaRPr lang="en-US" b="1" dirty="0" smtClean="0"/>
                    </a:p>
                    <a:p>
                      <a:pPr algn="ctr"/>
                      <a:r>
                        <a:rPr lang="en-US" sz="1600" b="1" dirty="0" smtClean="0"/>
                        <a:t>-43</a:t>
                      </a:r>
                      <a:endParaRPr lang="en-MY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283</a:t>
                      </a:r>
                      <a:endParaRPr lang="en-MY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Jika</a:t>
                      </a:r>
                      <a:r>
                        <a:rPr lang="en-US" sz="1600" baseline="0" dirty="0" smtClean="0"/>
                        <a:t> A3 </a:t>
                      </a:r>
                      <a:r>
                        <a:rPr lang="en-US" sz="1600" baseline="0" dirty="0" err="1" smtClean="0"/>
                        <a:t>diberi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pelepasan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dgn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Syarat</a:t>
                      </a:r>
                      <a:r>
                        <a:rPr lang="en-US" sz="1600" baseline="0" dirty="0" smtClean="0"/>
                        <a:t> B3 lulus</a:t>
                      </a:r>
                    </a:p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/>
                        <a:t>1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11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100</a:t>
                      </a:r>
                    </a:p>
                    <a:p>
                      <a:pPr algn="ctr"/>
                      <a:endParaRPr lang="en-US" b="1" dirty="0" smtClean="0"/>
                    </a:p>
                    <a:p>
                      <a:pPr algn="ctr"/>
                      <a:r>
                        <a:rPr lang="en-US" sz="1600" b="1" dirty="0" smtClean="0"/>
                        <a:t>12</a:t>
                      </a:r>
                      <a:endParaRPr lang="en-MY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-1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119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-11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183</a:t>
                      </a:r>
                    </a:p>
                    <a:p>
                      <a:pPr algn="ctr"/>
                      <a:endParaRPr lang="en-US" b="1" dirty="0" smtClean="0"/>
                    </a:p>
                    <a:p>
                      <a:pPr algn="ctr"/>
                      <a:r>
                        <a:rPr lang="en-US" sz="1600" b="1" dirty="0" smtClean="0"/>
                        <a:t>-12</a:t>
                      </a:r>
                      <a:endParaRPr lang="en-MY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283</a:t>
                      </a:r>
                      <a:endParaRPr lang="en-MY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Jika</a:t>
                      </a:r>
                      <a:r>
                        <a:rPr lang="en-US" sz="1600" baseline="0" dirty="0" smtClean="0"/>
                        <a:t> A3 &amp; A5 </a:t>
                      </a:r>
                      <a:r>
                        <a:rPr lang="en-US" sz="1600" baseline="0" dirty="0" err="1" smtClean="0"/>
                        <a:t>diberi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pelepasan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dgn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Syarat</a:t>
                      </a:r>
                      <a:r>
                        <a:rPr lang="en-US" sz="1600" baseline="0" dirty="0" smtClean="0"/>
                        <a:t> B3 lulus</a:t>
                      </a:r>
                    </a:p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98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27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37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152</a:t>
                      </a:r>
                    </a:p>
                    <a:p>
                      <a:pPr algn="ctr"/>
                      <a:endParaRPr lang="en-US" b="1" dirty="0" smtClean="0"/>
                    </a:p>
                    <a:p>
                      <a:pPr algn="ctr"/>
                      <a:r>
                        <a:rPr lang="en-US" sz="1400" b="1" dirty="0" smtClean="0"/>
                        <a:t>64</a:t>
                      </a:r>
                      <a:endParaRPr lang="en-MY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-27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93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-37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131</a:t>
                      </a:r>
                    </a:p>
                    <a:p>
                      <a:pPr algn="ctr"/>
                      <a:endParaRPr lang="en-US" b="1" dirty="0" smtClean="0"/>
                    </a:p>
                    <a:p>
                      <a:pPr algn="ctr"/>
                      <a:r>
                        <a:rPr lang="en-US" sz="1600" b="1" dirty="0" smtClean="0"/>
                        <a:t>-64</a:t>
                      </a:r>
                      <a:endParaRPr lang="en-MY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283</a:t>
                      </a:r>
                      <a:endParaRPr lang="en-MY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Jika</a:t>
                      </a:r>
                      <a:r>
                        <a:rPr lang="en-US" sz="1600" baseline="0" dirty="0" smtClean="0"/>
                        <a:t> A3, A5, A6 &amp; A7 </a:t>
                      </a:r>
                      <a:r>
                        <a:rPr lang="en-US" sz="1600" baseline="0" dirty="0" err="1" smtClean="0"/>
                        <a:t>diberi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pelepasan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dgn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Syarat</a:t>
                      </a:r>
                      <a:r>
                        <a:rPr lang="en-US" sz="1600" baseline="0" dirty="0" smtClean="0"/>
                        <a:t> B3 lulus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127</a:t>
                      </a:r>
                    </a:p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56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70</a:t>
                      </a:r>
                    </a:p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53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197</a:t>
                      </a:r>
                    </a:p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r>
                        <a:rPr lang="en-US" sz="1400" b="1" dirty="0" smtClean="0"/>
                        <a:t>109</a:t>
                      </a:r>
                      <a:endParaRPr lang="en-MY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</a:t>
                      </a:r>
                    </a:p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-56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77</a:t>
                      </a:r>
                    </a:p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-53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86</a:t>
                      </a:r>
                    </a:p>
                    <a:p>
                      <a:pPr algn="ctr"/>
                      <a:endParaRPr lang="en-US" sz="1600" b="1" dirty="0" smtClean="0"/>
                    </a:p>
                    <a:p>
                      <a:pPr algn="ctr"/>
                      <a:r>
                        <a:rPr lang="en-US" sz="1600" b="1" dirty="0" smtClean="0"/>
                        <a:t>-109</a:t>
                      </a:r>
                      <a:endParaRPr lang="en-MY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283</a:t>
                      </a:r>
                      <a:endParaRPr lang="en-MY" b="1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V="1">
            <a:off x="2915816" y="325376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3864233" y="325376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4644008" y="325376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915816" y="433388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864233" y="433388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4644008" y="433388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915816" y="53419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3864233" y="53419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4644008" y="53419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 flipV="1">
            <a:off x="5580114" y="4261872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 flipV="1">
            <a:off x="7308305" y="5341992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 flipV="1">
            <a:off x="6531140" y="5341992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 flipV="1">
            <a:off x="5580113" y="5341992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 flipV="1">
            <a:off x="7308305" y="4261872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 flipV="1">
            <a:off x="6531140" y="4261872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0800000" flipV="1">
            <a:off x="7308305" y="3253760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0800000" flipV="1">
            <a:off x="6531140" y="3253760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0800000" flipV="1">
            <a:off x="5580113" y="3253760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2915815" y="6309319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3864232" y="6309319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4644007" y="6309319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 flipV="1">
            <a:off x="7308304" y="6309319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0800000" flipV="1">
            <a:off x="6531139" y="6309319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0800000" flipV="1">
            <a:off x="5580112" y="6309319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723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A-1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0482607"/>
              </p:ext>
            </p:extLst>
          </p:nvPr>
        </p:nvGraphicFramePr>
        <p:xfrm>
          <a:off x="467544" y="2276872"/>
          <a:ext cx="8280920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A-1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Excellent Deal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membuat</a:t>
                      </a:r>
                      <a:r>
                        <a:rPr lang="en-MY" sz="1200" dirty="0" smtClean="0"/>
                        <a:t> audit di </a:t>
                      </a:r>
                      <a:r>
                        <a:rPr lang="en-MY" sz="1200" dirty="0" err="1" smtClean="0"/>
                        <a:t>pejabat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masalah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endParaRPr lang="en-MY" sz="1200" dirty="0" smtClean="0"/>
                    </a:p>
                    <a:p>
                      <a:pPr algn="just"/>
                      <a:endParaRPr lang="en-MY" sz="1200" dirty="0" smtClean="0"/>
                    </a:p>
                    <a:p>
                      <a:pPr algn="just"/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Bandar </a:t>
                      </a:r>
                      <a:r>
                        <a:rPr lang="en-MY" sz="1200" dirty="0" err="1" smtClean="0"/>
                        <a:t>Tun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Razak</a:t>
                      </a:r>
                      <a:r>
                        <a:rPr lang="en-MY" sz="1200" dirty="0" smtClean="0"/>
                        <a:t> (HQ) </a:t>
                      </a:r>
                      <a:r>
                        <a:rPr lang="en-MY" sz="1200" dirty="0" err="1" smtClean="0"/>
                        <a:t>merupakan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kawasan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perumahan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dipastikan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pemilik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Jalan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Semenyih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Kajang</a:t>
                      </a:r>
                      <a:r>
                        <a:rPr lang="en-MY" sz="1200" dirty="0" smtClean="0"/>
                        <a:t> (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surat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menyurat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pengedaran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kereta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Perodua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Menurut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kakitangan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(</a:t>
                      </a:r>
                      <a:r>
                        <a:rPr lang="en-MY" sz="1200" dirty="0" err="1" smtClean="0"/>
                        <a:t>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Khairol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berada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luar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negara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manakala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hasil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perbualan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menerusi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telefon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antara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pegawai</a:t>
                      </a:r>
                      <a:r>
                        <a:rPr lang="en-MY" sz="1200" dirty="0" smtClean="0"/>
                        <a:t> MITI (</a:t>
                      </a:r>
                      <a:r>
                        <a:rPr lang="en-MY" sz="1200" dirty="0" err="1" smtClean="0"/>
                        <a:t>En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Rahmat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seorang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perangah</a:t>
                      </a:r>
                      <a:r>
                        <a:rPr lang="en-MY" sz="1200" dirty="0" smtClean="0"/>
                        <a:t> yang lain (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Fatimah), di </a:t>
                      </a:r>
                      <a:r>
                        <a:rPr lang="en-MY" sz="1200" dirty="0" err="1" smtClean="0"/>
                        <a:t>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Fatimah </a:t>
                      </a:r>
                      <a:r>
                        <a:rPr lang="en-MY" sz="1200" dirty="0" err="1" smtClean="0"/>
                        <a:t>kurang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mengetahui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perjalanan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pengurusan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terbabit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r>
                        <a:rPr lang="en-MY" sz="1200" dirty="0" err="1" smtClean="0"/>
                        <a:t>Menerusi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showroom </a:t>
                      </a:r>
                      <a:r>
                        <a:rPr lang="en-MY" sz="1200" dirty="0" err="1" smtClean="0"/>
                        <a:t>yg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terdapat</a:t>
                      </a:r>
                      <a:r>
                        <a:rPr lang="en-MY" sz="1200" dirty="0" smtClean="0"/>
                        <a:t> di fail, showroom </a:t>
                      </a:r>
                      <a:r>
                        <a:rPr lang="en-MY" sz="1200" dirty="0" err="1" smtClean="0"/>
                        <a:t>terletak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Bangi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lain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 </a:t>
                      </a:r>
                      <a:r>
                        <a:rPr lang="en-MY" sz="1200" dirty="0" err="1" smtClean="0"/>
                        <a:t>menyewa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walaupun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papan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tanda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Excelent</a:t>
                      </a:r>
                      <a:r>
                        <a:rPr lang="en-MY" sz="1200" dirty="0" smtClean="0"/>
                        <a:t> Deal </a:t>
                      </a:r>
                      <a:r>
                        <a:rPr lang="en-MY" sz="1200" dirty="0" err="1" smtClean="0"/>
                        <a:t>masih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diturunkan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just"/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cawangan</a:t>
                      </a:r>
                      <a:r>
                        <a:rPr lang="en-MY" sz="1200" dirty="0" smtClean="0"/>
                        <a:t> Sungai </a:t>
                      </a:r>
                      <a:r>
                        <a:rPr lang="en-MY" sz="1200" dirty="0" err="1" smtClean="0"/>
                        <a:t>Buluh</a:t>
                      </a:r>
                      <a:r>
                        <a:rPr lang="en-MY" sz="1200" dirty="0" smtClean="0"/>
                        <a:t> pula </a:t>
                      </a:r>
                      <a:r>
                        <a:rPr lang="en-MY" sz="1200" dirty="0" err="1" smtClean="0"/>
                        <a:t>digunakan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operasi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lain (</a:t>
                      </a:r>
                      <a:r>
                        <a:rPr lang="en-MY" sz="1200" dirty="0" err="1" smtClean="0"/>
                        <a:t>Whelly</a:t>
                      </a:r>
                      <a:r>
                        <a:rPr lang="en-MY" sz="1200" dirty="0" smtClean="0"/>
                        <a:t> Motor)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bukan</a:t>
                      </a:r>
                      <a:r>
                        <a:rPr lang="en-MY" sz="1200" dirty="0" smtClean="0"/>
                        <a:t> Excellent Deal 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264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A-2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3757285"/>
              </p:ext>
            </p:extLst>
          </p:nvPr>
        </p:nvGraphicFramePr>
        <p:xfrm>
          <a:off x="467544" y="2276872"/>
          <a:ext cx="8280920" cy="433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A-2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Amir Motor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Kami </a:t>
                      </a:r>
                      <a:r>
                        <a:rPr lang="en-MY" sz="1400" dirty="0" err="1" smtClean="0"/>
                        <a:t>mendapati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syarikat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bukan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berstatus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bumiputera</a:t>
                      </a:r>
                      <a:r>
                        <a:rPr lang="en-MY" sz="1400" dirty="0" smtClean="0"/>
                        <a:t>. </a:t>
                      </a:r>
                      <a:r>
                        <a:rPr lang="en-MY" sz="1400" dirty="0" err="1" smtClean="0"/>
                        <a:t>Ini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kerana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terdapat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seorang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pemegang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saham</a:t>
                      </a:r>
                      <a:r>
                        <a:rPr lang="en-MY" sz="1400" dirty="0" smtClean="0"/>
                        <a:t> di </a:t>
                      </a:r>
                      <a:r>
                        <a:rPr lang="en-MY" sz="1400" dirty="0" err="1" smtClean="0"/>
                        <a:t>dalam</a:t>
                      </a:r>
                      <a:r>
                        <a:rPr lang="en-MY" sz="1400" dirty="0" smtClean="0"/>
                        <a:t> EV Equity </a:t>
                      </a:r>
                      <a:r>
                        <a:rPr lang="en-MY" sz="1400" dirty="0" err="1" smtClean="0"/>
                        <a:t>bukan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berstatus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bumiputera</a:t>
                      </a:r>
                      <a:r>
                        <a:rPr lang="en-MY" sz="1400" dirty="0" smtClean="0"/>
                        <a:t>. </a:t>
                      </a:r>
                      <a:endParaRPr lang="en-MY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Amira</a:t>
                      </a:r>
                      <a:r>
                        <a:rPr lang="en-US" sz="1600" baseline="0" dirty="0" smtClean="0"/>
                        <a:t> Venture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Kami </a:t>
                      </a:r>
                      <a:r>
                        <a:rPr lang="en-MY" sz="1400" dirty="0" err="1" smtClean="0"/>
                        <a:t>mendapati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syarikat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bukan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berstatus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bumiputera</a:t>
                      </a:r>
                      <a:r>
                        <a:rPr lang="en-MY" sz="1400" dirty="0" smtClean="0"/>
                        <a:t>. </a:t>
                      </a:r>
                      <a:r>
                        <a:rPr lang="en-MY" sz="1400" dirty="0" err="1" smtClean="0"/>
                        <a:t>Ini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kerana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terdapat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perubahan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pada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pegangan</a:t>
                      </a:r>
                      <a:r>
                        <a:rPr lang="en-MY" sz="1400" dirty="0" smtClean="0"/>
                        <a:t> share </a:t>
                      </a:r>
                      <a:r>
                        <a:rPr lang="en-MY" sz="1400" dirty="0" err="1" smtClean="0"/>
                        <a:t>daripada</a:t>
                      </a:r>
                      <a:r>
                        <a:rPr lang="en-MY" sz="1400" dirty="0" smtClean="0"/>
                        <a:t> 2014 </a:t>
                      </a:r>
                      <a:r>
                        <a:rPr lang="en-MY" sz="1400" dirty="0" err="1" smtClean="0"/>
                        <a:t>ke</a:t>
                      </a:r>
                      <a:r>
                        <a:rPr lang="en-MY" sz="1400" dirty="0" smtClean="0"/>
                        <a:t> 2015 </a:t>
                      </a:r>
                      <a:r>
                        <a:rPr lang="en-MY" sz="1400" dirty="0" err="1" smtClean="0"/>
                        <a:t>daripada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datuk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zulkifli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ke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av</a:t>
                      </a:r>
                      <a:r>
                        <a:rPr lang="en-MY" sz="1400" dirty="0" smtClean="0"/>
                        <a:t> equity. </a:t>
                      </a:r>
                      <a:r>
                        <a:rPr lang="en-MY" sz="1400" dirty="0" err="1" smtClean="0"/>
                        <a:t>semakan</a:t>
                      </a:r>
                      <a:r>
                        <a:rPr lang="en-MY" sz="1400" dirty="0" smtClean="0"/>
                        <a:t> audit </a:t>
                      </a:r>
                      <a:r>
                        <a:rPr lang="en-MY" sz="1400" dirty="0" err="1" smtClean="0"/>
                        <a:t>mendapati</a:t>
                      </a:r>
                      <a:r>
                        <a:rPr lang="en-MY" sz="1400" dirty="0" smtClean="0"/>
                        <a:t> AV equity </a:t>
                      </a:r>
                      <a:r>
                        <a:rPr lang="en-MY" sz="1400" dirty="0" err="1" smtClean="0"/>
                        <a:t>tidak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dimiliki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sepenuhnya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oleh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bumiputera</a:t>
                      </a:r>
                      <a:r>
                        <a:rPr lang="en-MY" sz="1400" dirty="0" smtClean="0"/>
                        <a:t>.</a:t>
                      </a:r>
                      <a:endParaRPr lang="en-MY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Fast Bikes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Kami </a:t>
                      </a:r>
                      <a:r>
                        <a:rPr lang="en-MY" sz="1400" dirty="0" err="1" smtClean="0"/>
                        <a:t>mendapati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syarikat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adalah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berstatus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bumiputera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tetapi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pengurus</a:t>
                      </a:r>
                      <a:r>
                        <a:rPr lang="en-MY" sz="1400" dirty="0" smtClean="0"/>
                        <a:t> di </a:t>
                      </a:r>
                      <a:r>
                        <a:rPr lang="en-MY" sz="1400" dirty="0" err="1" smtClean="0"/>
                        <a:t>cawangan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Pulau</a:t>
                      </a:r>
                      <a:r>
                        <a:rPr lang="en-MY" sz="1400" dirty="0" smtClean="0"/>
                        <a:t> Pinang </a:t>
                      </a:r>
                      <a:r>
                        <a:rPr lang="en-MY" sz="1400" dirty="0" err="1" smtClean="0"/>
                        <a:t>adalah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En</a:t>
                      </a:r>
                      <a:r>
                        <a:rPr lang="en-MY" sz="1400" dirty="0" smtClean="0"/>
                        <a:t>. Daniel </a:t>
                      </a:r>
                      <a:r>
                        <a:rPr lang="en-MY" sz="1400" dirty="0" err="1" smtClean="0"/>
                        <a:t>Heiw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dan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pengurus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teknikal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adalah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En</a:t>
                      </a:r>
                      <a:r>
                        <a:rPr lang="en-MY" sz="1400" dirty="0" smtClean="0"/>
                        <a:t>. </a:t>
                      </a:r>
                      <a:r>
                        <a:rPr lang="en-MY" sz="1400" dirty="0" err="1" smtClean="0"/>
                        <a:t>Panigiotis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Mavrikos</a:t>
                      </a:r>
                      <a:r>
                        <a:rPr lang="en-MY" sz="1400" dirty="0" smtClean="0"/>
                        <a:t>.</a:t>
                      </a:r>
                    </a:p>
                    <a:p>
                      <a:pPr algn="ctr"/>
                      <a:endParaRPr lang="en-MY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D.T.C. Motors </a:t>
                      </a:r>
                      <a:r>
                        <a:rPr lang="en-MY" sz="1800" b="0" i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Sdn</a:t>
                      </a:r>
                      <a:r>
                        <a:rPr lang="en-MY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800" b="0" i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Bhd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600" dirty="0" smtClean="0"/>
                        <a:t>Kami </a:t>
                      </a:r>
                      <a:r>
                        <a:rPr lang="en-MY" sz="1600" dirty="0" err="1" smtClean="0"/>
                        <a:t>mendapati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syarikat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bukan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berstatus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bumiputera</a:t>
                      </a:r>
                      <a:r>
                        <a:rPr lang="en-MY" sz="1600" dirty="0" smtClean="0"/>
                        <a:t>. </a:t>
                      </a:r>
                      <a:r>
                        <a:rPr lang="en-MY" sz="1600" dirty="0" err="1" smtClean="0"/>
                        <a:t>Ini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kerana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terdapat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seorang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pemegang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saham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bukan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bumiputera</a:t>
                      </a:r>
                      <a:r>
                        <a:rPr lang="en-MY" sz="1600" dirty="0" smtClean="0"/>
                        <a:t>. </a:t>
                      </a:r>
                      <a:r>
                        <a:rPr lang="en-MY" sz="1600" dirty="0" err="1" smtClean="0"/>
                        <a:t>Sila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rujuk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lampiran</a:t>
                      </a:r>
                      <a:endParaRPr lang="en-MY" sz="1600" dirty="0" smtClean="0"/>
                    </a:p>
                    <a:p>
                      <a:pPr algn="just"/>
                      <a:r>
                        <a:rPr lang="en-MY" sz="1600" dirty="0" err="1" smtClean="0"/>
                        <a:t>Kassim</a:t>
                      </a:r>
                      <a:r>
                        <a:rPr lang="en-MY" sz="1600" dirty="0" smtClean="0"/>
                        <a:t> Bin Datuk Haji </a:t>
                      </a:r>
                      <a:r>
                        <a:rPr lang="en-MY" sz="1600" dirty="0" err="1" smtClean="0"/>
                        <a:t>Tamby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Chik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merupakan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warganegara</a:t>
                      </a:r>
                      <a:r>
                        <a:rPr lang="en-MY" sz="1600" dirty="0" smtClean="0"/>
                        <a:t> Singapore </a:t>
                      </a:r>
                      <a:r>
                        <a:rPr lang="en-MY" sz="1600" dirty="0" err="1" smtClean="0"/>
                        <a:t>berbangsa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Melayu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telah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meninggal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dunia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dan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menurut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borang</a:t>
                      </a:r>
                      <a:r>
                        <a:rPr lang="en-MY" sz="1600" dirty="0" smtClean="0"/>
                        <a:t> 24, </a:t>
                      </a:r>
                      <a:r>
                        <a:rPr lang="en-MY" sz="1600" dirty="0" err="1" smtClean="0"/>
                        <a:t>ada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tertara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nama</a:t>
                      </a:r>
                      <a:r>
                        <a:rPr lang="en-MY" sz="1600" dirty="0" smtClean="0"/>
                        <a:t> "THE ESTATE OF KASSIM BIN DATUK HAJI TAMBY CHIK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267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A-2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7261601"/>
              </p:ext>
            </p:extLst>
          </p:nvPr>
        </p:nvGraphicFramePr>
        <p:xfrm>
          <a:off x="467544" y="2276872"/>
          <a:ext cx="8280920" cy="229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A-2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Excellent Deal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err="1" smtClean="0"/>
                        <a:t>Tidak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membuat</a:t>
                      </a:r>
                      <a:r>
                        <a:rPr lang="en-MY" sz="1600" dirty="0" smtClean="0"/>
                        <a:t> audit di </a:t>
                      </a:r>
                      <a:r>
                        <a:rPr lang="en-MY" sz="1600" dirty="0" err="1" smtClean="0"/>
                        <a:t>pejabat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syarikat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kerana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masalah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alamat</a:t>
                      </a:r>
                      <a:endParaRPr lang="en-MY" sz="16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Motonation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600" dirty="0" smtClean="0"/>
                        <a:t>Kami </a:t>
                      </a:r>
                      <a:r>
                        <a:rPr lang="en-MY" sz="1600" dirty="0" err="1" smtClean="0"/>
                        <a:t>mendapati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syarikat</a:t>
                      </a:r>
                      <a:r>
                        <a:rPr lang="en-MY" sz="1600" dirty="0" smtClean="0"/>
                        <a:t>  </a:t>
                      </a:r>
                      <a:r>
                        <a:rPr lang="en-MY" sz="1600" dirty="0" err="1" smtClean="0"/>
                        <a:t>bukan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berstatus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bumiputera</a:t>
                      </a:r>
                      <a:r>
                        <a:rPr lang="en-MY" sz="1600" dirty="0" smtClean="0"/>
                        <a:t>. </a:t>
                      </a:r>
                      <a:r>
                        <a:rPr lang="en-MY" sz="1600" dirty="0" err="1" smtClean="0"/>
                        <a:t>Terdapat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tiga</a:t>
                      </a:r>
                      <a:r>
                        <a:rPr lang="en-MY" sz="1600" dirty="0" smtClean="0"/>
                        <a:t> (3) orang yang </a:t>
                      </a:r>
                      <a:r>
                        <a:rPr lang="en-MY" sz="1600" dirty="0" err="1" smtClean="0"/>
                        <a:t>memegang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jawatan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pengurusan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tertinggi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adalah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bukan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Bumiputera</a:t>
                      </a:r>
                      <a:r>
                        <a:rPr lang="en-MY" sz="1600" dirty="0" smtClean="0"/>
                        <a:t>. </a:t>
                      </a:r>
                      <a:r>
                        <a:rPr lang="en-MY" sz="1600" dirty="0" err="1" smtClean="0"/>
                        <a:t>Berikut</a:t>
                      </a:r>
                      <a:r>
                        <a:rPr lang="en-MY" sz="1600" dirty="0" smtClean="0"/>
                        <a:t>  </a:t>
                      </a:r>
                      <a:r>
                        <a:rPr lang="en-MY" sz="1600" dirty="0" err="1" smtClean="0"/>
                        <a:t>senarainya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adalah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seperti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berikut</a:t>
                      </a:r>
                      <a:r>
                        <a:rPr lang="en-MY" sz="1600" dirty="0" smtClean="0"/>
                        <a:t>:</a:t>
                      </a:r>
                    </a:p>
                    <a:p>
                      <a:pPr algn="just"/>
                      <a:r>
                        <a:rPr lang="en-MY" sz="1600" dirty="0" smtClean="0"/>
                        <a:t>1. </a:t>
                      </a:r>
                      <a:r>
                        <a:rPr lang="en-MY" sz="1600" dirty="0" err="1" smtClean="0"/>
                        <a:t>Ooi</a:t>
                      </a:r>
                      <a:r>
                        <a:rPr lang="en-MY" sz="1600" dirty="0" smtClean="0"/>
                        <a:t> Lean </a:t>
                      </a:r>
                      <a:r>
                        <a:rPr lang="en-MY" sz="1600" dirty="0" err="1" smtClean="0"/>
                        <a:t>Looi-Kerani</a:t>
                      </a:r>
                      <a:endParaRPr lang="en-MY" sz="1600" dirty="0" smtClean="0"/>
                    </a:p>
                    <a:p>
                      <a:pPr algn="just"/>
                      <a:r>
                        <a:rPr lang="en-MY" sz="1600" dirty="0" smtClean="0"/>
                        <a:t>2. </a:t>
                      </a:r>
                      <a:r>
                        <a:rPr lang="en-MY" sz="1600" dirty="0" err="1" smtClean="0"/>
                        <a:t>Neoh</a:t>
                      </a:r>
                      <a:r>
                        <a:rPr lang="en-MY" sz="1600" dirty="0" smtClean="0"/>
                        <a:t> Wee Ping-</a:t>
                      </a:r>
                      <a:r>
                        <a:rPr lang="en-MY" sz="1600" dirty="0" err="1" smtClean="0"/>
                        <a:t>Ekesekutif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Jualan</a:t>
                      </a:r>
                      <a:endParaRPr lang="en-MY" sz="1600" dirty="0" smtClean="0"/>
                    </a:p>
                    <a:p>
                      <a:pPr algn="just"/>
                      <a:r>
                        <a:rPr lang="en-MY" sz="1600" dirty="0" smtClean="0"/>
                        <a:t>3. Lee Chong </a:t>
                      </a:r>
                      <a:r>
                        <a:rPr lang="en-MY" sz="1600" dirty="0" err="1" smtClean="0"/>
                        <a:t>Shiamm</a:t>
                      </a:r>
                      <a:r>
                        <a:rPr lang="en-MY" sz="1600" dirty="0" smtClean="0"/>
                        <a:t>- </a:t>
                      </a:r>
                      <a:r>
                        <a:rPr lang="en-MY" sz="1600" dirty="0" err="1" smtClean="0"/>
                        <a:t>Pengurus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Bengkel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86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A-2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5507222"/>
              </p:ext>
            </p:extLst>
          </p:nvPr>
        </p:nvGraphicFramePr>
        <p:xfrm>
          <a:off x="467544" y="2276872"/>
          <a:ext cx="8280920" cy="372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A-2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Naza Motor Trading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600" dirty="0" smtClean="0"/>
                        <a:t>Kami </a:t>
                      </a:r>
                      <a:r>
                        <a:rPr lang="en-MY" sz="1600" dirty="0" err="1" smtClean="0"/>
                        <a:t>mendapati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syarikat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bukan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berstatus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bumiputera</a:t>
                      </a:r>
                      <a:r>
                        <a:rPr lang="en-MY" sz="1600" dirty="0" smtClean="0"/>
                        <a:t>. </a:t>
                      </a:r>
                      <a:r>
                        <a:rPr lang="en-MY" sz="1600" dirty="0" err="1" smtClean="0"/>
                        <a:t>Ini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kerana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cek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ditandatangani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oleh</a:t>
                      </a:r>
                      <a:r>
                        <a:rPr lang="en-MY" sz="1600" dirty="0" smtClean="0"/>
                        <a:t>;</a:t>
                      </a:r>
                    </a:p>
                    <a:p>
                      <a:pPr algn="just"/>
                      <a:r>
                        <a:rPr lang="en-MY" sz="1600" dirty="0" smtClean="0"/>
                        <a:t>1.Ting </a:t>
                      </a:r>
                      <a:r>
                        <a:rPr lang="en-MY" sz="1600" dirty="0" err="1" smtClean="0"/>
                        <a:t>Lieng</a:t>
                      </a:r>
                      <a:r>
                        <a:rPr lang="en-MY" sz="1600" dirty="0" smtClean="0"/>
                        <a:t> Yu,</a:t>
                      </a:r>
                    </a:p>
                    <a:p>
                      <a:pPr algn="just"/>
                      <a:r>
                        <a:rPr lang="en-MY" sz="1600" dirty="0" smtClean="0"/>
                        <a:t>2. </a:t>
                      </a:r>
                      <a:r>
                        <a:rPr lang="en-MY" sz="1600" dirty="0" err="1" smtClean="0"/>
                        <a:t>Sahadevan</a:t>
                      </a:r>
                      <a:r>
                        <a:rPr lang="en-MY" sz="1600" dirty="0" smtClean="0"/>
                        <a:t> a/l </a:t>
                      </a:r>
                      <a:r>
                        <a:rPr lang="en-MY" sz="1600" dirty="0" err="1" smtClean="0"/>
                        <a:t>S.Mariappan</a:t>
                      </a:r>
                      <a:r>
                        <a:rPr lang="en-MY" sz="1600" dirty="0" smtClean="0"/>
                        <a:t>, </a:t>
                      </a:r>
                    </a:p>
                    <a:p>
                      <a:pPr algn="just"/>
                      <a:r>
                        <a:rPr lang="en-MY" sz="1600" dirty="0" smtClean="0"/>
                        <a:t>3. Chan Boon </a:t>
                      </a:r>
                      <a:r>
                        <a:rPr lang="en-MY" sz="1600" dirty="0" err="1" smtClean="0"/>
                        <a:t>Keat</a:t>
                      </a:r>
                      <a:r>
                        <a:rPr lang="en-MY" sz="1600" dirty="0" smtClean="0"/>
                        <a:t>, </a:t>
                      </a:r>
                    </a:p>
                    <a:p>
                      <a:pPr algn="just"/>
                      <a:r>
                        <a:rPr lang="en-MY" sz="1600" dirty="0" smtClean="0"/>
                        <a:t>4. David Hector </a:t>
                      </a:r>
                      <a:r>
                        <a:rPr lang="en-MY" sz="1600" dirty="0" err="1" smtClean="0"/>
                        <a:t>Ratnaike</a:t>
                      </a:r>
                      <a:r>
                        <a:rPr lang="en-MY" sz="1600" dirty="0" smtClean="0"/>
                        <a:t>, </a:t>
                      </a:r>
                    </a:p>
                    <a:p>
                      <a:pPr algn="just"/>
                      <a:r>
                        <a:rPr lang="en-MY" sz="1600" dirty="0" smtClean="0"/>
                        <a:t>5. </a:t>
                      </a:r>
                      <a:r>
                        <a:rPr lang="en-MY" sz="1600" dirty="0" err="1" smtClean="0"/>
                        <a:t>K.Prabaharan</a:t>
                      </a:r>
                      <a:r>
                        <a:rPr lang="en-MY" sz="1600" dirty="0" smtClean="0"/>
                        <a:t> Naidu a/l </a:t>
                      </a:r>
                      <a:r>
                        <a:rPr lang="en-MY" sz="1600" dirty="0" err="1" smtClean="0"/>
                        <a:t>K.Krishnan</a:t>
                      </a:r>
                      <a:r>
                        <a:rPr lang="en-MY" sz="1600" dirty="0" smtClean="0"/>
                        <a:t> Naidu </a:t>
                      </a:r>
                      <a:r>
                        <a:rPr lang="en-MY" sz="1600" dirty="0" err="1" smtClean="0"/>
                        <a:t>dan</a:t>
                      </a:r>
                      <a:r>
                        <a:rPr lang="en-MY" sz="1600" dirty="0" smtClean="0"/>
                        <a:t> </a:t>
                      </a:r>
                    </a:p>
                    <a:p>
                      <a:pPr algn="just"/>
                      <a:r>
                        <a:rPr lang="en-MY" sz="1600" dirty="0" smtClean="0"/>
                        <a:t>6. </a:t>
                      </a:r>
                      <a:r>
                        <a:rPr lang="en-MY" sz="1600" dirty="0" err="1" smtClean="0"/>
                        <a:t>Cheang</a:t>
                      </a:r>
                      <a:r>
                        <a:rPr lang="en-MY" sz="1600" dirty="0" smtClean="0"/>
                        <a:t> Chin Lim.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err="1" smtClean="0"/>
                        <a:t>Rintis</a:t>
                      </a:r>
                      <a:r>
                        <a:rPr lang="en-US" sz="1600" b="0" baseline="0" dirty="0" smtClean="0"/>
                        <a:t> Malay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600" dirty="0" smtClean="0"/>
                        <a:t>Kami </a:t>
                      </a:r>
                      <a:r>
                        <a:rPr lang="en-MY" sz="1600" dirty="0" err="1" smtClean="0"/>
                        <a:t>mendapati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syarikat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bukan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berstatus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bumiputera</a:t>
                      </a:r>
                      <a:r>
                        <a:rPr lang="en-MY" sz="1600" dirty="0" smtClean="0"/>
                        <a:t>. </a:t>
                      </a:r>
                      <a:r>
                        <a:rPr lang="en-MY" sz="1600" dirty="0" err="1" smtClean="0"/>
                        <a:t>Ini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kerana</a:t>
                      </a:r>
                      <a:r>
                        <a:rPr lang="en-MY" sz="1600" dirty="0" smtClean="0"/>
                        <a:t>, </a:t>
                      </a:r>
                      <a:r>
                        <a:rPr lang="en-MY" sz="1600" dirty="0" err="1" smtClean="0"/>
                        <a:t>menurut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En</a:t>
                      </a:r>
                      <a:r>
                        <a:rPr lang="en-MY" sz="1600" dirty="0" smtClean="0"/>
                        <a:t>. </a:t>
                      </a:r>
                      <a:r>
                        <a:rPr lang="en-MY" sz="1600" dirty="0" err="1" smtClean="0"/>
                        <a:t>Daud</a:t>
                      </a:r>
                      <a:r>
                        <a:rPr lang="en-MY" sz="1600" dirty="0" smtClean="0"/>
                        <a:t> (</a:t>
                      </a:r>
                      <a:r>
                        <a:rPr lang="en-MY" sz="1600" dirty="0" err="1" smtClean="0"/>
                        <a:t>Akauntan</a:t>
                      </a:r>
                      <a:r>
                        <a:rPr lang="en-MY" sz="1600" dirty="0" smtClean="0"/>
                        <a:t>) </a:t>
                      </a:r>
                      <a:r>
                        <a:rPr lang="en-MY" sz="1600" dirty="0" err="1" smtClean="0"/>
                        <a:t>terdapat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seorang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pemegang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jawatan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pengurusan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tertinggi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iaitu</a:t>
                      </a:r>
                      <a:r>
                        <a:rPr lang="en-MY" sz="1600" dirty="0" smtClean="0"/>
                        <a:t> Yew </a:t>
                      </a:r>
                      <a:r>
                        <a:rPr lang="en-MY" sz="1600" dirty="0" err="1" smtClean="0"/>
                        <a:t>Kok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Beng</a:t>
                      </a:r>
                      <a:r>
                        <a:rPr lang="en-MY" sz="1600" dirty="0" smtClean="0"/>
                        <a:t> yang </a:t>
                      </a:r>
                      <a:r>
                        <a:rPr lang="en-MY" sz="1600" dirty="0" err="1" smtClean="0"/>
                        <a:t>memegang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jawatan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sebagai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Pengurus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Cawangan</a:t>
                      </a:r>
                      <a:r>
                        <a:rPr lang="en-MY" sz="1600" dirty="0" smtClean="0"/>
                        <a:t> di </a:t>
                      </a:r>
                      <a:r>
                        <a:rPr lang="en-MY" sz="1600" dirty="0" err="1" smtClean="0"/>
                        <a:t>Pulau</a:t>
                      </a:r>
                      <a:r>
                        <a:rPr lang="en-MY" sz="1600" dirty="0" smtClean="0"/>
                        <a:t> Pinang </a:t>
                      </a:r>
                      <a:r>
                        <a:rPr lang="en-MY" sz="1600" dirty="0" err="1" smtClean="0"/>
                        <a:t>berstatus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bukan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bumiputera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iaitu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berbangsa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cina</a:t>
                      </a:r>
                      <a:r>
                        <a:rPr lang="en-MY" sz="1600" dirty="0" smtClean="0"/>
                        <a:t>.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653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2617</TotalTime>
  <Words>4126</Words>
  <Application>Microsoft Office PowerPoint</Application>
  <PresentationFormat>On-screen Show (4:3)</PresentationFormat>
  <Paragraphs>824</Paragraphs>
  <Slides>33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Waveform</vt:lpstr>
      <vt:lpstr>Pembentangan / Perbincangan Deraf Laporan Audit AP Terbuka 2016 Bagi 283 buah Syarikat  - Sesi Terakhir</vt:lpstr>
      <vt:lpstr>Ringkasan Keputusan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Syarikat yang tidak dapat di verifikasi - AP Sedia ada</vt:lpstr>
      <vt:lpstr>Syarikat yang tidak dapat di verifikasi - AP Baharu</vt:lpstr>
      <vt:lpstr>Syarikat yang tidak dapat di verifikasi - AP Baharu</vt:lpstr>
      <vt:lpstr>Syarikat yang tidak dapat di verifikasi - AP Baharu</vt:lpstr>
      <vt:lpstr>Syarikat yang tidak dapat di verifikasi - AP Baharu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112</cp:revision>
  <cp:lastPrinted>2016-11-28T00:18:03Z</cp:lastPrinted>
  <dcterms:created xsi:type="dcterms:W3CDTF">2016-11-15T07:59:08Z</dcterms:created>
  <dcterms:modified xsi:type="dcterms:W3CDTF">2016-11-30T12:59:50Z</dcterms:modified>
</cp:coreProperties>
</file>