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70" r:id="rId5"/>
    <p:sldId id="260" r:id="rId6"/>
    <p:sldId id="271" r:id="rId7"/>
    <p:sldId id="272" r:id="rId8"/>
    <p:sldId id="261" r:id="rId9"/>
    <p:sldId id="273" r:id="rId10"/>
    <p:sldId id="262" r:id="rId11"/>
    <p:sldId id="263" r:id="rId12"/>
    <p:sldId id="264" r:id="rId13"/>
    <p:sldId id="269" r:id="rId14"/>
    <p:sldId id="274" r:id="rId15"/>
    <p:sldId id="275" r:id="rId16"/>
    <p:sldId id="277" r:id="rId17"/>
    <p:sldId id="267" r:id="rId18"/>
    <p:sldId id="268" r:id="rId19"/>
    <p:sldId id="279" r:id="rId20"/>
    <p:sldId id="280" r:id="rId21"/>
    <p:sldId id="284" r:id="rId22"/>
    <p:sldId id="281" r:id="rId23"/>
    <p:sldId id="282" r:id="rId24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4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ACFC7-D94D-4CDC-91CA-B682F85D6932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B6D62-396A-4020-863D-47397B304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34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67158-91EC-429D-BA1D-84AB51EE9936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DA180-D8E1-4095-BFB8-F18C07C43A3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18303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DA180-D8E1-4095-BFB8-F18C07C43A3C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056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Pembentangan</a:t>
            </a:r>
            <a:r>
              <a:rPr lang="en-US" dirty="0" smtClean="0"/>
              <a:t> / </a:t>
            </a:r>
            <a:r>
              <a:rPr lang="en-US" dirty="0" err="1" smtClean="0"/>
              <a:t>Perbincangan</a:t>
            </a:r>
            <a:r>
              <a:rPr lang="en-US" dirty="0" smtClean="0"/>
              <a:t> </a:t>
            </a:r>
            <a:r>
              <a:rPr lang="en-US" dirty="0" err="1" smtClean="0"/>
              <a:t>Deraf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Audit AP Terbuka 2016 </a:t>
            </a:r>
            <a:r>
              <a:rPr lang="en-US" dirty="0" err="1" smtClean="0"/>
              <a:t>Bagi</a:t>
            </a:r>
            <a:r>
              <a:rPr lang="en-US" dirty="0" smtClean="0"/>
              <a:t> 140 </a:t>
            </a:r>
            <a:r>
              <a:rPr lang="en-US" dirty="0" err="1" smtClean="0"/>
              <a:t>buah</a:t>
            </a:r>
            <a:r>
              <a:rPr lang="en-US" dirty="0" smtClean="0"/>
              <a:t> Syarikat  - </a:t>
            </a:r>
            <a:r>
              <a:rPr lang="en-US" dirty="0" err="1" smtClean="0"/>
              <a:t>Sesi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400800" cy="1752600"/>
          </a:xfrm>
        </p:spPr>
        <p:txBody>
          <a:bodyPr/>
          <a:lstStyle/>
          <a:p>
            <a:r>
              <a:rPr lang="en-US" dirty="0" err="1" smtClean="0"/>
              <a:t>Tarikh</a:t>
            </a:r>
            <a:r>
              <a:rPr lang="en-US" dirty="0" smtClean="0"/>
              <a:t> : 28 November 2016</a:t>
            </a:r>
          </a:p>
          <a:p>
            <a:r>
              <a:rPr lang="en-US" dirty="0" smtClean="0"/>
              <a:t>Masa : 10.00 </a:t>
            </a:r>
            <a:r>
              <a:rPr lang="en-US" dirty="0" err="1" smtClean="0"/>
              <a:t>pagi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Tempat</a:t>
            </a:r>
            <a:r>
              <a:rPr lang="en-US" dirty="0" smtClean="0"/>
              <a:t> : MITI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9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4999616"/>
              </p:ext>
            </p:extLst>
          </p:nvPr>
        </p:nvGraphicFramePr>
        <p:xfrm>
          <a:off x="467544" y="2132856"/>
          <a:ext cx="828092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080120"/>
                <a:gridCol w="6552728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A&amp;Z Motor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Azrinalisa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Fitri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Army @ </a:t>
                      </a:r>
                      <a:r>
                        <a:rPr lang="en-MY" sz="1200" dirty="0" err="1" smtClean="0"/>
                        <a:t>Azmy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memindahkan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sahamnya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 Bin Abdullah, Yusuf Roy </a:t>
                      </a:r>
                      <a:r>
                        <a:rPr lang="en-MY" sz="1200" dirty="0" err="1" smtClean="0"/>
                        <a:t>Fitri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Kijan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Langgit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Azrinalisa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Fitri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Army @ </a:t>
                      </a:r>
                      <a:r>
                        <a:rPr lang="en-MY" sz="1200" dirty="0" err="1" smtClean="0"/>
                        <a:t>Azmy</a:t>
                      </a:r>
                      <a:r>
                        <a:rPr lang="en-MY" sz="1200" dirty="0" smtClean="0"/>
                        <a:t> juga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 Bin Abdullah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Yusuf Roy </a:t>
                      </a:r>
                      <a:r>
                        <a:rPr lang="en-MY" sz="1200" dirty="0" err="1" smtClean="0"/>
                        <a:t>Fitri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Aman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Razak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Walaubagaimanapun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memaklumkan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diatas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pertukaran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smtClean="0"/>
                        <a:t>1) 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</a:t>
                      </a:r>
                      <a:r>
                        <a:rPr lang="en-MY" sz="1200" dirty="0" err="1" smtClean="0"/>
                        <a:t>Kisham@Khairul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Haji Othman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mac 2015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Bermuda </a:t>
                      </a:r>
                      <a:r>
                        <a:rPr lang="en-US" sz="1600" dirty="0" err="1" smtClean="0"/>
                        <a:t>Niaga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</a:p>
                    <a:p>
                      <a:pPr algn="ctr"/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13 November 2014, </a:t>
                      </a:r>
                      <a:r>
                        <a:rPr lang="en-MY" sz="1200" dirty="0" err="1" smtClean="0"/>
                        <a:t>pertukaran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berlaku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nama</a:t>
                      </a:r>
                      <a:r>
                        <a:rPr lang="en-MY" sz="1200" dirty="0" smtClean="0"/>
                        <a:t> Juliana </a:t>
                      </a:r>
                      <a:r>
                        <a:rPr lang="en-MY" sz="1200" dirty="0" err="1" smtClean="0"/>
                        <a:t>Buma</a:t>
                      </a:r>
                      <a:r>
                        <a:rPr lang="en-MY" sz="1200" dirty="0" smtClean="0"/>
                        <a:t>-David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Abang</a:t>
                      </a:r>
                      <a:r>
                        <a:rPr lang="en-MY" sz="1200" dirty="0" smtClean="0"/>
                        <a:t> Mohamad </a:t>
                      </a:r>
                      <a:r>
                        <a:rPr lang="en-MY" sz="1200" dirty="0" err="1" smtClean="0"/>
                        <a:t>Taha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Abang</a:t>
                      </a:r>
                      <a:r>
                        <a:rPr lang="en-MY" sz="1200" dirty="0" smtClean="0"/>
                        <a:t> Ballia. 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Bz</a:t>
                      </a:r>
                      <a:r>
                        <a:rPr lang="en-US" sz="1600" baseline="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Udin</a:t>
                      </a:r>
                      <a:r>
                        <a:rPr lang="en-MY" sz="1200" dirty="0" smtClean="0"/>
                        <a:t> Bin Ali (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9/2/2015)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00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8302655"/>
              </p:ext>
            </p:extLst>
          </p:nvPr>
        </p:nvGraphicFramePr>
        <p:xfrm>
          <a:off x="467544" y="1988840"/>
          <a:ext cx="8280920" cy="4738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368152"/>
                <a:gridCol w="6408712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D.T.C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Terdapat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perubahan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pengarah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syarikat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.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berdasarkan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carian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ssm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dan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annual return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terbaru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bertarikh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11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julai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2016,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semakan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mendapati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seorang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pengarah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syarikat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iaitu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encik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hussein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bin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datuk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haji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tamby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chik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berdasarkan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form 49 yang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disahkan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benar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oleh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pihak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setiausaha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syarikat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bertarikh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1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june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2016,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encik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hussein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masih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merupakan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pengarah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di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dalam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syarikat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.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syarikat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gagal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mengemukakan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form49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terbaru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yang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menunjukkan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pengarah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iaitu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encik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hussein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meletakkan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jawatan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. kami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beranggapan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pengarah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telah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meletakkan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jawatan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dalam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tempoh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1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jun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2016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sehingga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11 </a:t>
                      </a:r>
                      <a:r>
                        <a:rPr lang="en-MY" sz="1200" dirty="0" err="1" smtClean="0">
                          <a:solidFill>
                            <a:srgbClr val="FF0000"/>
                          </a:solidFill>
                        </a:rPr>
                        <a:t>julai</a:t>
                      </a:r>
                      <a:r>
                        <a:rPr lang="en-MY" sz="1200" dirty="0" smtClean="0">
                          <a:solidFill>
                            <a:srgbClr val="FF0000"/>
                          </a:solidFill>
                        </a:rPr>
                        <a:t> 2016 </a:t>
                      </a:r>
                      <a:endParaRPr lang="en-MY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Excellent Deal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membuat</a:t>
                      </a:r>
                      <a:r>
                        <a:rPr lang="en-MY" sz="1200" dirty="0" smtClean="0"/>
                        <a:t> audit di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endParaRPr lang="en-MY" sz="1200" dirty="0"/>
                    </a:p>
                  </a:txBody>
                  <a:tcPr/>
                </a:tc>
              </a:tr>
              <a:tr h="431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</a:t>
                      </a:r>
                      <a:r>
                        <a:rPr lang="en-US" sz="1600" baseline="0" dirty="0" smtClean="0"/>
                        <a:t> Motorsport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smtClean="0"/>
                        <a:t>1	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</a:t>
                      </a:r>
                      <a:r>
                        <a:rPr lang="en-MY" sz="1200" dirty="0" err="1" smtClean="0"/>
                        <a:t>Harodin</a:t>
                      </a:r>
                      <a:r>
                        <a:rPr lang="en-MY" sz="1200" dirty="0" smtClean="0"/>
                        <a:t> B. </a:t>
                      </a:r>
                      <a:r>
                        <a:rPr lang="en-MY" sz="1200" dirty="0" err="1" smtClean="0"/>
                        <a:t>Bibit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15 </a:t>
                      </a:r>
                      <a:r>
                        <a:rPr lang="en-MY" sz="1200" dirty="0" err="1" smtClean="0"/>
                        <a:t>jun</a:t>
                      </a:r>
                      <a:r>
                        <a:rPr lang="en-MY" sz="1200" dirty="0" smtClean="0"/>
                        <a:t> 2016</a:t>
                      </a:r>
                    </a:p>
                    <a:p>
                      <a:pPr algn="ctr"/>
                      <a:r>
                        <a:rPr lang="en-MY" sz="1200" dirty="0" smtClean="0"/>
                        <a:t>         2	</a:t>
                      </a:r>
                      <a:r>
                        <a:rPr lang="en-MY" sz="1200" dirty="0" err="1" smtClean="0"/>
                        <a:t>Rahmaat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Masrul</a:t>
                      </a:r>
                      <a:r>
                        <a:rPr lang="en-MY" sz="1200" dirty="0" smtClean="0"/>
                        <a:t> B. </a:t>
                      </a:r>
                      <a:r>
                        <a:rPr lang="en-MY" sz="1200" dirty="0" err="1" smtClean="0"/>
                        <a:t>Mahidin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 September 2013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Hoover</a:t>
                      </a:r>
                      <a:r>
                        <a:rPr lang="en-US" sz="1600" baseline="0" dirty="0" smtClean="0"/>
                        <a:t> Marketing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Pindahan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seperti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pPr algn="ctr"/>
                      <a:r>
                        <a:rPr lang="en-MY" sz="1200" dirty="0" smtClean="0"/>
                        <a:t>1. Lee </a:t>
                      </a:r>
                      <a:r>
                        <a:rPr lang="en-MY" sz="1200" dirty="0" err="1" smtClean="0"/>
                        <a:t>Choon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Swee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Kenny Lee Wee Ting - 250,000.00 unit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01/01/2014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Kasawari</a:t>
                      </a:r>
                      <a:r>
                        <a:rPr lang="en-US" sz="1600" dirty="0" smtClean="0"/>
                        <a:t> Motors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pPr algn="ctr"/>
                      <a:r>
                        <a:rPr lang="en-MY" sz="1200" dirty="0" smtClean="0"/>
                        <a:t>1. Muhammad </a:t>
                      </a:r>
                      <a:r>
                        <a:rPr lang="en-MY" sz="1200" dirty="0" err="1" smtClean="0"/>
                        <a:t>Fahmi</a:t>
                      </a:r>
                      <a:r>
                        <a:rPr lang="en-MY" sz="1200" dirty="0" smtClean="0"/>
                        <a:t> bin Hassan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10.10.2014 ( </a:t>
                      </a:r>
                      <a:r>
                        <a:rPr lang="en-MY" sz="1200" dirty="0" err="1" smtClean="0"/>
                        <a:t>Perlantikan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Muhammad </a:t>
                      </a:r>
                      <a:r>
                        <a:rPr lang="en-MY" sz="1200" dirty="0" err="1" smtClean="0"/>
                        <a:t>Fahmi</a:t>
                      </a:r>
                      <a:r>
                        <a:rPr lang="en-MY" sz="1200" dirty="0" smtClean="0"/>
                        <a:t> , </a:t>
                      </a:r>
                      <a:r>
                        <a:rPr lang="en-MY" sz="1200" dirty="0" err="1" smtClean="0"/>
                        <a:t>anak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 Seri Hassan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allahyarham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sudah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uzur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ketika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itu</a:t>
                      </a:r>
                      <a:r>
                        <a:rPr lang="en-MY" sz="1200" dirty="0" smtClean="0"/>
                        <a:t>)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27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775005"/>
              </p:ext>
            </p:extLst>
          </p:nvPr>
        </p:nvGraphicFramePr>
        <p:xfrm>
          <a:off x="395536" y="2060848"/>
          <a:ext cx="8458213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Mega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: </a:t>
                      </a:r>
                    </a:p>
                    <a:p>
                      <a:pPr algn="ctr"/>
                      <a:r>
                        <a:rPr lang="en-MY" sz="1200" dirty="0" smtClean="0"/>
                        <a:t>1. Mohamed Trang Bin </a:t>
                      </a:r>
                      <a:r>
                        <a:rPr lang="en-MY" sz="1200" dirty="0" err="1" smtClean="0"/>
                        <a:t>Issa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1.3.2014</a:t>
                      </a:r>
                    </a:p>
                    <a:p>
                      <a:pPr algn="ctr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Bujang</a:t>
                      </a:r>
                      <a:r>
                        <a:rPr lang="en-MY" sz="1200" dirty="0" smtClean="0"/>
                        <a:t> Bin Ahmad Zaidi  - </a:t>
                      </a:r>
                      <a:r>
                        <a:rPr lang="en-MY" sz="1200" dirty="0" err="1" smtClean="0"/>
                        <a:t>Berhenti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25.5.2016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Muhibbah </a:t>
                      </a:r>
                      <a:r>
                        <a:rPr lang="en-US" sz="1600" dirty="0" err="1" smtClean="0"/>
                        <a:t>Dua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Abdul Rahim bin </a:t>
                      </a:r>
                      <a:r>
                        <a:rPr lang="en-MY" sz="1200" dirty="0" err="1" smtClean="0"/>
                        <a:t>Hamdan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perlantikkan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Affendi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Hamdan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berlaku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4hb Mei 2015.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juga </a:t>
                      </a:r>
                      <a:r>
                        <a:rPr lang="en-MY" sz="1200" dirty="0" err="1" smtClean="0"/>
                        <a:t>melibatkan</a:t>
                      </a:r>
                      <a:r>
                        <a:rPr lang="en-MY" sz="1200" dirty="0" smtClean="0"/>
                        <a:t> Abdul Rahim bin </a:t>
                      </a:r>
                      <a:r>
                        <a:rPr lang="en-MY" sz="1200" dirty="0" err="1" smtClean="0"/>
                        <a:t>Hamdan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Affendi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Hamdan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Namun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gagal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melampirkan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beberapa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sokongan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Mustapha Trading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22/04/2015 </a:t>
                      </a:r>
                      <a:r>
                        <a:rPr lang="en-MY" sz="1200" dirty="0" err="1" smtClean="0"/>
                        <a:t>atas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Norliza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Abang</a:t>
                      </a:r>
                      <a:r>
                        <a:rPr lang="en-MY" sz="1200" dirty="0" smtClean="0"/>
                        <a:t>	 (3.92	%) </a:t>
                      </a:r>
                      <a:r>
                        <a:rPr lang="en-MY" sz="1200" dirty="0" err="1" smtClean="0"/>
                        <a:t>atas</a:t>
                      </a:r>
                      <a:r>
                        <a:rPr lang="en-MY" sz="1200" dirty="0" smtClean="0"/>
                        <a:t>  unit RM39,198.00. </a:t>
                      </a:r>
                    </a:p>
                    <a:p>
                      <a:pPr algn="ctr"/>
                      <a:r>
                        <a:rPr lang="en-MY" sz="1200" dirty="0" err="1" smtClean="0"/>
                        <a:t>Menurut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penjelasan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operasi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Norliza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diberhentikan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sebab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kehilangan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duit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dimasukkan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semula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Ogos</a:t>
                      </a:r>
                      <a:r>
                        <a:rPr lang="en-MY" sz="1200" dirty="0" smtClean="0"/>
                        <a:t> 2016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akaun</a:t>
                      </a:r>
                      <a:r>
                        <a:rPr lang="en-MY" sz="1200" dirty="0" smtClean="0"/>
                        <a:t>. 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Osin</a:t>
                      </a:r>
                      <a:r>
                        <a:rPr lang="en-US" sz="160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endParaRPr lang="en-MY" sz="1200" dirty="0" smtClean="0"/>
                    </a:p>
                    <a:p>
                      <a:pPr algn="ctr"/>
                      <a:r>
                        <a:rPr lang="en-MY" sz="1200" dirty="0" smtClean="0"/>
                        <a:t>- Andi </a:t>
                      </a:r>
                      <a:r>
                        <a:rPr lang="en-MY" sz="1200" dirty="0" err="1" smtClean="0"/>
                        <a:t>Suryati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Andi </a:t>
                      </a:r>
                      <a:r>
                        <a:rPr lang="en-MY" sz="1200" dirty="0" err="1" smtClean="0"/>
                        <a:t>Nurdin</a:t>
                      </a:r>
                      <a:endParaRPr lang="en-MY" sz="1200" dirty="0" smtClean="0"/>
                    </a:p>
                    <a:p>
                      <a:pPr algn="ctr"/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endParaRPr lang="en-MY" sz="1200" dirty="0" smtClean="0"/>
                    </a:p>
                    <a:p>
                      <a:pPr algn="ctr"/>
                      <a:r>
                        <a:rPr lang="en-MY" sz="1200" dirty="0" smtClean="0"/>
                        <a:t>- Andi </a:t>
                      </a:r>
                      <a:r>
                        <a:rPr lang="en-MY" sz="1200" dirty="0" err="1" smtClean="0"/>
                        <a:t>Suryanty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Bandy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09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7601466"/>
              </p:ext>
            </p:extLst>
          </p:nvPr>
        </p:nvGraphicFramePr>
        <p:xfrm>
          <a:off x="467544" y="2492896"/>
          <a:ext cx="82809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296144"/>
                <a:gridCol w="6408712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Pantai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Bharu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Juhairiah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Tajuddin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sahaja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yang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berubah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Fadzil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menjadi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30 </a:t>
                      </a:r>
                      <a:r>
                        <a:rPr lang="en-MY" sz="1200" dirty="0" err="1" smtClean="0"/>
                        <a:t>september</a:t>
                      </a:r>
                      <a:r>
                        <a:rPr lang="en-MY" sz="1200" dirty="0" smtClean="0"/>
                        <a:t> 2016.</a:t>
                      </a:r>
                      <a:endParaRPr lang="en-MY" sz="1200" dirty="0"/>
                    </a:p>
                  </a:txBody>
                  <a:tcPr/>
                </a:tc>
              </a:tr>
              <a:tr h="6037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Panther Car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baharu</a:t>
                      </a:r>
                      <a:r>
                        <a:rPr lang="en-MY" sz="1200" dirty="0" smtClean="0"/>
                        <a:t>:</a:t>
                      </a:r>
                    </a:p>
                    <a:p>
                      <a:pPr algn="ctr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Nur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Fadzlena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Ahmad </a:t>
                      </a:r>
                      <a:r>
                        <a:rPr lang="en-MY" sz="1200" dirty="0" err="1" smtClean="0"/>
                        <a:t>Tarmuzi</a:t>
                      </a:r>
                      <a:r>
                        <a:rPr lang="en-MY" sz="1200" dirty="0" smtClean="0"/>
                        <a:t> appointed 25/05/2016</a:t>
                      </a:r>
                      <a:endParaRPr lang="en-MY" sz="1200" dirty="0"/>
                    </a:p>
                  </a:txBody>
                  <a:tcPr/>
                </a:tc>
              </a:tr>
              <a:tr h="5462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Perisai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Wira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smtClean="0"/>
                        <a:t>1. Noor </a:t>
                      </a:r>
                      <a:r>
                        <a:rPr lang="en-MY" sz="1200" dirty="0" err="1" smtClean="0"/>
                        <a:t>Azlan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Muhammad appointed 1/3/2016</a:t>
                      </a:r>
                    </a:p>
                    <a:p>
                      <a:pPr algn="ctr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Norazuwan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Muhammad appointed 15/10/2015</a:t>
                      </a:r>
                    </a:p>
                    <a:p>
                      <a:pPr algn="ctr"/>
                      <a:r>
                        <a:rPr lang="en-MY" sz="1200" dirty="0" smtClean="0"/>
                        <a:t>3. </a:t>
                      </a:r>
                      <a:r>
                        <a:rPr lang="en-MY" sz="1200" dirty="0" err="1" smtClean="0"/>
                        <a:t>Najibul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lah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Muhammad appointed 1/3/2016</a:t>
                      </a:r>
                      <a:endParaRPr lang="en-MY" sz="1200" dirty="0"/>
                    </a:p>
                  </a:txBody>
                  <a:tcPr/>
                </a:tc>
              </a:tr>
              <a:tr h="5462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Rahman Brothers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;</a:t>
                      </a:r>
                    </a:p>
                    <a:p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Sepiah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Hassan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24 April 2013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 30 Jun 2015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Walaubagaimanapun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rekod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carian</a:t>
                      </a:r>
                      <a:r>
                        <a:rPr lang="en-MY" sz="1200" dirty="0" smtClean="0"/>
                        <a:t> SSM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60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7554528"/>
              </p:ext>
            </p:extLst>
          </p:nvPr>
        </p:nvGraphicFramePr>
        <p:xfrm>
          <a:off x="395536" y="2060848"/>
          <a:ext cx="8458213" cy="3746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Raya </a:t>
                      </a:r>
                      <a:r>
                        <a:rPr lang="en-US" sz="1600" dirty="0" err="1" smtClean="0"/>
                        <a:t>Khas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Dato</a:t>
                      </a:r>
                      <a:r>
                        <a:rPr lang="en-MY" sz="1200" dirty="0" smtClean="0"/>
                        <a:t>' Haji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Johnny Bin Abdullah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memindahkan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sahamnya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Datin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Hajjah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Puziah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Yasmin </a:t>
                      </a:r>
                      <a:r>
                        <a:rPr lang="en-MY" sz="1200" dirty="0" err="1" smtClean="0"/>
                        <a:t>bt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Mohd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Johny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namun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32A yang </a:t>
                      </a:r>
                      <a:r>
                        <a:rPr lang="en-MY" sz="1200" dirty="0" err="1" smtClean="0"/>
                        <a:t>dilampirkan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carian</a:t>
                      </a:r>
                      <a:r>
                        <a:rPr lang="en-MY" sz="1200" dirty="0" smtClean="0"/>
                        <a:t> SSM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Red Wheels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: </a:t>
                      </a:r>
                    </a:p>
                    <a:p>
                      <a:pPr algn="ctr"/>
                      <a:r>
                        <a:rPr lang="en-MY" sz="1200" dirty="0" smtClean="0"/>
                        <a:t>1. </a:t>
                      </a:r>
                      <a:r>
                        <a:rPr lang="en-MY" sz="1200" dirty="0" err="1" smtClean="0"/>
                        <a:t>Sameh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Omar -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28.9.2015 </a:t>
                      </a:r>
                    </a:p>
                    <a:p>
                      <a:pPr algn="ctr"/>
                      <a:r>
                        <a:rPr lang="en-MY" sz="1200" dirty="0" smtClean="0"/>
                        <a:t>2. Omar </a:t>
                      </a:r>
                      <a:r>
                        <a:rPr lang="en-MY" sz="1200" dirty="0" err="1" smtClean="0"/>
                        <a:t>Makhtar</a:t>
                      </a:r>
                      <a:r>
                        <a:rPr lang="en-MY" sz="1200" dirty="0" smtClean="0"/>
                        <a:t> -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 28.9.2015 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Rejang</a:t>
                      </a:r>
                      <a:r>
                        <a:rPr lang="en-US" sz="160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;</a:t>
                      </a:r>
                    </a:p>
                    <a:p>
                      <a:pPr algn="ctr"/>
                      <a:r>
                        <a:rPr lang="en-MY" sz="1200" dirty="0" smtClean="0"/>
                        <a:t>1. Malik Bin Ahmad Zaidi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dilantik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menjadi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28 Nov 2014.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Sri </a:t>
                      </a:r>
                      <a:r>
                        <a:rPr lang="en-US" sz="1600" dirty="0" err="1" smtClean="0"/>
                        <a:t>Benteng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kebelakangan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 </a:t>
                      </a:r>
                    </a:p>
                    <a:p>
                      <a:pPr algn="ctr"/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Hadi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Kadir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meninggal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dunia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20 Jan 2014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A-5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910872"/>
              </p:ext>
            </p:extLst>
          </p:nvPr>
        </p:nvGraphicFramePr>
        <p:xfrm>
          <a:off x="395536" y="2060848"/>
          <a:ext cx="8458213" cy="2694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Syarikat Man Guan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Chang </a:t>
                      </a:r>
                      <a:r>
                        <a:rPr lang="en-MY" sz="1200" dirty="0" err="1" smtClean="0"/>
                        <a:t>Nyuk</a:t>
                      </a:r>
                      <a:r>
                        <a:rPr lang="en-MY" sz="1200" dirty="0" smtClean="0"/>
                        <a:t> Pin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menjadi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berkuatkuasa</a:t>
                      </a:r>
                      <a:r>
                        <a:rPr lang="en-MY" sz="1200" dirty="0" smtClean="0"/>
                        <a:t> 9/12/2013. Yap </a:t>
                      </a:r>
                      <a:r>
                        <a:rPr lang="en-MY" sz="1200" dirty="0" err="1" smtClean="0"/>
                        <a:t>Moi</a:t>
                      </a:r>
                      <a:r>
                        <a:rPr lang="en-MY" sz="1200" dirty="0" smtClean="0"/>
                        <a:t> Yin </a:t>
                      </a:r>
                      <a:r>
                        <a:rPr lang="en-MY" sz="1200" dirty="0" err="1" smtClean="0"/>
                        <a:t>menggantikan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beliau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Zaihar</a:t>
                      </a:r>
                      <a:r>
                        <a:rPr lang="en-US" sz="160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atau</a:t>
                      </a:r>
                      <a:r>
                        <a:rPr lang="en-MY" sz="1200" dirty="0" smtClean="0"/>
                        <a:t>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smtClean="0"/>
                        <a:t>1.Sharifah Noor </a:t>
                      </a:r>
                      <a:r>
                        <a:rPr lang="en-MY" sz="1200" dirty="0" err="1" smtClean="0"/>
                        <a:t>Binti</a:t>
                      </a:r>
                      <a:r>
                        <a:rPr lang="en-MY" sz="1200" dirty="0" smtClean="0"/>
                        <a:t> Syed </a:t>
                      </a:r>
                      <a:r>
                        <a:rPr lang="en-MY" sz="1200" dirty="0" err="1" smtClean="0"/>
                        <a:t>Abd</a:t>
                      </a:r>
                      <a:r>
                        <a:rPr lang="en-MY" sz="1200" dirty="0" smtClean="0"/>
                        <a:t> Rahman -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4.5.2015</a:t>
                      </a:r>
                      <a:endParaRPr lang="en-MY" sz="12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Zaman Motors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melakukan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tiga</a:t>
                      </a:r>
                      <a:r>
                        <a:rPr lang="en-MY" sz="1200" dirty="0" smtClean="0"/>
                        <a:t> (3)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kebelakngan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Berikut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senarai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perubahan</a:t>
                      </a:r>
                      <a:r>
                        <a:rPr lang="en-MY" sz="1200" dirty="0" smtClean="0"/>
                        <a:t>  Ahli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smtClean="0"/>
                        <a:t>1. Mohamed </a:t>
                      </a:r>
                      <a:r>
                        <a:rPr lang="en-MY" sz="1200" dirty="0" err="1" smtClean="0"/>
                        <a:t>Zamin</a:t>
                      </a:r>
                      <a:r>
                        <a:rPr lang="en-MY" sz="1200" dirty="0" smtClean="0"/>
                        <a:t> Bin </a:t>
                      </a:r>
                      <a:r>
                        <a:rPr lang="en-MY" sz="1200" dirty="0" err="1" smtClean="0"/>
                        <a:t>Khadri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meletak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3.2.2014.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77492"/>
              </p:ext>
            </p:extLst>
          </p:nvPr>
        </p:nvGraphicFramePr>
        <p:xfrm>
          <a:off x="395536" y="2060848"/>
          <a:ext cx="8458213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336228"/>
                <a:gridCol w="6545921"/>
              </a:tblGrid>
              <a:tr h="3497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A-6</a:t>
                      </a:r>
                      <a:endParaRPr lang="en-MY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A&amp;Z</a:t>
                      </a:r>
                      <a:r>
                        <a:rPr lang="en-US" baseline="0" dirty="0" smtClean="0"/>
                        <a:t> Motors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Kami </a:t>
                      </a:r>
                      <a:r>
                        <a:rPr lang="en-MY" sz="1600" dirty="0" err="1" smtClean="0"/>
                        <a:t>mendapati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pemegang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saham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dan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ahli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lembaga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pengarah</a:t>
                      </a:r>
                      <a:r>
                        <a:rPr lang="en-MY" sz="1600" dirty="0" smtClean="0"/>
                        <a:t>, </a:t>
                      </a:r>
                      <a:r>
                        <a:rPr lang="en-MY" sz="1600" dirty="0" err="1" smtClean="0"/>
                        <a:t>dan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pengurusan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A&amp;Z Motors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Yusuf Roy </a:t>
                      </a:r>
                      <a:r>
                        <a:rPr lang="en-MY" sz="1600" dirty="0" err="1" smtClean="0"/>
                        <a:t>Fitri</a:t>
                      </a:r>
                      <a:r>
                        <a:rPr lang="en-MY" sz="1600" dirty="0" smtClean="0"/>
                        <a:t> Bin </a:t>
                      </a:r>
                      <a:r>
                        <a:rPr lang="en-MY" sz="1600" dirty="0" err="1" smtClean="0"/>
                        <a:t>Mohd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Johny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mempunyai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kepentingan</a:t>
                      </a:r>
                      <a:r>
                        <a:rPr lang="en-MY" sz="1600" dirty="0" smtClean="0"/>
                        <a:t> di </a:t>
                      </a:r>
                      <a:r>
                        <a:rPr lang="en-MY" sz="1600" dirty="0" err="1" smtClean="0"/>
                        <a:t>dalam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AP  </a:t>
                      </a:r>
                      <a:r>
                        <a:rPr lang="en-MY" sz="1600" dirty="0" err="1" smtClean="0"/>
                        <a:t>kereta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terbuka</a:t>
                      </a:r>
                      <a:r>
                        <a:rPr lang="en-MY" sz="1600" dirty="0" smtClean="0"/>
                        <a:t> yang lain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Raya </a:t>
                      </a:r>
                      <a:r>
                        <a:rPr lang="en-MY" sz="1600" dirty="0" err="1" smtClean="0"/>
                        <a:t>Khas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Sdn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Bhd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sebagai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Pengurus</a:t>
                      </a:r>
                      <a:r>
                        <a:rPr lang="en-MY" sz="1600" dirty="0" smtClean="0"/>
                        <a:t> Pembangunan </a:t>
                      </a:r>
                      <a:r>
                        <a:rPr lang="en-MY" sz="1600" dirty="0" err="1" smtClean="0"/>
                        <a:t>Perniagaan</a:t>
                      </a:r>
                      <a:r>
                        <a:rPr lang="en-MY" sz="1600" dirty="0" smtClean="0"/>
                        <a:t>. </a:t>
                      </a:r>
                      <a:r>
                        <a:rPr lang="en-MY" sz="1600" dirty="0" err="1" smtClean="0"/>
                        <a:t>Namun</a:t>
                      </a:r>
                      <a:r>
                        <a:rPr lang="en-MY" sz="1600" dirty="0" smtClean="0"/>
                        <a:t>, </a:t>
                      </a:r>
                      <a:r>
                        <a:rPr lang="en-MY" sz="1600" dirty="0" err="1" smtClean="0"/>
                        <a:t>menurut</a:t>
                      </a:r>
                      <a:r>
                        <a:rPr lang="en-MY" sz="1600" dirty="0" smtClean="0"/>
                        <a:t> Yasmin (</a:t>
                      </a:r>
                      <a:r>
                        <a:rPr lang="en-MY" sz="1600" dirty="0" err="1" smtClean="0"/>
                        <a:t>pengarah</a:t>
                      </a:r>
                      <a:r>
                        <a:rPr lang="en-MY" sz="1600" dirty="0" smtClean="0"/>
                        <a:t> Raya </a:t>
                      </a:r>
                      <a:r>
                        <a:rPr lang="en-MY" sz="1600" dirty="0" err="1" smtClean="0"/>
                        <a:t>Khas</a:t>
                      </a:r>
                      <a:r>
                        <a:rPr lang="en-MY" sz="1600" dirty="0" smtClean="0"/>
                        <a:t>), Yusuf Roy </a:t>
                      </a:r>
                      <a:r>
                        <a:rPr lang="en-MY" sz="1600" dirty="0" err="1" smtClean="0"/>
                        <a:t>hanya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bertindak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sebagai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penasihat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untuk</a:t>
                      </a:r>
                      <a:r>
                        <a:rPr lang="en-MY" sz="1600" dirty="0" smtClean="0"/>
                        <a:t> Raya </a:t>
                      </a:r>
                      <a:r>
                        <a:rPr lang="en-MY" sz="1600" dirty="0" err="1" smtClean="0"/>
                        <a:t>Khas</a:t>
                      </a:r>
                      <a:r>
                        <a:rPr lang="en-MY" sz="1600" dirty="0" smtClean="0"/>
                        <a:t>.</a:t>
                      </a:r>
                      <a:endParaRPr lang="en-MY" sz="1600" dirty="0"/>
                    </a:p>
                  </a:txBody>
                  <a:tcPr/>
                </a:tc>
              </a:tr>
              <a:tr h="7762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Raya </a:t>
                      </a:r>
                      <a:r>
                        <a:rPr lang="en-US" sz="1600" dirty="0" err="1" smtClean="0"/>
                        <a:t>Khas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dirty="0" smtClean="0"/>
                        <a:t>Kami </a:t>
                      </a:r>
                      <a:r>
                        <a:rPr lang="en-MY" sz="1600" dirty="0" err="1" smtClean="0"/>
                        <a:t>mendapati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terdapat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pengurusan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mempunyai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kepentingan</a:t>
                      </a:r>
                      <a:r>
                        <a:rPr lang="en-MY" sz="1600" dirty="0" smtClean="0"/>
                        <a:t> di </a:t>
                      </a:r>
                      <a:r>
                        <a:rPr lang="en-MY" sz="1600" dirty="0" err="1" smtClean="0"/>
                        <a:t>dalam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syarikat</a:t>
                      </a:r>
                      <a:r>
                        <a:rPr lang="en-MY" sz="1600" dirty="0" smtClean="0"/>
                        <a:t> AP </a:t>
                      </a:r>
                      <a:r>
                        <a:rPr lang="en-MY" sz="1600" dirty="0" err="1" smtClean="0"/>
                        <a:t>Kereta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terbuka</a:t>
                      </a:r>
                      <a:r>
                        <a:rPr lang="en-MY" sz="1600" dirty="0" smtClean="0"/>
                        <a:t> yang lain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A&amp;Z Motors.  </a:t>
                      </a:r>
                      <a:r>
                        <a:rPr lang="en-MY" sz="1600" dirty="0" err="1" smtClean="0"/>
                        <a:t>Pengurus</a:t>
                      </a:r>
                      <a:r>
                        <a:rPr lang="en-MY" sz="1600" dirty="0" smtClean="0"/>
                        <a:t> Pembangunan </a:t>
                      </a:r>
                      <a:r>
                        <a:rPr lang="en-MY" sz="1600" dirty="0" err="1" smtClean="0"/>
                        <a:t>Perniagaan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iaitu</a:t>
                      </a:r>
                      <a:r>
                        <a:rPr lang="en-MY" sz="1600" dirty="0" smtClean="0"/>
                        <a:t> Yusuf Roy </a:t>
                      </a:r>
                      <a:r>
                        <a:rPr lang="en-MY" sz="1600" dirty="0" err="1" smtClean="0"/>
                        <a:t>Fitri</a:t>
                      </a:r>
                      <a:r>
                        <a:rPr lang="en-MY" sz="1600" dirty="0" smtClean="0"/>
                        <a:t> Bin </a:t>
                      </a:r>
                      <a:r>
                        <a:rPr lang="en-MY" sz="1600" dirty="0" err="1" smtClean="0"/>
                        <a:t>Mohd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Johny</a:t>
                      </a:r>
                      <a:r>
                        <a:rPr lang="en-MY" sz="1600" dirty="0" smtClean="0"/>
                        <a:t> juga </a:t>
                      </a:r>
                      <a:r>
                        <a:rPr lang="en-MY" sz="1600" dirty="0" err="1" smtClean="0"/>
                        <a:t>menjadi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pemegang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saham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dan</a:t>
                      </a:r>
                      <a:r>
                        <a:rPr lang="en-MY" sz="1600" dirty="0" smtClean="0"/>
                        <a:t> </a:t>
                      </a:r>
                      <a:r>
                        <a:rPr lang="en-MY" sz="1600" dirty="0" err="1" smtClean="0"/>
                        <a:t>pengarah</a:t>
                      </a:r>
                      <a:r>
                        <a:rPr lang="en-MY" sz="1600" dirty="0" smtClean="0"/>
                        <a:t> di A&amp;Z Motors.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13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342104"/>
              </p:ext>
            </p:extLst>
          </p:nvPr>
        </p:nvGraphicFramePr>
        <p:xfrm>
          <a:off x="467544" y="2420888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Aman Razak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Mayazia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Hj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Kisham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4372999"/>
              </p:ext>
            </p:extLst>
          </p:nvPr>
        </p:nvGraphicFramePr>
        <p:xfrm>
          <a:off x="467544" y="3429000"/>
          <a:ext cx="7848873" cy="1228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848"/>
                <a:gridCol w="2200619"/>
                <a:gridCol w="1907203"/>
                <a:gridCol w="1907203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Bermuda Niga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Mustapha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Cosama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Alffian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Bin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Kadri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Mohammad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Affendy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0638279"/>
              </p:ext>
            </p:extLst>
          </p:nvPr>
        </p:nvGraphicFramePr>
        <p:xfrm>
          <a:off x="467544" y="5440325"/>
          <a:ext cx="7848872" cy="7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91"/>
                <a:gridCol w="2906990"/>
                <a:gridCol w="2519391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Nama</a:t>
                      </a:r>
                      <a:endParaRPr lang="en-MY" dirty="0" smtClean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KSS Otomobil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Sri Sutera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Haji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Jahaya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814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 &amp; Baharu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4721943"/>
              </p:ext>
            </p:extLst>
          </p:nvPr>
        </p:nvGraphicFramePr>
        <p:xfrm>
          <a:off x="467544" y="1923021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LULUS Motor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Gerbang</a:t>
                      </a:r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Prestij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Siti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Nor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Azrin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Shikh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337095"/>
              </p:ext>
            </p:extLst>
          </p:nvPr>
        </p:nvGraphicFramePr>
        <p:xfrm>
          <a:off x="467544" y="2931133"/>
          <a:ext cx="8064896" cy="164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M&amp;D World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MD Motors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Freddy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Numan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Chirstina Lawan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Christine Yeo Chin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1677197"/>
              </p:ext>
            </p:extLst>
          </p:nvPr>
        </p:nvGraphicFramePr>
        <p:xfrm>
          <a:off x="467544" y="4952256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Moga Motors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Equal </a:t>
                      </a:r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Femar</a:t>
                      </a:r>
                      <a:endParaRPr lang="en-MY" sz="11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Afendy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8080267"/>
              </p:ext>
            </p:extLst>
          </p:nvPr>
        </p:nvGraphicFramePr>
        <p:xfrm>
          <a:off x="467544" y="5888360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Naza</a:t>
                      </a:r>
                      <a:r>
                        <a:rPr lang="en-MY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Motor Trading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Sehaluan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Sri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Datin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Seri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Zaleha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6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 &amp; Baharu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5223824"/>
              </p:ext>
            </p:extLst>
          </p:nvPr>
        </p:nvGraphicFramePr>
        <p:xfrm>
          <a:off x="467544" y="2294149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Noble Country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Golden </a:t>
                      </a:r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Krew</a:t>
                      </a:r>
                      <a:endParaRPr lang="en-MY" sz="11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Azri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Nurudin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599361"/>
              </p:ext>
            </p:extLst>
          </p:nvPr>
        </p:nvGraphicFramePr>
        <p:xfrm>
          <a:off x="467544" y="3302261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Perisai Wira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Sri Benteng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Zullaimy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0814936"/>
              </p:ext>
            </p:extLst>
          </p:nvPr>
        </p:nvGraphicFramePr>
        <p:xfrm>
          <a:off x="467544" y="4376192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Rejang Motor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Sisma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Capital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Hj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Bujang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8935291"/>
              </p:ext>
            </p:extLst>
          </p:nvPr>
        </p:nvGraphicFramePr>
        <p:xfrm>
          <a:off x="467544" y="5312296"/>
          <a:ext cx="8064896" cy="7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Tenaga Wan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Fatima </a:t>
                      </a:r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Cartrade</a:t>
                      </a:r>
                      <a:endParaRPr lang="en-MY" sz="11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Dato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wan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Ramli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48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377548"/>
              </p:ext>
            </p:extLst>
          </p:nvPr>
        </p:nvGraphicFramePr>
        <p:xfrm>
          <a:off x="467544" y="2276872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217240"/>
                <a:gridCol w="152596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Cemerlang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Memuaskan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Gagal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Sedia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3785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A-6 &amp; A-7 AP </a:t>
            </a:r>
            <a:r>
              <a:rPr lang="en-US" dirty="0" err="1" smtClean="0"/>
              <a:t>Sedia</a:t>
            </a:r>
            <a:r>
              <a:rPr lang="en-US" dirty="0" smtClean="0"/>
              <a:t> Ada &amp; Baharu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175806"/>
              </p:ext>
            </p:extLst>
          </p:nvPr>
        </p:nvGraphicFramePr>
        <p:xfrm>
          <a:off x="467544" y="1988840"/>
          <a:ext cx="8064896" cy="164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958"/>
                <a:gridCol w="1819150"/>
                <a:gridCol w="1576596"/>
                <a:gridCol w="1576596"/>
                <a:gridCol w="1576596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ABH Sales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Nasrom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(m)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Edaran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Kemaman</a:t>
                      </a:r>
                      <a:endParaRPr lang="en-MY" sz="1100" b="0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Nasrom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Group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 Halim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 Zanuri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Nik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Mohd</a:t>
                      </a:r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Nasrom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8831432"/>
              </p:ext>
            </p:extLst>
          </p:nvPr>
        </p:nvGraphicFramePr>
        <p:xfrm>
          <a:off x="467544" y="3789040"/>
          <a:ext cx="8064896" cy="1212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165"/>
                <a:gridCol w="2986999"/>
                <a:gridCol w="2588732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  <a:p>
                      <a:pPr algn="l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Borneo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Proedar</a:t>
                      </a:r>
                      <a:r>
                        <a:rPr lang="en-MY" sz="1100" b="0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Auto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Yusmawaty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Azizi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003188"/>
              </p:ext>
            </p:extLst>
          </p:nvPr>
        </p:nvGraphicFramePr>
        <p:xfrm>
          <a:off x="467545" y="5157192"/>
          <a:ext cx="8064895" cy="164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954"/>
                <a:gridCol w="1466346"/>
                <a:gridCol w="1270831"/>
                <a:gridCol w="1368588"/>
                <a:gridCol w="1368588"/>
                <a:gridCol w="1368588"/>
              </a:tblGrid>
              <a:tr h="34977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Nama</a:t>
                      </a:r>
                      <a:endParaRPr lang="en-MY" sz="1100" dirty="0" smtClean="0"/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Jendela</a:t>
                      </a:r>
                      <a:r>
                        <a:rPr lang="en-MY" sz="11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MY" sz="1100" b="1" i="0" u="none" strike="noStrike" dirty="0" err="1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Unggul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Isro</a:t>
                      </a:r>
                      <a:endParaRPr lang="en-MY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T.J.M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 err="1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Biogress</a:t>
                      </a:r>
                      <a:endParaRPr lang="en-MY" sz="1100" b="1" i="0" u="none" strike="noStrike" dirty="0">
                        <a:solidFill>
                          <a:srgbClr val="FFFF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Definite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Mohamed </a:t>
                      </a:r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Nazari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Ahmad Azmi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  <a:tr h="431227">
                <a:tc>
                  <a:txBody>
                    <a:bodyPr/>
                    <a:lstStyle/>
                    <a:p>
                      <a:pPr algn="l" fontAlgn="b"/>
                      <a:r>
                        <a:rPr lang="en-MY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Sharina</a:t>
                      </a:r>
                      <a:endParaRPr lang="en-MY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MY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8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 AP </a:t>
            </a:r>
            <a:r>
              <a:rPr lang="en-US" dirty="0" err="1" smtClean="0"/>
              <a:t>Sedia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892437"/>
              </p:ext>
            </p:extLst>
          </p:nvPr>
        </p:nvGraphicFramePr>
        <p:xfrm>
          <a:off x="467544" y="2276872"/>
          <a:ext cx="828092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Excellent</a:t>
                      </a:r>
                      <a:r>
                        <a:rPr lang="en-US" sz="1600" b="0" baseline="0" dirty="0" smtClean="0"/>
                        <a:t> Deal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Bandar </a:t>
                      </a:r>
                      <a:r>
                        <a:rPr lang="en-MY" sz="1200" dirty="0" err="1" smtClean="0"/>
                        <a:t>Tun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Razak</a:t>
                      </a:r>
                      <a:r>
                        <a:rPr lang="en-MY" sz="1200" dirty="0" smtClean="0"/>
                        <a:t> (HQ)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kawasan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perumahan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dipastikan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pemilik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Semenyih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Kajang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menyurat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pengedaran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kereta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Perodua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Menurut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kakitangan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Khairol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berada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luar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negara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manakala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hasil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perbualan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telefon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antara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MITI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Rahmat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perangah</a:t>
                      </a:r>
                      <a:r>
                        <a:rPr lang="en-MY" sz="1200" dirty="0" smtClean="0"/>
                        <a:t> yang lain (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Fatimah), di </a:t>
                      </a:r>
                      <a:r>
                        <a:rPr lang="en-MY" sz="1200" dirty="0" err="1" smtClean="0"/>
                        <a:t>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 </a:t>
                      </a:r>
                      <a:r>
                        <a:rPr lang="en-MY" sz="1200" dirty="0" err="1" smtClean="0"/>
                        <a:t>kurang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mengetahui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perjalanan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terbabit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showroom </a:t>
                      </a:r>
                      <a:r>
                        <a:rPr lang="en-MY" sz="1200" dirty="0" err="1" smtClean="0"/>
                        <a:t>yg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di fail, showroom </a:t>
                      </a:r>
                      <a:r>
                        <a:rPr lang="en-MY" sz="1200" dirty="0" err="1" smtClean="0"/>
                        <a:t>terletak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Bangi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menyewa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walaupun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papan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tanda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Excelent</a:t>
                      </a:r>
                      <a:r>
                        <a:rPr lang="en-MY" sz="1200" dirty="0" smtClean="0"/>
                        <a:t> Deal </a:t>
                      </a:r>
                      <a:r>
                        <a:rPr lang="en-MY" sz="1200" dirty="0" err="1" smtClean="0"/>
                        <a:t>masih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diturunkan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cawangan</a:t>
                      </a:r>
                      <a:r>
                        <a:rPr lang="en-MY" sz="1200" dirty="0" smtClean="0"/>
                        <a:t> Sungai </a:t>
                      </a:r>
                      <a:r>
                        <a:rPr lang="en-MY" sz="1200" dirty="0" err="1" smtClean="0"/>
                        <a:t>Buluh</a:t>
                      </a:r>
                      <a:r>
                        <a:rPr lang="en-MY" sz="1200" dirty="0" smtClean="0"/>
                        <a:t> pula </a:t>
                      </a:r>
                      <a:r>
                        <a:rPr lang="en-MY" sz="1200" dirty="0" err="1" smtClean="0"/>
                        <a:t>digunakan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operasi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(</a:t>
                      </a:r>
                      <a:r>
                        <a:rPr lang="en-MY" sz="1200" dirty="0" err="1" smtClean="0"/>
                        <a:t>Whelly</a:t>
                      </a:r>
                      <a:r>
                        <a:rPr lang="en-MY" sz="1200" dirty="0" smtClean="0"/>
                        <a:t> Motor)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Excellent Deal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60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295560"/>
              </p:ext>
            </p:extLst>
          </p:nvPr>
        </p:nvGraphicFramePr>
        <p:xfrm>
          <a:off x="467544" y="2276872"/>
          <a:ext cx="828092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Formula </a:t>
                      </a:r>
                      <a:r>
                        <a:rPr lang="en-MY" sz="16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Padu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disemak</a:t>
                      </a:r>
                      <a:r>
                        <a:rPr lang="en-MY" sz="1200" dirty="0" smtClean="0"/>
                        <a:t>. Syarikat </a:t>
                      </a:r>
                      <a:r>
                        <a:rPr lang="en-MY" sz="1200" dirty="0" err="1" smtClean="0"/>
                        <a:t>hanya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menunjukkan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sehelai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AP.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lengkap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beserta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lampiran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dihantar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bertugas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yang lain yang juga </a:t>
                      </a:r>
                      <a:r>
                        <a:rPr lang="en-MY" sz="1200" dirty="0" err="1" smtClean="0"/>
                        <a:t>menjalankan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menjual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kereta-kereta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klasik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 X Auto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lokasi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menverikasi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Indah </a:t>
                      </a:r>
                      <a:r>
                        <a:rPr lang="en-MY" sz="1200" dirty="0" err="1" smtClean="0"/>
                        <a:t>Delegasi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Hanisma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dibeli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sepenuhnya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Permodalan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Satok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Berhad</a:t>
                      </a:r>
                      <a:r>
                        <a:rPr lang="en-MY" sz="1200" dirty="0" smtClean="0"/>
                        <a:t>(PSB) </a:t>
                      </a:r>
                      <a:r>
                        <a:rPr lang="en-MY" sz="1200" dirty="0" err="1" smtClean="0"/>
                        <a:t>hasil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wawancara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dengan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pekerja</a:t>
                      </a:r>
                      <a:r>
                        <a:rPr lang="en-MY" sz="1200" dirty="0" smtClean="0"/>
                        <a:t> PSB di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 </a:t>
                      </a:r>
                    </a:p>
                    <a:p>
                      <a:pPr algn="ctr"/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Pn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Yatie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setiausaha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Wan Muhammad Wan </a:t>
                      </a:r>
                      <a:r>
                        <a:rPr lang="en-MY" sz="1200" dirty="0" err="1" smtClean="0"/>
                        <a:t>Yusof</a:t>
                      </a:r>
                      <a:r>
                        <a:rPr lang="en-MY" sz="1200" dirty="0" smtClean="0"/>
                        <a:t>(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Hanisma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Bhd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memberitahu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mereka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ingin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membatalkan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 </a:t>
                      </a:r>
                      <a:r>
                        <a:rPr lang="en-MY" sz="1200" dirty="0" err="1" smtClean="0"/>
                        <a:t>terbuka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verifikasi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dilakukan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Ironside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pemohonan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(Bandar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Uda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dijumpai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endParaRPr lang="en-MY" sz="1200" dirty="0" smtClean="0"/>
                    </a:p>
                    <a:p>
                      <a:pPr algn="ctr"/>
                      <a:r>
                        <a:rPr lang="en-MY" sz="1200" dirty="0" err="1" smtClean="0"/>
                        <a:t>Berdasarkan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lain (Bandar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Permas</a:t>
                      </a:r>
                      <a:r>
                        <a:rPr lang="en-MY" sz="1200" dirty="0" smtClean="0"/>
                        <a:t> Jaya). </a:t>
                      </a:r>
                      <a:r>
                        <a:rPr lang="en-MY" sz="1200" dirty="0" err="1" smtClean="0"/>
                        <a:t>Namun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lain, </a:t>
                      </a:r>
                      <a:r>
                        <a:rPr lang="en-MY" sz="1200" dirty="0" err="1" smtClean="0"/>
                        <a:t>Dataran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Wataran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 yang </a:t>
                      </a:r>
                      <a:r>
                        <a:rPr lang="en-MY" sz="1200" dirty="0" err="1" smtClean="0"/>
                        <a:t>menggunakan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327381"/>
              </p:ext>
            </p:extLst>
          </p:nvPr>
        </p:nvGraphicFramePr>
        <p:xfrm>
          <a:off x="467544" y="2276872"/>
          <a:ext cx="828092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Kamenang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dengan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Suruhanjaya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Starikat</a:t>
                      </a:r>
                      <a:r>
                        <a:rPr lang="en-MY" sz="1200" dirty="0" smtClean="0"/>
                        <a:t> Malaysia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bertaraf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usaha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memohon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semula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pembukaan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ditutup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lebih</a:t>
                      </a:r>
                      <a:r>
                        <a:rPr lang="en-MY" sz="1200" dirty="0" smtClean="0"/>
                        <a:t> 30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beroperasi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endParaRPr lang="en-MY" sz="1200" dirty="0" smtClean="0"/>
                    </a:p>
                    <a:p>
                      <a:pPr algn="ctr"/>
                      <a:r>
                        <a:rPr lang="en-MY" sz="1200" dirty="0" smtClean="0"/>
                        <a:t>Audit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kediaman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verifikasikan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Metro </a:t>
                      </a:r>
                      <a:r>
                        <a:rPr lang="en-US" sz="1600" dirty="0" err="1" smtClean="0"/>
                        <a:t>Majusama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 smtClean="0"/>
                        <a:t>Audit </a:t>
                      </a:r>
                      <a:r>
                        <a:rPr lang="en-MY" sz="1400" dirty="0" err="1" smtClean="0"/>
                        <a:t>tidak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dapat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dijalankan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kerana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pengarah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/person in charge </a:t>
                      </a:r>
                      <a:r>
                        <a:rPr lang="en-MY" sz="1400" dirty="0" err="1" smtClean="0"/>
                        <a:t>untuk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tiada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untuk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ditemubual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pekerja</a:t>
                      </a:r>
                      <a:r>
                        <a:rPr lang="en-MY" sz="1400" dirty="0" smtClean="0"/>
                        <a:t> yang </a:t>
                      </a:r>
                      <a:r>
                        <a:rPr lang="en-MY" sz="1400" dirty="0" err="1" smtClean="0"/>
                        <a:t>sedia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ada</a:t>
                      </a:r>
                      <a:r>
                        <a:rPr lang="en-MY" sz="1400" dirty="0" smtClean="0"/>
                        <a:t> di </a:t>
                      </a:r>
                      <a:r>
                        <a:rPr lang="en-MY" sz="1400" dirty="0" err="1" smtClean="0"/>
                        <a:t>premis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tidak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mengetahui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tentang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. </a:t>
                      </a:r>
                      <a:r>
                        <a:rPr lang="en-MY" sz="1400" dirty="0" err="1" smtClean="0"/>
                        <a:t>Pegawai</a:t>
                      </a:r>
                      <a:r>
                        <a:rPr lang="en-MY" sz="1400" dirty="0" smtClean="0"/>
                        <a:t> MITI (</a:t>
                      </a:r>
                      <a:r>
                        <a:rPr lang="en-MY" sz="1400" dirty="0" err="1" smtClean="0"/>
                        <a:t>En</a:t>
                      </a:r>
                      <a:r>
                        <a:rPr lang="en-MY" sz="1400" dirty="0" smtClean="0"/>
                        <a:t>. </a:t>
                      </a:r>
                      <a:r>
                        <a:rPr lang="en-MY" sz="1400" dirty="0" err="1" smtClean="0"/>
                        <a:t>Fauzi</a:t>
                      </a:r>
                      <a:r>
                        <a:rPr lang="en-MY" sz="1400" dirty="0" smtClean="0"/>
                        <a:t>) yang </a:t>
                      </a:r>
                      <a:r>
                        <a:rPr lang="en-MY" sz="1400" dirty="0" err="1" smtClean="0"/>
                        <a:t>bertugas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mengetahui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hal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. </a:t>
                      </a:r>
                    </a:p>
                    <a:p>
                      <a:endParaRPr lang="en-MY" sz="1400" dirty="0" smtClean="0"/>
                    </a:p>
                    <a:p>
                      <a:r>
                        <a:rPr lang="en-MY" sz="1400" dirty="0" smtClean="0"/>
                        <a:t>Syarikat </a:t>
                      </a:r>
                      <a:r>
                        <a:rPr lang="en-MY" sz="1400" dirty="0" err="1" smtClean="0"/>
                        <a:t>mengambil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keputusan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untuk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membatalkan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.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19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820570"/>
              </p:ext>
            </p:extLst>
          </p:nvPr>
        </p:nvGraphicFramePr>
        <p:xfrm>
          <a:off x="467544" y="2276872"/>
          <a:ext cx="82809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864096"/>
                <a:gridCol w="1008112"/>
                <a:gridCol w="936104"/>
                <a:gridCol w="1080120"/>
                <a:gridCol w="1008112"/>
                <a:gridCol w="936104"/>
                <a:gridCol w="9361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Sedia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ada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 Baharu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0243" y="4725144"/>
            <a:ext cx="440742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**Nota</a:t>
            </a:r>
          </a:p>
          <a:p>
            <a:r>
              <a:rPr lang="en-US" sz="1400" dirty="0" smtClean="0"/>
              <a:t>A-1 Syarikat </a:t>
            </a:r>
            <a:r>
              <a:rPr lang="en-US" sz="1400" dirty="0" err="1" smtClean="0"/>
              <a:t>Sdn</a:t>
            </a:r>
            <a:r>
              <a:rPr lang="en-US" sz="1400" dirty="0" smtClean="0"/>
              <a:t> </a:t>
            </a:r>
            <a:r>
              <a:rPr lang="en-US" sz="1400" dirty="0" err="1" smtClean="0"/>
              <a:t>Bhd</a:t>
            </a:r>
            <a:endParaRPr lang="en-US" sz="1400" dirty="0" smtClean="0"/>
          </a:p>
          <a:p>
            <a:r>
              <a:rPr lang="en-US" sz="1400" dirty="0" smtClean="0"/>
              <a:t>A-2 </a:t>
            </a:r>
            <a:r>
              <a:rPr lang="en-US" sz="1400" dirty="0" err="1" smtClean="0"/>
              <a:t>Bumiputera</a:t>
            </a:r>
            <a:endParaRPr lang="en-US" sz="1400" dirty="0" smtClean="0"/>
          </a:p>
          <a:p>
            <a:r>
              <a:rPr lang="en-US" sz="1400" dirty="0" smtClean="0"/>
              <a:t>A-3 Syarikat </a:t>
            </a:r>
            <a:r>
              <a:rPr lang="en-US" sz="1400" dirty="0" err="1" smtClean="0"/>
              <a:t>Pengalaman</a:t>
            </a:r>
            <a:r>
              <a:rPr lang="en-US" sz="1400" dirty="0" smtClean="0"/>
              <a:t> 2 </a:t>
            </a:r>
            <a:r>
              <a:rPr lang="en-US" sz="1400" dirty="0" err="1" smtClean="0"/>
              <a:t>Tahun</a:t>
            </a:r>
            <a:endParaRPr lang="en-US" sz="1400" dirty="0" smtClean="0"/>
          </a:p>
          <a:p>
            <a:r>
              <a:rPr lang="en-US" sz="1400" dirty="0" smtClean="0"/>
              <a:t>A-4 Modal 1 </a:t>
            </a:r>
            <a:r>
              <a:rPr lang="en-US" sz="1400" dirty="0" err="1" smtClean="0"/>
              <a:t>Juta</a:t>
            </a:r>
            <a:endParaRPr lang="en-US" sz="1400" dirty="0" smtClean="0"/>
          </a:p>
          <a:p>
            <a:r>
              <a:rPr lang="en-US" sz="1400" dirty="0" smtClean="0"/>
              <a:t>A-5 </a:t>
            </a:r>
            <a:r>
              <a:rPr lang="en-US" sz="1400" dirty="0" err="1" smtClean="0"/>
              <a:t>Perubahan</a:t>
            </a:r>
            <a:r>
              <a:rPr lang="en-US" sz="1400" dirty="0" smtClean="0"/>
              <a:t> </a:t>
            </a:r>
            <a:r>
              <a:rPr lang="en-US" sz="1400" dirty="0" err="1" smtClean="0"/>
              <a:t>Pemegang</a:t>
            </a:r>
            <a:r>
              <a:rPr lang="en-US" sz="1400" dirty="0" smtClean="0"/>
              <a:t> </a:t>
            </a:r>
            <a:r>
              <a:rPr lang="en-US" sz="1400" dirty="0" err="1" smtClean="0"/>
              <a:t>Saham</a:t>
            </a:r>
            <a:r>
              <a:rPr lang="en-US" sz="1400" dirty="0" smtClean="0"/>
              <a:t>/Ahli </a:t>
            </a:r>
            <a:r>
              <a:rPr lang="en-US" sz="1400" dirty="0" err="1" smtClean="0"/>
              <a:t>Lembaga</a:t>
            </a:r>
            <a:r>
              <a:rPr lang="en-US" sz="1400" dirty="0" smtClean="0"/>
              <a:t> </a:t>
            </a:r>
            <a:r>
              <a:rPr lang="en-US" sz="1400" dirty="0" err="1" smtClean="0"/>
              <a:t>Pengarah</a:t>
            </a:r>
            <a:endParaRPr lang="en-US" sz="1400" dirty="0" smtClean="0"/>
          </a:p>
          <a:p>
            <a:r>
              <a:rPr lang="en-US" sz="1400" dirty="0" smtClean="0"/>
              <a:t>A-6 </a:t>
            </a:r>
            <a:r>
              <a:rPr lang="sv-SE" sz="1400" dirty="0" smtClean="0"/>
              <a:t>Kepentingan </a:t>
            </a:r>
            <a:r>
              <a:rPr lang="sv-SE" sz="1400" dirty="0"/>
              <a:t>dalam syarikat AP Terbuka kereta </a:t>
            </a:r>
            <a:r>
              <a:rPr lang="sv-SE" sz="1400" dirty="0" smtClean="0"/>
              <a:t>lain</a:t>
            </a:r>
          </a:p>
          <a:p>
            <a:r>
              <a:rPr lang="sv-SE" sz="1400" dirty="0" smtClean="0"/>
              <a:t>A-7 Kepentingan </a:t>
            </a:r>
            <a:r>
              <a:rPr lang="sv-SE" sz="1400" dirty="0"/>
              <a:t>dalam syarikat AP Terbuka </a:t>
            </a:r>
            <a:r>
              <a:rPr lang="sv-SE" sz="1400" dirty="0" smtClean="0"/>
              <a:t>Motosikal lain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195598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A-1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4032438"/>
              </p:ext>
            </p:extLst>
          </p:nvPr>
        </p:nvGraphicFramePr>
        <p:xfrm>
          <a:off x="467544" y="2276872"/>
          <a:ext cx="828092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A-1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Excellent Deal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membuat</a:t>
                      </a:r>
                      <a:r>
                        <a:rPr lang="en-MY" sz="1200" dirty="0" smtClean="0"/>
                        <a:t> audit di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endParaRPr lang="en-MY" sz="1200" dirty="0" smtClean="0"/>
                    </a:p>
                    <a:p>
                      <a:pPr algn="ctr"/>
                      <a:endParaRPr lang="en-MY" sz="1200" dirty="0" smtClean="0"/>
                    </a:p>
                    <a:p>
                      <a:pPr algn="ctr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Bandar </a:t>
                      </a:r>
                      <a:r>
                        <a:rPr lang="en-MY" sz="1200" dirty="0" err="1" smtClean="0"/>
                        <a:t>Tun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Razak</a:t>
                      </a:r>
                      <a:r>
                        <a:rPr lang="en-MY" sz="1200" dirty="0" smtClean="0"/>
                        <a:t> (HQ)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kawasan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perumahan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dipastikan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pemilik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Semenyih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Kajang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menyurat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pengedaran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kereta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Perodua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Menurut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kakitangan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Khairol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berada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luar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negara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manakala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hasil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perbualan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telefon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antara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MITI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Rahmat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perangah</a:t>
                      </a:r>
                      <a:r>
                        <a:rPr lang="en-MY" sz="1200" dirty="0" smtClean="0"/>
                        <a:t> yang lain (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Fatimah), di </a:t>
                      </a:r>
                      <a:r>
                        <a:rPr lang="en-MY" sz="1200" dirty="0" err="1" smtClean="0"/>
                        <a:t>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 </a:t>
                      </a:r>
                      <a:r>
                        <a:rPr lang="en-MY" sz="1200" dirty="0" err="1" smtClean="0"/>
                        <a:t>kurang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mengetahui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perjalanan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terbabit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showroom </a:t>
                      </a:r>
                      <a:r>
                        <a:rPr lang="en-MY" sz="1200" dirty="0" err="1" smtClean="0"/>
                        <a:t>yg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di fail, showroom </a:t>
                      </a:r>
                      <a:r>
                        <a:rPr lang="en-MY" sz="1200" dirty="0" err="1" smtClean="0"/>
                        <a:t>terletak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Bangi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menyewa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walaupun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papan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tanda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Excelent</a:t>
                      </a:r>
                      <a:r>
                        <a:rPr lang="en-MY" sz="1200" dirty="0" smtClean="0"/>
                        <a:t> Deal </a:t>
                      </a:r>
                      <a:r>
                        <a:rPr lang="en-MY" sz="1200" dirty="0" err="1" smtClean="0"/>
                        <a:t>masih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diturunkan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cawangan</a:t>
                      </a:r>
                      <a:r>
                        <a:rPr lang="en-MY" sz="1200" dirty="0" smtClean="0"/>
                        <a:t> Sungai </a:t>
                      </a:r>
                      <a:r>
                        <a:rPr lang="en-MY" sz="1200" dirty="0" err="1" smtClean="0"/>
                        <a:t>Buluh</a:t>
                      </a:r>
                      <a:r>
                        <a:rPr lang="en-MY" sz="1200" dirty="0" smtClean="0"/>
                        <a:t> pula </a:t>
                      </a:r>
                      <a:r>
                        <a:rPr lang="en-MY" sz="1200" dirty="0" err="1" smtClean="0"/>
                        <a:t>digunakan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operasi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(</a:t>
                      </a:r>
                      <a:r>
                        <a:rPr lang="en-MY" sz="1200" dirty="0" err="1" smtClean="0"/>
                        <a:t>Whelly</a:t>
                      </a:r>
                      <a:r>
                        <a:rPr lang="en-MY" sz="1200" dirty="0" smtClean="0"/>
                        <a:t> Motor)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Excellent Deal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47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A-2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5548714"/>
              </p:ext>
            </p:extLst>
          </p:nvPr>
        </p:nvGraphicFramePr>
        <p:xfrm>
          <a:off x="467544" y="2276872"/>
          <a:ext cx="828092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A-2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D.T.C. Motors </a:t>
                      </a:r>
                      <a:r>
                        <a:rPr lang="en-MY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Sdn</a:t>
                      </a:r>
                      <a:r>
                        <a:rPr lang="en-MY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Bhd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Sila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rujuk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lampiran</a:t>
                      </a:r>
                      <a:endParaRPr lang="en-MY" sz="1200" dirty="0" smtClean="0"/>
                    </a:p>
                    <a:p>
                      <a:pPr algn="ctr"/>
                      <a:r>
                        <a:rPr lang="en-MY" sz="1200" dirty="0" err="1" smtClean="0"/>
                        <a:t>Kassim</a:t>
                      </a:r>
                      <a:r>
                        <a:rPr lang="en-MY" sz="1200" dirty="0" smtClean="0"/>
                        <a:t> Bin Datuk Haji </a:t>
                      </a:r>
                      <a:r>
                        <a:rPr lang="en-MY" sz="1200" dirty="0" err="1" smtClean="0"/>
                        <a:t>Tamby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Chik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warganegara</a:t>
                      </a:r>
                      <a:r>
                        <a:rPr lang="en-MY" sz="1200" dirty="0" smtClean="0"/>
                        <a:t> Singapore </a:t>
                      </a:r>
                      <a:r>
                        <a:rPr lang="en-MY" sz="1200" dirty="0" err="1" smtClean="0"/>
                        <a:t>berbangsa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Melayu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meninggal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dunia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menurut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24, </a:t>
                      </a:r>
                      <a:r>
                        <a:rPr lang="en-MY" sz="1200" dirty="0" err="1" smtClean="0"/>
                        <a:t>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tertara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nama</a:t>
                      </a:r>
                      <a:r>
                        <a:rPr lang="en-MY" sz="1200" dirty="0" smtClean="0"/>
                        <a:t> "THE ESTATE OF KASSIM BIN DATUK HAJI TAMBY CHIK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Excellent Deal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dirty="0" err="1" smtClean="0"/>
                        <a:t>Tidak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membuat</a:t>
                      </a:r>
                      <a:r>
                        <a:rPr lang="en-MY" sz="1800" dirty="0" smtClean="0"/>
                        <a:t> audit di </a:t>
                      </a:r>
                      <a:r>
                        <a:rPr lang="en-MY" sz="1800" dirty="0" err="1" smtClean="0"/>
                        <a:t>pejabat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syarikat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kerana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masalah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alamat</a:t>
                      </a:r>
                      <a:endParaRPr lang="en-MY" sz="1800" dirty="0" smtClean="0"/>
                    </a:p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Fajar</a:t>
                      </a:r>
                      <a:r>
                        <a:rPr lang="en-US" sz="1600" dirty="0" smtClean="0"/>
                        <a:t> Motor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semua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berbangsa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cina</a:t>
                      </a:r>
                      <a:r>
                        <a:rPr lang="en-MY" sz="1200" dirty="0" smtClean="0"/>
                        <a:t>. Syarikat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lama </a:t>
                      </a:r>
                      <a:r>
                        <a:rPr lang="en-MY" sz="1200" dirty="0" err="1" smtClean="0"/>
                        <a:t>beroperasi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AP holder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sejak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1977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MITI (</a:t>
                      </a:r>
                      <a:r>
                        <a:rPr lang="en-MY" sz="1200" dirty="0" err="1" smtClean="0"/>
                        <a:t>Cik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Zakirah</a:t>
                      </a:r>
                      <a:r>
                        <a:rPr lang="en-MY" sz="1200" dirty="0" smtClean="0"/>
                        <a:t>) yang </a:t>
                      </a:r>
                      <a:r>
                        <a:rPr lang="en-MY" sz="1200" dirty="0" err="1" smtClean="0"/>
                        <a:t>bertugas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maklum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Hoover</a:t>
                      </a:r>
                      <a:r>
                        <a:rPr lang="en-US" sz="1600" baseline="0" dirty="0" smtClean="0"/>
                        <a:t> Marketing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kesemua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ahli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lembaga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tertinggi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penandatangan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cek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berbangsa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cina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16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A-2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4811167"/>
              </p:ext>
            </p:extLst>
          </p:nvPr>
        </p:nvGraphicFramePr>
        <p:xfrm>
          <a:off x="467544" y="2276872"/>
          <a:ext cx="828092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A-2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M&amp;D</a:t>
                      </a:r>
                      <a:r>
                        <a:rPr lang="en-US" sz="1600" b="0" baseline="0" dirty="0" smtClean="0"/>
                        <a:t> World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tertinggi</a:t>
                      </a:r>
                      <a:r>
                        <a:rPr lang="en-MY" sz="1200" dirty="0" smtClean="0"/>
                        <a:t> Ms Christine Yeo Chin Choo </a:t>
                      </a:r>
                      <a:r>
                        <a:rPr lang="en-MY" sz="1200" dirty="0" err="1" smtClean="0"/>
                        <a:t>berbangsa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cina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Beliau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isteri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Freddy </a:t>
                      </a:r>
                      <a:r>
                        <a:rPr lang="en-MY" sz="1200" dirty="0" err="1" smtClean="0"/>
                        <a:t>Numan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Lawan</a:t>
                      </a:r>
                      <a:r>
                        <a:rPr lang="en-MY" sz="1200" dirty="0" smtClean="0"/>
                        <a:t> @ Akas </a:t>
                      </a:r>
                      <a:r>
                        <a:rPr lang="en-MY" sz="1200" dirty="0" err="1" smtClean="0"/>
                        <a:t>Lawan</a:t>
                      </a:r>
                      <a:r>
                        <a:rPr lang="en-MY" sz="1200" dirty="0" smtClean="0"/>
                        <a:t>. 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Motonation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Kami </a:t>
                      </a:r>
                      <a:r>
                        <a:rPr lang="en-MY" dirty="0" err="1" smtClean="0"/>
                        <a:t>mendapati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syarikat</a:t>
                      </a:r>
                      <a:r>
                        <a:rPr lang="en-MY" dirty="0" smtClean="0"/>
                        <a:t>  </a:t>
                      </a:r>
                      <a:r>
                        <a:rPr lang="en-MY" dirty="0" err="1" smtClean="0"/>
                        <a:t>bukan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berstatus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bumiputera</a:t>
                      </a:r>
                      <a:r>
                        <a:rPr lang="en-MY" dirty="0" smtClean="0"/>
                        <a:t>. </a:t>
                      </a:r>
                      <a:r>
                        <a:rPr lang="en-MY" dirty="0" err="1" smtClean="0"/>
                        <a:t>Terdapat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tiga</a:t>
                      </a:r>
                      <a:r>
                        <a:rPr lang="en-MY" dirty="0" smtClean="0"/>
                        <a:t> (3) orang yang </a:t>
                      </a:r>
                      <a:r>
                        <a:rPr lang="en-MY" dirty="0" err="1" smtClean="0"/>
                        <a:t>memegang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jawatan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pengurusan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tertinggi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adalah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bukan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Bumiputera</a:t>
                      </a:r>
                      <a:r>
                        <a:rPr lang="en-MY" dirty="0" smtClean="0"/>
                        <a:t>. </a:t>
                      </a:r>
                      <a:r>
                        <a:rPr lang="en-MY" dirty="0" err="1" smtClean="0"/>
                        <a:t>Berikut</a:t>
                      </a:r>
                      <a:r>
                        <a:rPr lang="en-MY" dirty="0" smtClean="0"/>
                        <a:t>  </a:t>
                      </a:r>
                      <a:r>
                        <a:rPr lang="en-MY" dirty="0" err="1" smtClean="0"/>
                        <a:t>senarainya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adalah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seperti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berikut</a:t>
                      </a:r>
                      <a:r>
                        <a:rPr lang="en-MY" dirty="0" smtClean="0"/>
                        <a:t>:</a:t>
                      </a:r>
                    </a:p>
                    <a:p>
                      <a:r>
                        <a:rPr lang="en-MY" dirty="0" smtClean="0"/>
                        <a:t>1. </a:t>
                      </a:r>
                      <a:r>
                        <a:rPr lang="en-MY" dirty="0" err="1" smtClean="0"/>
                        <a:t>Ooi</a:t>
                      </a:r>
                      <a:r>
                        <a:rPr lang="en-MY" dirty="0" smtClean="0"/>
                        <a:t> Lean </a:t>
                      </a:r>
                      <a:r>
                        <a:rPr lang="en-MY" dirty="0" err="1" smtClean="0"/>
                        <a:t>Looi-Kerani</a:t>
                      </a:r>
                      <a:endParaRPr lang="en-MY" dirty="0" smtClean="0"/>
                    </a:p>
                    <a:p>
                      <a:r>
                        <a:rPr lang="en-MY" dirty="0" smtClean="0"/>
                        <a:t>2. </a:t>
                      </a:r>
                      <a:r>
                        <a:rPr lang="en-MY" dirty="0" err="1" smtClean="0"/>
                        <a:t>Neoh</a:t>
                      </a:r>
                      <a:r>
                        <a:rPr lang="en-MY" dirty="0" smtClean="0"/>
                        <a:t> Wee Ping-</a:t>
                      </a:r>
                      <a:r>
                        <a:rPr lang="en-MY" dirty="0" err="1" smtClean="0"/>
                        <a:t>Ekesekutif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Jualan</a:t>
                      </a:r>
                      <a:endParaRPr lang="en-MY" dirty="0" smtClean="0"/>
                    </a:p>
                    <a:p>
                      <a:r>
                        <a:rPr lang="en-MY" dirty="0" smtClean="0"/>
                        <a:t>3. Lee Chong </a:t>
                      </a:r>
                      <a:r>
                        <a:rPr lang="en-MY" dirty="0" err="1" smtClean="0"/>
                        <a:t>Shiamm</a:t>
                      </a:r>
                      <a:r>
                        <a:rPr lang="en-MY" dirty="0" smtClean="0"/>
                        <a:t>- </a:t>
                      </a:r>
                      <a:r>
                        <a:rPr lang="en-MY" dirty="0" err="1" smtClean="0"/>
                        <a:t>Pengurus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Bengkel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Naza</a:t>
                      </a:r>
                      <a:r>
                        <a:rPr lang="en-US" sz="1600" dirty="0" smtClean="0"/>
                        <a:t> Motor Trading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cek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ditandatangani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;</a:t>
                      </a:r>
                    </a:p>
                    <a:p>
                      <a:pPr algn="ctr"/>
                      <a:r>
                        <a:rPr lang="en-MY" sz="1200" dirty="0" smtClean="0"/>
                        <a:t>1.Ting </a:t>
                      </a:r>
                      <a:r>
                        <a:rPr lang="en-MY" sz="1200" dirty="0" err="1" smtClean="0"/>
                        <a:t>Lieng</a:t>
                      </a:r>
                      <a:r>
                        <a:rPr lang="en-MY" sz="1200" dirty="0" smtClean="0"/>
                        <a:t> Yu,</a:t>
                      </a:r>
                    </a:p>
                    <a:p>
                      <a:pPr algn="ctr"/>
                      <a:r>
                        <a:rPr lang="en-MY" sz="1200" dirty="0" smtClean="0"/>
                        <a:t>2. </a:t>
                      </a:r>
                      <a:r>
                        <a:rPr lang="en-MY" sz="1200" dirty="0" err="1" smtClean="0"/>
                        <a:t>Sahadevan</a:t>
                      </a:r>
                      <a:r>
                        <a:rPr lang="en-MY" sz="1200" dirty="0" smtClean="0"/>
                        <a:t> a/l </a:t>
                      </a:r>
                      <a:r>
                        <a:rPr lang="en-MY" sz="1200" dirty="0" err="1" smtClean="0"/>
                        <a:t>S.Mariappan</a:t>
                      </a:r>
                      <a:r>
                        <a:rPr lang="en-MY" sz="1200" dirty="0" smtClean="0"/>
                        <a:t>, </a:t>
                      </a:r>
                    </a:p>
                    <a:p>
                      <a:pPr algn="ctr"/>
                      <a:r>
                        <a:rPr lang="en-MY" sz="1200" dirty="0" smtClean="0"/>
                        <a:t>3. Chan Boon </a:t>
                      </a:r>
                      <a:r>
                        <a:rPr lang="en-MY" sz="1200" dirty="0" err="1" smtClean="0"/>
                        <a:t>Keat</a:t>
                      </a:r>
                      <a:r>
                        <a:rPr lang="en-MY" sz="1200" dirty="0" smtClean="0"/>
                        <a:t>, </a:t>
                      </a:r>
                    </a:p>
                    <a:p>
                      <a:pPr algn="ctr"/>
                      <a:r>
                        <a:rPr lang="en-MY" sz="1200" dirty="0" smtClean="0"/>
                        <a:t>4. David Hector </a:t>
                      </a:r>
                      <a:r>
                        <a:rPr lang="en-MY" sz="1200" dirty="0" err="1" smtClean="0"/>
                        <a:t>Ratnaike</a:t>
                      </a:r>
                      <a:r>
                        <a:rPr lang="en-MY" sz="1200" dirty="0" smtClean="0"/>
                        <a:t>, </a:t>
                      </a:r>
                    </a:p>
                    <a:p>
                      <a:pPr algn="ctr"/>
                      <a:r>
                        <a:rPr lang="en-MY" sz="1200" dirty="0" smtClean="0"/>
                        <a:t>5. </a:t>
                      </a:r>
                      <a:r>
                        <a:rPr lang="en-MY" sz="1200" dirty="0" err="1" smtClean="0"/>
                        <a:t>K.Prabaharan</a:t>
                      </a:r>
                      <a:r>
                        <a:rPr lang="en-MY" sz="1200" dirty="0" smtClean="0"/>
                        <a:t> Naidu a/l </a:t>
                      </a:r>
                      <a:r>
                        <a:rPr lang="en-MY" sz="1200" dirty="0" err="1" smtClean="0"/>
                        <a:t>K.Krishnan</a:t>
                      </a:r>
                      <a:r>
                        <a:rPr lang="en-MY" sz="1200" dirty="0" smtClean="0"/>
                        <a:t> Naidu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</a:p>
                    <a:p>
                      <a:pPr algn="ctr"/>
                      <a:r>
                        <a:rPr lang="en-MY" sz="1200" dirty="0" smtClean="0"/>
                        <a:t>6. </a:t>
                      </a:r>
                      <a:r>
                        <a:rPr lang="en-MY" sz="1200" dirty="0" err="1" smtClean="0"/>
                        <a:t>Cheang</a:t>
                      </a:r>
                      <a:r>
                        <a:rPr lang="en-MY" sz="1200" dirty="0" smtClean="0"/>
                        <a:t> Chin Lim.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83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A-2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571037"/>
              </p:ext>
            </p:extLst>
          </p:nvPr>
        </p:nvGraphicFramePr>
        <p:xfrm>
          <a:off x="467544" y="2276872"/>
          <a:ext cx="828092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A-2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Rintis</a:t>
                      </a:r>
                      <a:r>
                        <a:rPr lang="en-US" sz="1600" b="0" baseline="0" dirty="0" smtClean="0"/>
                        <a:t> Malay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Ini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menurut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Daud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Akauntan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tertinggi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Yew </a:t>
                      </a:r>
                      <a:r>
                        <a:rPr lang="en-MY" sz="1200" dirty="0" err="1" smtClean="0"/>
                        <a:t>Kok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Beng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memegang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sebagai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Cawangan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Pulau</a:t>
                      </a:r>
                      <a:r>
                        <a:rPr lang="en-MY" sz="1200" dirty="0" smtClean="0"/>
                        <a:t> Pinang </a:t>
                      </a:r>
                      <a:r>
                        <a:rPr lang="en-MY" sz="1200" dirty="0" err="1" smtClean="0"/>
                        <a:t>berstatus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bumiputera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berbangsa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cina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Syarikat Tung </a:t>
                      </a:r>
                      <a:r>
                        <a:rPr lang="en-US" dirty="0" err="1" smtClean="0"/>
                        <a:t>Mah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Kami mendapati syarikat bukan berstatus bumiputera. Ini kerana semua pemegang saham  dan resolusi tandatangan cek adalah berstatus Malaysian/Chinese</a:t>
                      </a:r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1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A-3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775239"/>
              </p:ext>
            </p:extLst>
          </p:nvPr>
        </p:nvGraphicFramePr>
        <p:xfrm>
          <a:off x="467544" y="2276872"/>
          <a:ext cx="828092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A-3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Excellent Deal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dirty="0" err="1" smtClean="0"/>
                        <a:t>Tidak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membuat</a:t>
                      </a:r>
                      <a:r>
                        <a:rPr lang="en-MY" sz="1800" dirty="0" smtClean="0"/>
                        <a:t> audit di </a:t>
                      </a:r>
                      <a:r>
                        <a:rPr lang="en-MY" sz="1800" dirty="0" err="1" smtClean="0"/>
                        <a:t>pejabat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syarikat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kerana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masalah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alamat</a:t>
                      </a:r>
                      <a:endParaRPr lang="en-MY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H.A.R Enterprise </a:t>
                      </a:r>
                      <a:r>
                        <a:rPr lang="en-US" dirty="0" err="1" smtClean="0"/>
                        <a:t>Sdn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Bhd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Kami </a:t>
                      </a:r>
                      <a:r>
                        <a:rPr lang="en-MY" dirty="0" err="1" smtClean="0"/>
                        <a:t>mendapati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syarikat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tidak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mempunyai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pengalaman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dalam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bidang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penjualan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kenderaan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tiada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sebarang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dokumen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sokongan</a:t>
                      </a:r>
                      <a:r>
                        <a:rPr lang="en-MY" dirty="0" smtClean="0"/>
                        <a:t> yang </a:t>
                      </a:r>
                      <a:r>
                        <a:rPr lang="en-MY" dirty="0" err="1" smtClean="0"/>
                        <a:t>munasabah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bagi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menyokong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perkara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diatas</a:t>
                      </a:r>
                      <a:r>
                        <a:rPr lang="en-MY" dirty="0" smtClean="0"/>
                        <a:t>. </a:t>
                      </a:r>
                      <a:r>
                        <a:rPr lang="en-MY" dirty="0" err="1" smtClean="0"/>
                        <a:t>Walaubagaimanapun</a:t>
                      </a:r>
                      <a:r>
                        <a:rPr lang="en-MY" dirty="0" smtClean="0"/>
                        <a:t>, </a:t>
                      </a:r>
                      <a:r>
                        <a:rPr lang="en-MY" dirty="0" err="1" smtClean="0"/>
                        <a:t>syarikat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pernah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menjual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motorsikal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beberapa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tahun</a:t>
                      </a:r>
                      <a:r>
                        <a:rPr lang="en-MY" dirty="0" smtClean="0"/>
                        <a:t> yang </a:t>
                      </a:r>
                      <a:r>
                        <a:rPr lang="en-MY" dirty="0" err="1" smtClean="0"/>
                        <a:t>lalu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mendapat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kelulusan</a:t>
                      </a:r>
                      <a:r>
                        <a:rPr lang="en-MY" dirty="0" smtClean="0"/>
                        <a:t> AP, </a:t>
                      </a:r>
                      <a:r>
                        <a:rPr lang="en-MY" dirty="0" err="1" smtClean="0"/>
                        <a:t>tetapi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tidak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menggunakan</a:t>
                      </a:r>
                      <a:r>
                        <a:rPr lang="en-MY" dirty="0" smtClean="0"/>
                        <a:t> AP </a:t>
                      </a:r>
                      <a:r>
                        <a:rPr lang="en-MY" dirty="0" err="1" smtClean="0"/>
                        <a:t>tersebut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kerana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ketidakstabilan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ekonomi</a:t>
                      </a:r>
                      <a:endParaRPr lang="en-MY" dirty="0" smtClean="0"/>
                    </a:p>
                    <a:p>
                      <a:endParaRPr lang="en-MY" dirty="0" smtClean="0"/>
                    </a:p>
                    <a:p>
                      <a:r>
                        <a:rPr lang="en-MY" dirty="0" smtClean="0"/>
                        <a:t>Syarikat </a:t>
                      </a:r>
                      <a:r>
                        <a:rPr lang="en-MY" dirty="0" err="1" smtClean="0"/>
                        <a:t>mempunyai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prinsipal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aktiviti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sebagai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pembekal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menjual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kasut</a:t>
                      </a:r>
                      <a:r>
                        <a:rPr lang="en-MY" dirty="0" smtClean="0"/>
                        <a:t>, </a:t>
                      </a:r>
                      <a:r>
                        <a:rPr lang="en-MY" dirty="0" err="1" smtClean="0"/>
                        <a:t>bahan-bahan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binaan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sebagainya</a:t>
                      </a:r>
                      <a:r>
                        <a:rPr lang="en-MY" dirty="0" smtClean="0"/>
                        <a:t>. 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081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 smtClean="0"/>
          </a:p>
          <a:p>
            <a:r>
              <a:rPr lang="en-US" dirty="0" err="1" smtClean="0"/>
              <a:t>Bahagian</a:t>
            </a:r>
            <a:r>
              <a:rPr lang="en-US" dirty="0" smtClean="0"/>
              <a:t> A-4 AP </a:t>
            </a:r>
            <a:r>
              <a:rPr lang="en-US" dirty="0" err="1" smtClean="0"/>
              <a:t>Sedia</a:t>
            </a:r>
            <a:r>
              <a:rPr lang="en-US" dirty="0" smtClean="0"/>
              <a:t> Ada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6826791"/>
              </p:ext>
            </p:extLst>
          </p:nvPr>
        </p:nvGraphicFramePr>
        <p:xfrm>
          <a:off x="467544" y="2276872"/>
          <a:ext cx="828092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A-4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Excellent Deal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800" dirty="0" err="1" smtClean="0"/>
                        <a:t>Tidak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membuat</a:t>
                      </a:r>
                      <a:r>
                        <a:rPr lang="en-MY" sz="1800" dirty="0" smtClean="0"/>
                        <a:t> audit di </a:t>
                      </a:r>
                      <a:r>
                        <a:rPr lang="en-MY" sz="1800" dirty="0" err="1" smtClean="0"/>
                        <a:t>pejabat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syarikat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kerana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masalah</a:t>
                      </a:r>
                      <a:r>
                        <a:rPr lang="en-MY" sz="1800" dirty="0" smtClean="0"/>
                        <a:t> </a:t>
                      </a:r>
                      <a:r>
                        <a:rPr lang="en-MY" sz="1800" dirty="0" err="1" smtClean="0"/>
                        <a:t>alamat</a:t>
                      </a:r>
                      <a:endParaRPr lang="en-MY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Syarikat Tung </a:t>
                      </a:r>
                      <a:r>
                        <a:rPr lang="en-US" dirty="0" err="1" smtClean="0"/>
                        <a:t>Mah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err="1" smtClean="0"/>
                        <a:t>Merujuk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kepada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dokumen</a:t>
                      </a:r>
                      <a:r>
                        <a:rPr lang="en-MY" dirty="0" smtClean="0"/>
                        <a:t> yang </a:t>
                      </a:r>
                      <a:r>
                        <a:rPr lang="en-MY" dirty="0" err="1" smtClean="0"/>
                        <a:t>diberikan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cariaan</a:t>
                      </a:r>
                      <a:r>
                        <a:rPr lang="en-MY" dirty="0" smtClean="0"/>
                        <a:t> SSM, kami </a:t>
                      </a:r>
                      <a:r>
                        <a:rPr lang="en-MY" dirty="0" err="1" smtClean="0"/>
                        <a:t>mendapati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pihak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syarikat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tidak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mempunyai</a:t>
                      </a:r>
                      <a:r>
                        <a:rPr lang="en-MY" dirty="0" smtClean="0"/>
                        <a:t> modal </a:t>
                      </a:r>
                      <a:r>
                        <a:rPr lang="en-MY" dirty="0" err="1" smtClean="0"/>
                        <a:t>berbayar</a:t>
                      </a:r>
                      <a:r>
                        <a:rPr lang="en-MY" dirty="0" smtClean="0"/>
                        <a:t> minimum RM1,000,000.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5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731</TotalTime>
  <Words>2881</Words>
  <Application>Microsoft Office PowerPoint</Application>
  <PresentationFormat>On-screen Show (4:3)</PresentationFormat>
  <Paragraphs>466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Waveform</vt:lpstr>
      <vt:lpstr>Pembentangan / Perbincangan Deraf Laporan Audit AP Terbuka 2016 Bagi 140 buah Syarikat  - Sesi Kedua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Syarikat yang tidak dapat di verifikasi - AP Sedia ada</vt:lpstr>
      <vt:lpstr>Syarikat yang tidak dapat di verifikasi - AP Baharu</vt:lpstr>
      <vt:lpstr>Syarikat yang tidak dapat di verifikasi - AP Baharu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47</cp:revision>
  <cp:lastPrinted>2016-11-28T00:15:55Z</cp:lastPrinted>
  <dcterms:created xsi:type="dcterms:W3CDTF">2016-11-15T07:59:08Z</dcterms:created>
  <dcterms:modified xsi:type="dcterms:W3CDTF">2016-11-28T09:36:58Z</dcterms:modified>
</cp:coreProperties>
</file>