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601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57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9829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936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775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83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777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664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004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955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9358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D8346-B781-4439-8CAD-73A05315CC27}" type="datetimeFigureOut">
              <a:rPr lang="en-MY" smtClean="0"/>
              <a:t>7/6/2017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84B76-2F10-46DA-8AAD-2743931DFC9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077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095470"/>
              </p:ext>
            </p:extLst>
          </p:nvPr>
        </p:nvGraphicFramePr>
        <p:xfrm>
          <a:off x="899592" y="188640"/>
          <a:ext cx="7632849" cy="6482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971"/>
                <a:gridCol w="1907301"/>
                <a:gridCol w="1800200"/>
                <a:gridCol w="1857807"/>
                <a:gridCol w="1526570"/>
              </a:tblGrid>
              <a:tr h="5572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Details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Flight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 Staff</a:t>
                      </a:r>
                      <a:r>
                        <a:rPr lang="en-US" sz="1600" baseline="0" dirty="0" smtClean="0"/>
                        <a:t> x 6 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500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6,000</a:t>
                      </a:r>
                      <a:endParaRPr lang="en-MY" sz="1600" dirty="0"/>
                    </a:p>
                  </a:txBody>
                  <a:tcPr/>
                </a:tc>
              </a:tr>
              <a:tr h="8702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Accommodation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 Days 3 Night x 6 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RM200</a:t>
                      </a:r>
                      <a:r>
                        <a:rPr lang="en-US" sz="1600" baseline="0" dirty="0" smtClean="0"/>
                        <a:t> Per night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3,600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Cost Per</a:t>
                      </a:r>
                      <a:r>
                        <a:rPr lang="en-US" sz="1600" baseline="0" dirty="0" smtClean="0"/>
                        <a:t> Head</a:t>
                      </a:r>
                      <a:endParaRPr lang="en-MY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AM. RM 6,000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RM6,000/26 x 38 days x 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26,307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EXC. – RM 3,000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RM3,000/26 x 38 days x 3</a:t>
                      </a:r>
                      <a:endParaRPr lang="en-MY" sz="160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13,154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Travelling</a:t>
                      </a:r>
                      <a:r>
                        <a:rPr lang="en-US" sz="1600" baseline="0" dirty="0" smtClean="0"/>
                        <a:t> A</a:t>
                      </a:r>
                      <a:r>
                        <a:rPr lang="en-US" sz="1600" dirty="0" smtClean="0"/>
                        <a:t>llowance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r>
                        <a:rPr lang="en-US" sz="1600" baseline="0" dirty="0" smtClean="0"/>
                        <a:t> staffs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60 x 4 days x 2 staffs x</a:t>
                      </a:r>
                      <a:r>
                        <a:rPr lang="en-US" sz="1600" baseline="0" dirty="0" smtClean="0"/>
                        <a:t> 6 time x 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8,640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Transportation Cost</a:t>
                      </a:r>
                      <a:endParaRPr lang="en-MY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Car</a:t>
                      </a:r>
                      <a:r>
                        <a:rPr lang="en-US" sz="1600" baseline="0" dirty="0" smtClean="0"/>
                        <a:t> Rental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120 x 4</a:t>
                      </a:r>
                      <a:r>
                        <a:rPr lang="en-US" sz="1600" baseline="0" dirty="0" smtClean="0"/>
                        <a:t> days x 6 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2,880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v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Petrol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(RM 30 x 4 days)+(RM100) x 6 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1,320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Printing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</a:t>
                      </a:r>
                      <a:r>
                        <a:rPr lang="en-US" sz="1600" baseline="0" dirty="0" smtClean="0"/>
                        <a:t> 200 x 6 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</a:t>
                      </a:r>
                      <a:r>
                        <a:rPr lang="en-US" sz="1600" baseline="0" dirty="0" smtClean="0"/>
                        <a:t> 1,200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MY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63,101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13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16763"/>
              </p:ext>
            </p:extLst>
          </p:nvPr>
        </p:nvGraphicFramePr>
        <p:xfrm>
          <a:off x="899592" y="188640"/>
          <a:ext cx="7632849" cy="6482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971"/>
                <a:gridCol w="1907301"/>
                <a:gridCol w="1800200"/>
                <a:gridCol w="1857807"/>
                <a:gridCol w="1526570"/>
              </a:tblGrid>
              <a:tr h="5572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Details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Flight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 Staff</a:t>
                      </a:r>
                      <a:r>
                        <a:rPr lang="en-US" sz="1600" baseline="0" dirty="0" smtClean="0"/>
                        <a:t> x </a:t>
                      </a:r>
                      <a:r>
                        <a:rPr lang="en-US" sz="1600" baseline="0" dirty="0" smtClean="0"/>
                        <a:t>5 </a:t>
                      </a:r>
                      <a:r>
                        <a:rPr lang="en-US" sz="1600" baseline="0" dirty="0" smtClean="0"/>
                        <a:t>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500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5,000</a:t>
                      </a:r>
                      <a:endParaRPr lang="en-MY" sz="1600" dirty="0"/>
                    </a:p>
                  </a:txBody>
                  <a:tcPr/>
                </a:tc>
              </a:tr>
              <a:tr h="8702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Accommodation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 Days 3 Night x </a:t>
                      </a:r>
                      <a:r>
                        <a:rPr lang="en-US" sz="1600" dirty="0" smtClean="0"/>
                        <a:t>5 </a:t>
                      </a:r>
                      <a:r>
                        <a:rPr lang="en-US" sz="1600" dirty="0" smtClean="0"/>
                        <a:t>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RM200</a:t>
                      </a:r>
                      <a:r>
                        <a:rPr lang="en-US" sz="1600" baseline="0" dirty="0" smtClean="0"/>
                        <a:t> Per night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3,000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Cost Per</a:t>
                      </a:r>
                      <a:r>
                        <a:rPr lang="en-US" sz="1600" baseline="0" dirty="0" smtClean="0"/>
                        <a:t> Head</a:t>
                      </a:r>
                      <a:endParaRPr lang="en-MY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AM. RM 6,000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RM6,000/26 x </a:t>
                      </a:r>
                      <a:r>
                        <a:rPr lang="en-US" sz="1600" dirty="0" smtClean="0"/>
                        <a:t>34 </a:t>
                      </a:r>
                      <a:r>
                        <a:rPr lang="en-US" sz="1600" dirty="0" smtClean="0"/>
                        <a:t>days x 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23,538</a:t>
                      </a:r>
                    </a:p>
                  </a:txBody>
                  <a:tcPr/>
                </a:tc>
              </a:tr>
              <a:tr h="557288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EXC. – RM 3,000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RM3,000/26 x </a:t>
                      </a:r>
                      <a:r>
                        <a:rPr lang="en-US" sz="1600" dirty="0" smtClean="0"/>
                        <a:t>34 </a:t>
                      </a:r>
                      <a:r>
                        <a:rPr lang="en-US" sz="1600" dirty="0" smtClean="0"/>
                        <a:t>days x 3</a:t>
                      </a:r>
                      <a:endParaRPr lang="en-MY" sz="160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11,769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Travelling</a:t>
                      </a:r>
                      <a:r>
                        <a:rPr lang="en-US" sz="1600" baseline="0" dirty="0" smtClean="0"/>
                        <a:t> A</a:t>
                      </a:r>
                      <a:r>
                        <a:rPr lang="en-US" sz="1600" dirty="0" smtClean="0"/>
                        <a:t>llowance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r>
                        <a:rPr lang="en-US" sz="1600" baseline="0" dirty="0" smtClean="0"/>
                        <a:t> staffs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60 x 4 days x 2 staffs x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5 </a:t>
                      </a:r>
                      <a:r>
                        <a:rPr lang="en-US" sz="1600" baseline="0" dirty="0" smtClean="0"/>
                        <a:t>time x 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7,200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Transportation Cost</a:t>
                      </a:r>
                      <a:endParaRPr lang="en-MY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Car</a:t>
                      </a:r>
                      <a:r>
                        <a:rPr lang="en-US" sz="1600" baseline="0" dirty="0" smtClean="0"/>
                        <a:t> Rental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120 x 4</a:t>
                      </a:r>
                      <a:r>
                        <a:rPr lang="en-US" sz="1600" baseline="0" dirty="0" smtClean="0"/>
                        <a:t> days x </a:t>
                      </a:r>
                      <a:r>
                        <a:rPr lang="en-US" sz="1600" baseline="0" dirty="0" smtClean="0"/>
                        <a:t>5 </a:t>
                      </a:r>
                      <a:r>
                        <a:rPr lang="en-US" sz="1600" baseline="0" dirty="0" smtClean="0"/>
                        <a:t>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2,400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v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Petrol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(RM 30 x 4 days)+(RM100) x </a:t>
                      </a:r>
                      <a:r>
                        <a:rPr lang="en-US" sz="1600" dirty="0" smtClean="0"/>
                        <a:t>5 </a:t>
                      </a:r>
                      <a:r>
                        <a:rPr lang="en-US" sz="1600" dirty="0" smtClean="0"/>
                        <a:t>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1,100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Printing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</a:t>
                      </a:r>
                      <a:r>
                        <a:rPr lang="en-US" sz="1600" baseline="0" dirty="0" smtClean="0"/>
                        <a:t> 200 x </a:t>
                      </a:r>
                      <a:r>
                        <a:rPr lang="en-US" sz="1600" baseline="0" dirty="0" smtClean="0"/>
                        <a:t>5 </a:t>
                      </a:r>
                      <a:r>
                        <a:rPr lang="en-US" sz="1600" baseline="0" dirty="0" smtClean="0"/>
                        <a:t>times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1,000</a:t>
                      </a:r>
                      <a:endParaRPr lang="en-MY" sz="1600" dirty="0"/>
                    </a:p>
                  </a:txBody>
                  <a:tcPr/>
                </a:tc>
              </a:tr>
              <a:tr h="557288">
                <a:tc gridSpan="4"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MY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 </a:t>
                      </a:r>
                      <a:r>
                        <a:rPr lang="en-US" sz="1600" dirty="0" smtClean="0"/>
                        <a:t>55,007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701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244</Words>
  <Application>Microsoft Office PowerPoint</Application>
  <PresentationFormat>On-screen Show (4:3)</PresentationFormat>
  <Paragraphs>84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2017-04-27T03:59:39Z</dcterms:created>
  <dcterms:modified xsi:type="dcterms:W3CDTF">2017-06-07T02:00:26Z</dcterms:modified>
</cp:coreProperties>
</file>