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546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089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865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896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4127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061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07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4352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3164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567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165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5F8AA-E898-4B97-87CE-31A7B3400172}" type="datetimeFigureOut">
              <a:rPr lang="en-MY" smtClean="0"/>
              <a:t>7/12/2015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99EF-982E-45AE-A4AE-C7E3C98111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167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812267"/>
              </p:ext>
            </p:extLst>
          </p:nvPr>
        </p:nvGraphicFramePr>
        <p:xfrm>
          <a:off x="107501" y="2060848"/>
          <a:ext cx="8856987" cy="2428755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270959"/>
                <a:gridCol w="225106"/>
                <a:gridCol w="225106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  <a:gridCol w="366844"/>
              </a:tblGrid>
              <a:tr h="485751"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b="1" u="none" strike="noStrike" dirty="0" smtClean="0">
                          <a:effectLst/>
                        </a:rPr>
                        <a:t>Task </a:t>
                      </a:r>
                      <a:r>
                        <a:rPr lang="en-MY" sz="2000" b="1" u="none" strike="noStrike" dirty="0" smtClean="0">
                          <a:effectLst/>
                        </a:rPr>
                        <a:t>/ Date (December)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8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9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10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11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12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13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14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15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16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17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18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19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20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21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22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MY" sz="2000" b="1" u="none" strike="noStrike" dirty="0" smtClean="0">
                          <a:effectLst/>
                        </a:rPr>
                        <a:t>23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85751"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b="1" u="none" strike="noStrike" dirty="0">
                          <a:effectLst/>
                        </a:rPr>
                        <a:t>System Update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</a:tr>
              <a:tr h="485751"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b="1" u="none" strike="noStrike" dirty="0">
                          <a:effectLst/>
                        </a:rPr>
                        <a:t>User Acceptance Test (UAT)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</a:tr>
              <a:tr h="485751"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b="1" u="none" strike="noStrike" dirty="0">
                          <a:effectLst/>
                        </a:rPr>
                        <a:t>2nd system update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</a:tr>
              <a:tr h="485751"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b="1" u="none" strike="noStrike" dirty="0">
                          <a:effectLst/>
                        </a:rPr>
                        <a:t>2nd UAT</a:t>
                      </a:r>
                      <a:endParaRPr lang="en-M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>
                          <a:effectLst/>
                        </a:rPr>
                        <a:t> </a:t>
                      </a:r>
                      <a:endParaRPr lang="en-MY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2000" u="none" strike="noStrike" dirty="0">
                          <a:effectLst/>
                        </a:rPr>
                        <a:t> </a:t>
                      </a:r>
                      <a:endParaRPr lang="en-MY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68" marR="6768" marT="6768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5536" y="1052736"/>
            <a:ext cx="2610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Timeline of  EKSB system </a:t>
            </a:r>
            <a:endParaRPr lang="en-MY" b="1" u="sng" dirty="0"/>
          </a:p>
        </p:txBody>
      </p:sp>
    </p:spTree>
    <p:extLst>
      <p:ext uri="{BB962C8B-B14F-4D97-AF65-F5344CB8AC3E}">
        <p14:creationId xmlns:p14="http://schemas.microsoft.com/office/powerpoint/2010/main" val="157359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39</Words>
  <Application>Microsoft Office PowerPoint</Application>
  <PresentationFormat>On-screen Show (4:3)</PresentationFormat>
  <Paragraphs>86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2015-12-07T01:16:45Z</dcterms:created>
  <dcterms:modified xsi:type="dcterms:W3CDTF">2015-12-07T05:24:49Z</dcterms:modified>
</cp:coreProperties>
</file>