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0" r:id="rId5"/>
    <p:sldId id="269" r:id="rId6"/>
    <p:sldId id="262" r:id="rId7"/>
    <p:sldId id="268" r:id="rId8"/>
    <p:sldId id="267" r:id="rId9"/>
    <p:sldId id="263" r:id="rId10"/>
    <p:sldId id="264" r:id="rId11"/>
    <p:sldId id="265" r:id="rId12"/>
    <p:sldId id="259" r:id="rId13"/>
    <p:sldId id="260" r:id="rId14"/>
    <p:sldId id="272" r:id="rId15"/>
    <p:sldId id="266" r:id="rId16"/>
    <p:sldId id="261" r:id="rId17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86542-046D-4AB4-A505-E594652F6473}" type="datetimeFigureOut">
              <a:rPr lang="en-MY" smtClean="0"/>
              <a:t>14/7/2017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4155-DFC7-47A0-A34C-8D4704B26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1237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86542-046D-4AB4-A505-E594652F6473}" type="datetimeFigureOut">
              <a:rPr lang="en-MY" smtClean="0"/>
              <a:t>14/7/2017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4155-DFC7-47A0-A34C-8D4704B26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5895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86542-046D-4AB4-A505-E594652F6473}" type="datetimeFigureOut">
              <a:rPr lang="en-MY" smtClean="0"/>
              <a:t>14/7/2017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4155-DFC7-47A0-A34C-8D4704B26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0761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86542-046D-4AB4-A505-E594652F6473}" type="datetimeFigureOut">
              <a:rPr lang="en-MY" smtClean="0"/>
              <a:t>14/7/2017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4155-DFC7-47A0-A34C-8D4704B26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64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86542-046D-4AB4-A505-E594652F6473}" type="datetimeFigureOut">
              <a:rPr lang="en-MY" smtClean="0"/>
              <a:t>14/7/2017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4155-DFC7-47A0-A34C-8D4704B26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2045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86542-046D-4AB4-A505-E594652F6473}" type="datetimeFigureOut">
              <a:rPr lang="en-MY" smtClean="0"/>
              <a:t>14/7/2017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4155-DFC7-47A0-A34C-8D4704B26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0691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86542-046D-4AB4-A505-E594652F6473}" type="datetimeFigureOut">
              <a:rPr lang="en-MY" smtClean="0"/>
              <a:t>14/7/2017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4155-DFC7-47A0-A34C-8D4704B26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875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86542-046D-4AB4-A505-E594652F6473}" type="datetimeFigureOut">
              <a:rPr lang="en-MY" smtClean="0"/>
              <a:t>14/7/2017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4155-DFC7-47A0-A34C-8D4704B26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2376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86542-046D-4AB4-A505-E594652F6473}" type="datetimeFigureOut">
              <a:rPr lang="en-MY" smtClean="0"/>
              <a:t>14/7/2017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4155-DFC7-47A0-A34C-8D4704B26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29965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86542-046D-4AB4-A505-E594652F6473}" type="datetimeFigureOut">
              <a:rPr lang="en-MY" smtClean="0"/>
              <a:t>14/7/2017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4155-DFC7-47A0-A34C-8D4704B26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61367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86542-046D-4AB4-A505-E594652F6473}" type="datetimeFigureOut">
              <a:rPr lang="en-MY" smtClean="0"/>
              <a:t>14/7/2017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4155-DFC7-47A0-A34C-8D4704B26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34050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86542-046D-4AB4-A505-E594652F6473}" type="datetimeFigureOut">
              <a:rPr lang="en-MY" smtClean="0"/>
              <a:t>14/7/2017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94155-DFC7-47A0-A34C-8D4704B26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89760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 smtClean="0"/>
              <a:t>SALIHIN DAN ZAKAT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8691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err="1" smtClean="0">
                <a:solidFill>
                  <a:srgbClr val="FF0000"/>
                </a:solidFill>
              </a:rPr>
              <a:t>Sambungan</a:t>
            </a:r>
            <a:r>
              <a:rPr lang="en-MY" dirty="0" smtClean="0">
                <a:solidFill>
                  <a:srgbClr val="FF0000"/>
                </a:solidFill>
              </a:rPr>
              <a:t> </a:t>
            </a:r>
            <a:r>
              <a:rPr lang="en-MY" dirty="0" err="1" smtClean="0">
                <a:solidFill>
                  <a:srgbClr val="FF0000"/>
                </a:solidFill>
              </a:rPr>
              <a:t>pengalaman</a:t>
            </a:r>
            <a:r>
              <a:rPr lang="en-MY" dirty="0" smtClean="0">
                <a:solidFill>
                  <a:srgbClr val="FF0000"/>
                </a:solidFill>
              </a:rPr>
              <a:t>…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MY" dirty="0"/>
              <a:t>Ada </a:t>
            </a:r>
            <a:r>
              <a:rPr lang="en-MY" dirty="0" err="1"/>
              <a:t>syarikat</a:t>
            </a:r>
            <a:r>
              <a:rPr lang="en-MY" dirty="0"/>
              <a:t> yang </a:t>
            </a:r>
            <a:r>
              <a:rPr lang="en-MY" dirty="0" err="1"/>
              <a:t>mahu</a:t>
            </a:r>
            <a:r>
              <a:rPr lang="en-MY" dirty="0"/>
              <a:t> </a:t>
            </a:r>
            <a:r>
              <a:rPr lang="en-MY" dirty="0" err="1"/>
              <a:t>membayar</a:t>
            </a:r>
            <a:r>
              <a:rPr lang="en-MY" dirty="0"/>
              <a:t> zakat </a:t>
            </a:r>
            <a:r>
              <a:rPr lang="en-MY" dirty="0" err="1"/>
              <a:t>kerana</a:t>
            </a:r>
            <a:r>
              <a:rPr lang="en-MY" dirty="0"/>
              <a:t> </a:t>
            </a:r>
            <a:r>
              <a:rPr lang="en-MY" dirty="0" err="1"/>
              <a:t>yakin</a:t>
            </a:r>
            <a:r>
              <a:rPr lang="en-MY" dirty="0"/>
              <a:t> </a:t>
            </a:r>
            <a:r>
              <a:rPr lang="en-MY" dirty="0" err="1"/>
              <a:t>dengan</a:t>
            </a:r>
            <a:r>
              <a:rPr lang="en-MY" dirty="0"/>
              <a:t> agama Islam </a:t>
            </a:r>
            <a:r>
              <a:rPr lang="en-MY" dirty="0" err="1"/>
              <a:t>tetapi</a:t>
            </a:r>
            <a:r>
              <a:rPr lang="en-MY" dirty="0"/>
              <a:t> </a:t>
            </a:r>
            <a:r>
              <a:rPr lang="en-MY" dirty="0" err="1"/>
              <a:t>tidak</a:t>
            </a:r>
            <a:r>
              <a:rPr lang="en-MY" dirty="0"/>
              <a:t> </a:t>
            </a:r>
            <a:r>
              <a:rPr lang="en-MY" dirty="0" err="1"/>
              <a:t>memenuhi</a:t>
            </a:r>
            <a:r>
              <a:rPr lang="en-MY" dirty="0"/>
              <a:t> </a:t>
            </a:r>
            <a:r>
              <a:rPr lang="en-MY" dirty="0" err="1"/>
              <a:t>syarat</a:t>
            </a:r>
            <a:r>
              <a:rPr lang="en-MY" dirty="0"/>
              <a:t> </a:t>
            </a:r>
            <a:r>
              <a:rPr lang="en-MY" dirty="0" err="1"/>
              <a:t>sah</a:t>
            </a:r>
            <a:r>
              <a:rPr lang="en-MY" dirty="0"/>
              <a:t> </a:t>
            </a:r>
            <a:r>
              <a:rPr lang="en-MY" dirty="0" err="1"/>
              <a:t>membayar</a:t>
            </a:r>
            <a:r>
              <a:rPr lang="en-MY" dirty="0"/>
              <a:t> zakat (70% </a:t>
            </a:r>
            <a:r>
              <a:rPr lang="en-MY" dirty="0" err="1"/>
              <a:t>muslim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30% </a:t>
            </a:r>
            <a:r>
              <a:rPr lang="en-MY" dirty="0" smtClean="0"/>
              <a:t>non-</a:t>
            </a:r>
            <a:r>
              <a:rPr lang="en-MY" dirty="0" err="1" smtClean="0"/>
              <a:t>muslim</a:t>
            </a:r>
            <a:r>
              <a:rPr lang="en-MY" dirty="0" smtClean="0"/>
              <a:t>)</a:t>
            </a:r>
          </a:p>
          <a:p>
            <a:pPr marL="0" indent="0">
              <a:buNone/>
            </a:pPr>
            <a:r>
              <a:rPr lang="en-MY" dirty="0" err="1" smtClean="0"/>
              <a:t>Contoh</a:t>
            </a:r>
            <a:r>
              <a:rPr lang="en-MY" dirty="0" smtClean="0"/>
              <a:t> :</a:t>
            </a:r>
          </a:p>
          <a:p>
            <a:pPr marL="0" indent="0">
              <a:buNone/>
            </a:pPr>
            <a:r>
              <a:rPr lang="en-MY" dirty="0" err="1" smtClean="0"/>
              <a:t>Pemilikan</a:t>
            </a:r>
            <a:r>
              <a:rPr lang="en-MY" dirty="0" smtClean="0"/>
              <a:t> Modal;</a:t>
            </a:r>
          </a:p>
          <a:p>
            <a:pPr marL="0" indent="0">
              <a:buNone/>
            </a:pPr>
            <a:r>
              <a:rPr lang="en-MY" dirty="0" err="1" smtClean="0"/>
              <a:t>i</a:t>
            </a:r>
            <a:r>
              <a:rPr lang="en-MY" dirty="0" smtClean="0"/>
              <a:t>) Ahmad = 30%                iii) Tan Ah Choi = 15%</a:t>
            </a:r>
          </a:p>
          <a:p>
            <a:pPr marL="0" indent="0">
              <a:buNone/>
            </a:pPr>
            <a:r>
              <a:rPr lang="en-MY" dirty="0" smtClean="0"/>
              <a:t>ii) Hafiz = 40%                   iv) Fong Chai </a:t>
            </a:r>
            <a:r>
              <a:rPr lang="en-MY" dirty="0" err="1" smtClean="0"/>
              <a:t>hyuk</a:t>
            </a:r>
            <a:r>
              <a:rPr lang="en-MY" dirty="0" smtClean="0"/>
              <a:t> = 15%</a:t>
            </a:r>
          </a:p>
          <a:p>
            <a:pPr marL="0" indent="0">
              <a:buNone/>
            </a:pPr>
            <a:endParaRPr lang="en-MY" dirty="0" smtClean="0"/>
          </a:p>
          <a:p>
            <a:pPr marL="0" indent="0">
              <a:buNone/>
            </a:pPr>
            <a:r>
              <a:rPr lang="en-MY" dirty="0" smtClean="0"/>
              <a:t>*70% </a:t>
            </a:r>
            <a:r>
              <a:rPr lang="en-MY" dirty="0" err="1" smtClean="0"/>
              <a:t>daripada</a:t>
            </a:r>
            <a:r>
              <a:rPr lang="en-MY" dirty="0" smtClean="0"/>
              <a:t> </a:t>
            </a:r>
            <a:r>
              <a:rPr lang="en-MY" dirty="0" err="1" smtClean="0"/>
              <a:t>jumlah</a:t>
            </a:r>
            <a:r>
              <a:rPr lang="en-MY" dirty="0" smtClean="0"/>
              <a:t> </a:t>
            </a:r>
            <a:r>
              <a:rPr lang="en-MY" dirty="0" err="1" smtClean="0"/>
              <a:t>Pemilikan</a:t>
            </a:r>
            <a:r>
              <a:rPr lang="en-MY" dirty="0" smtClean="0"/>
              <a:t> Modal </a:t>
            </a:r>
            <a:r>
              <a:rPr lang="en-MY" dirty="0" err="1" smtClean="0"/>
              <a:t>adalah</a:t>
            </a:r>
            <a:r>
              <a:rPr lang="en-MY" dirty="0" smtClean="0"/>
              <a:t> </a:t>
            </a:r>
            <a:r>
              <a:rPr lang="en-MY" dirty="0" err="1" smtClean="0"/>
              <a:t>milik</a:t>
            </a:r>
            <a:r>
              <a:rPr lang="en-MY" dirty="0" smtClean="0"/>
              <a:t> orang Islam, </a:t>
            </a:r>
            <a:r>
              <a:rPr lang="en-MY" dirty="0" err="1" smtClean="0"/>
              <a:t>maka</a:t>
            </a:r>
            <a:r>
              <a:rPr lang="en-MY" dirty="0" smtClean="0"/>
              <a:t> </a:t>
            </a:r>
            <a:r>
              <a:rPr lang="en-MY" dirty="0" err="1" smtClean="0"/>
              <a:t>ia</a:t>
            </a:r>
            <a:r>
              <a:rPr lang="en-MY" dirty="0" smtClean="0"/>
              <a:t> </a:t>
            </a:r>
            <a:r>
              <a:rPr lang="en-MY" dirty="0" err="1" smtClean="0"/>
              <a:t>diterima</a:t>
            </a:r>
            <a:r>
              <a:rPr lang="en-MY" dirty="0" smtClean="0"/>
              <a:t> </a:t>
            </a:r>
            <a:r>
              <a:rPr lang="en-MY" dirty="0" err="1" smtClean="0"/>
              <a:t>sebagai</a:t>
            </a:r>
            <a:r>
              <a:rPr lang="en-MY" dirty="0" smtClean="0"/>
              <a:t> zakat</a:t>
            </a:r>
            <a:endParaRPr lang="en-MY" dirty="0"/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87327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98875" cy="4351338"/>
          </a:xfrm>
        </p:spPr>
        <p:txBody>
          <a:bodyPr>
            <a:normAutofit lnSpcReduction="10000"/>
          </a:bodyPr>
          <a:lstStyle/>
          <a:p>
            <a:r>
              <a:rPr lang="en-MY" dirty="0"/>
              <a:t>Syarikat yang </a:t>
            </a:r>
            <a:r>
              <a:rPr lang="en-MY" dirty="0" err="1"/>
              <a:t>penutupan</a:t>
            </a:r>
            <a:r>
              <a:rPr lang="en-MY" dirty="0"/>
              <a:t> </a:t>
            </a:r>
            <a:r>
              <a:rPr lang="en-MY" dirty="0" err="1"/>
              <a:t>akaun</a:t>
            </a:r>
            <a:r>
              <a:rPr lang="en-MY" dirty="0"/>
              <a:t> </a:t>
            </a:r>
            <a:r>
              <a:rPr lang="en-MY" dirty="0" err="1"/>
              <a:t>bukan</a:t>
            </a:r>
            <a:r>
              <a:rPr lang="en-MY" dirty="0"/>
              <a:t> </a:t>
            </a:r>
            <a:r>
              <a:rPr lang="en-MY" dirty="0" err="1"/>
              <a:t>pada</a:t>
            </a:r>
            <a:r>
              <a:rPr lang="en-MY" dirty="0"/>
              <a:t> </a:t>
            </a:r>
            <a:r>
              <a:rPr lang="en-MY" dirty="0" err="1"/>
              <a:t>bulan</a:t>
            </a:r>
            <a:r>
              <a:rPr lang="en-MY" dirty="0"/>
              <a:t> </a:t>
            </a:r>
            <a:r>
              <a:rPr lang="en-MY" dirty="0" err="1"/>
              <a:t>Disember</a:t>
            </a:r>
            <a:r>
              <a:rPr lang="en-MY" dirty="0"/>
              <a:t> </a:t>
            </a:r>
            <a:r>
              <a:rPr lang="en-MY" dirty="0" err="1"/>
              <a:t>tetapi</a:t>
            </a:r>
            <a:r>
              <a:rPr lang="en-MY" dirty="0"/>
              <a:t> </a:t>
            </a:r>
            <a:r>
              <a:rPr lang="en-MY" dirty="0" err="1"/>
              <a:t>mahu</a:t>
            </a:r>
            <a:r>
              <a:rPr lang="en-MY" dirty="0"/>
              <a:t> </a:t>
            </a:r>
            <a:r>
              <a:rPr lang="en-MY" dirty="0" err="1"/>
              <a:t>membayar</a:t>
            </a:r>
            <a:r>
              <a:rPr lang="en-MY" dirty="0"/>
              <a:t> </a:t>
            </a:r>
            <a:r>
              <a:rPr lang="en-MY" dirty="0" err="1"/>
              <a:t>pada</a:t>
            </a:r>
            <a:r>
              <a:rPr lang="en-MY" dirty="0"/>
              <a:t> </a:t>
            </a:r>
            <a:r>
              <a:rPr lang="en-MY" dirty="0" err="1"/>
              <a:t>bulan</a:t>
            </a:r>
            <a:r>
              <a:rPr lang="en-MY" dirty="0"/>
              <a:t> </a:t>
            </a:r>
            <a:r>
              <a:rPr lang="en-MY" dirty="0" err="1"/>
              <a:t>Disember</a:t>
            </a:r>
            <a:r>
              <a:rPr lang="en-MY" dirty="0"/>
              <a:t>, </a:t>
            </a:r>
            <a:r>
              <a:rPr lang="en-MY" dirty="0" err="1">
                <a:solidFill>
                  <a:srgbClr val="FF0000"/>
                </a:solidFill>
              </a:rPr>
              <a:t>sepatutnya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>
                <a:solidFill>
                  <a:srgbClr val="FF0000"/>
                </a:solidFill>
              </a:rPr>
              <a:t>pada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>
                <a:solidFill>
                  <a:srgbClr val="FF0000"/>
                </a:solidFill>
              </a:rPr>
              <a:t>tahun</a:t>
            </a:r>
            <a:r>
              <a:rPr lang="en-MY" dirty="0">
                <a:solidFill>
                  <a:srgbClr val="FF0000"/>
                </a:solidFill>
              </a:rPr>
              <a:t> Haul </a:t>
            </a:r>
            <a:r>
              <a:rPr lang="en-MY" dirty="0" err="1">
                <a:solidFill>
                  <a:srgbClr val="FF0000"/>
                </a:solidFill>
              </a:rPr>
              <a:t>syarikat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 smtClean="0">
                <a:solidFill>
                  <a:srgbClr val="FF0000"/>
                </a:solidFill>
              </a:rPr>
              <a:t>tersebut</a:t>
            </a:r>
            <a:r>
              <a:rPr lang="en-MY" dirty="0" smtClean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en-MY" dirty="0" err="1" smtClean="0"/>
              <a:t>Contoh</a:t>
            </a:r>
            <a:r>
              <a:rPr lang="en-MY" dirty="0"/>
              <a:t> </a:t>
            </a:r>
            <a:r>
              <a:rPr lang="en-MY" dirty="0" smtClean="0"/>
              <a:t>: </a:t>
            </a:r>
          </a:p>
          <a:p>
            <a:pPr marL="0" indent="0">
              <a:buNone/>
            </a:pPr>
            <a:r>
              <a:rPr lang="en-MY" b="1" u="sng" dirty="0" smtClean="0"/>
              <a:t>Syarikat AAA</a:t>
            </a:r>
          </a:p>
          <a:p>
            <a:pPr marL="0" indent="0">
              <a:buNone/>
            </a:pPr>
            <a:r>
              <a:rPr lang="en-MY" dirty="0" err="1" smtClean="0"/>
              <a:t>i</a:t>
            </a:r>
            <a:r>
              <a:rPr lang="en-MY" dirty="0" smtClean="0"/>
              <a:t>) </a:t>
            </a:r>
            <a:r>
              <a:rPr lang="en-MY" dirty="0" err="1" smtClean="0"/>
              <a:t>Tempoh</a:t>
            </a:r>
            <a:r>
              <a:rPr lang="en-MY" dirty="0" smtClean="0"/>
              <a:t> </a:t>
            </a:r>
            <a:r>
              <a:rPr lang="en-MY" dirty="0" err="1" smtClean="0"/>
              <a:t>Perakaunan</a:t>
            </a:r>
            <a:r>
              <a:rPr lang="en-MY" dirty="0" smtClean="0"/>
              <a:t> (TP) ; 01/07/2015 – 30/06/2016</a:t>
            </a:r>
          </a:p>
          <a:p>
            <a:pPr marL="0" indent="0">
              <a:buNone/>
            </a:pPr>
            <a:r>
              <a:rPr lang="en-MY" dirty="0" smtClean="0"/>
              <a:t>ii) </a:t>
            </a:r>
            <a:r>
              <a:rPr lang="en-MY" dirty="0" err="1" smtClean="0"/>
              <a:t>Tempoh</a:t>
            </a:r>
            <a:r>
              <a:rPr lang="en-MY" dirty="0" smtClean="0"/>
              <a:t> Haul (TH) ; 01/07/2015 – 30/06/2016 (</a:t>
            </a:r>
            <a:r>
              <a:rPr lang="en-MY" dirty="0" err="1" smtClean="0"/>
              <a:t>Mesti</a:t>
            </a:r>
            <a:r>
              <a:rPr lang="en-MY" dirty="0" smtClean="0"/>
              <a:t> </a:t>
            </a:r>
            <a:r>
              <a:rPr lang="en-MY" dirty="0" err="1" smtClean="0"/>
              <a:t>sama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TP)</a:t>
            </a:r>
            <a:endParaRPr lang="en-MY" dirty="0"/>
          </a:p>
          <a:p>
            <a:pPr marL="0" indent="0">
              <a:buNone/>
            </a:pPr>
            <a:endParaRPr lang="en-MY" dirty="0" smtClean="0"/>
          </a:p>
          <a:p>
            <a:pPr marL="0" indent="0">
              <a:buNone/>
            </a:pPr>
            <a:r>
              <a:rPr lang="en-MY" dirty="0" smtClean="0"/>
              <a:t>*Syarikat AAA </a:t>
            </a:r>
            <a:r>
              <a:rPr lang="en-MY" dirty="0" err="1" smtClean="0"/>
              <a:t>mesti</a:t>
            </a:r>
            <a:r>
              <a:rPr lang="en-MY" dirty="0" smtClean="0"/>
              <a:t> </a:t>
            </a:r>
            <a:r>
              <a:rPr lang="en-MY" dirty="0" err="1" smtClean="0"/>
              <a:t>membayar</a:t>
            </a:r>
            <a:r>
              <a:rPr lang="en-MY" dirty="0" smtClean="0"/>
              <a:t> zakat </a:t>
            </a:r>
            <a:r>
              <a:rPr lang="en-MY" dirty="0" err="1" smtClean="0"/>
              <a:t>dalam</a:t>
            </a:r>
            <a:r>
              <a:rPr lang="en-MY" dirty="0" smtClean="0"/>
              <a:t> TP/TH, </a:t>
            </a:r>
            <a:r>
              <a:rPr lang="en-MY" dirty="0" err="1" smtClean="0"/>
              <a:t>bukan</a:t>
            </a:r>
            <a:r>
              <a:rPr lang="en-MY" dirty="0" smtClean="0"/>
              <a:t>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bulan</a:t>
            </a:r>
            <a:r>
              <a:rPr lang="en-MY" dirty="0" smtClean="0"/>
              <a:t> </a:t>
            </a:r>
            <a:r>
              <a:rPr lang="en-MY" dirty="0" err="1" smtClean="0"/>
              <a:t>Disember</a:t>
            </a:r>
            <a:r>
              <a:rPr lang="en-MY" dirty="0" smtClean="0"/>
              <a:t>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61406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err="1" smtClean="0"/>
              <a:t>Sambungan</a:t>
            </a:r>
            <a:r>
              <a:rPr lang="en-MY" dirty="0" smtClean="0"/>
              <a:t> </a:t>
            </a:r>
            <a:r>
              <a:rPr lang="en-MY" dirty="0" err="1" smtClean="0"/>
              <a:t>pengalaman</a:t>
            </a:r>
            <a:r>
              <a:rPr lang="en-MY" dirty="0" smtClean="0"/>
              <a:t>…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 smtClean="0"/>
              <a:t>Mahu</a:t>
            </a:r>
            <a:r>
              <a:rPr lang="en-MY" dirty="0" smtClean="0"/>
              <a:t> </a:t>
            </a:r>
            <a:r>
              <a:rPr lang="en-MY" dirty="0" err="1" smtClean="0"/>
              <a:t>membayar</a:t>
            </a:r>
            <a:r>
              <a:rPr lang="en-MY" dirty="0" smtClean="0"/>
              <a:t> zakat </a:t>
            </a:r>
            <a:r>
              <a:rPr lang="en-MY" dirty="0" err="1" smtClean="0"/>
              <a:t>sepenuhnya</a:t>
            </a:r>
            <a:r>
              <a:rPr lang="en-MY" dirty="0" smtClean="0"/>
              <a:t> </a:t>
            </a:r>
            <a:r>
              <a:rPr lang="en-MY" dirty="0" err="1" smtClean="0"/>
              <a:t>tetapi</a:t>
            </a:r>
            <a:r>
              <a:rPr lang="en-MY" dirty="0" smtClean="0"/>
              <a:t> </a:t>
            </a:r>
            <a:r>
              <a:rPr lang="en-MY" dirty="0" err="1" smtClean="0"/>
              <a:t>menjalankan</a:t>
            </a:r>
            <a:r>
              <a:rPr lang="en-MY" dirty="0" smtClean="0"/>
              <a:t> </a:t>
            </a:r>
            <a:r>
              <a:rPr lang="en-MY" dirty="0" err="1" smtClean="0"/>
              <a:t>perniagaan</a:t>
            </a:r>
            <a:r>
              <a:rPr lang="en-MY" dirty="0" smtClean="0"/>
              <a:t> yang HARAM di </a:t>
            </a:r>
            <a:r>
              <a:rPr lang="en-MY" dirty="0" err="1" smtClean="0"/>
              <a:t>sisi</a:t>
            </a:r>
            <a:r>
              <a:rPr lang="en-MY" dirty="0" smtClean="0"/>
              <a:t> agama Islam (</a:t>
            </a:r>
            <a:r>
              <a:rPr lang="en-MY" dirty="0" err="1" smtClean="0"/>
              <a:t>e.g</a:t>
            </a:r>
            <a:r>
              <a:rPr lang="en-MY" dirty="0" smtClean="0"/>
              <a:t>: arak, </a:t>
            </a:r>
            <a:r>
              <a:rPr lang="en-MY" dirty="0" err="1" smtClean="0"/>
              <a:t>judi</a:t>
            </a:r>
            <a:r>
              <a:rPr lang="en-MY" dirty="0" smtClean="0"/>
              <a:t>).</a:t>
            </a:r>
          </a:p>
          <a:p>
            <a:pPr marL="0" indent="0">
              <a:buNone/>
            </a:pPr>
            <a:r>
              <a:rPr lang="en-MY" dirty="0" err="1" smtClean="0"/>
              <a:t>Contoh</a:t>
            </a:r>
            <a:r>
              <a:rPr lang="en-MY" dirty="0" smtClean="0"/>
              <a:t> :</a:t>
            </a:r>
          </a:p>
          <a:p>
            <a:pPr marL="0" indent="0">
              <a:buNone/>
            </a:pPr>
            <a:r>
              <a:rPr lang="en-MY" b="1" u="sng" dirty="0" err="1" smtClean="0"/>
              <a:t>Kargo</a:t>
            </a:r>
            <a:r>
              <a:rPr lang="en-MY" b="1" u="sng" dirty="0" smtClean="0"/>
              <a:t> </a:t>
            </a:r>
            <a:r>
              <a:rPr lang="en-MY" b="1" u="sng" dirty="0" err="1" smtClean="0"/>
              <a:t>Sdn</a:t>
            </a:r>
            <a:r>
              <a:rPr lang="en-MY" b="1" u="sng" dirty="0" smtClean="0"/>
              <a:t>. Bhd.</a:t>
            </a:r>
          </a:p>
          <a:p>
            <a:pPr marL="0" indent="0">
              <a:buNone/>
            </a:pPr>
            <a:r>
              <a:rPr lang="en-MY" dirty="0" err="1" smtClean="0"/>
              <a:t>i</a:t>
            </a:r>
            <a:r>
              <a:rPr lang="en-MY" dirty="0" smtClean="0"/>
              <a:t>) </a:t>
            </a:r>
            <a:r>
              <a:rPr lang="en-MY" dirty="0" err="1" smtClean="0"/>
              <a:t>Pendapatan</a:t>
            </a:r>
            <a:r>
              <a:rPr lang="en-MY" dirty="0" smtClean="0"/>
              <a:t> yang Halal = 35%</a:t>
            </a:r>
          </a:p>
          <a:p>
            <a:pPr marL="0" indent="0">
              <a:buNone/>
            </a:pPr>
            <a:r>
              <a:rPr lang="en-MY" dirty="0" smtClean="0"/>
              <a:t>ii) </a:t>
            </a:r>
            <a:r>
              <a:rPr lang="en-MY" dirty="0" err="1" smtClean="0"/>
              <a:t>Pendapatan</a:t>
            </a:r>
            <a:r>
              <a:rPr lang="en-MY" dirty="0" smtClean="0"/>
              <a:t> </a:t>
            </a:r>
            <a:r>
              <a:rPr lang="en-MY" dirty="0" err="1" smtClean="0"/>
              <a:t>tidak</a:t>
            </a:r>
            <a:r>
              <a:rPr lang="en-MY" dirty="0" smtClean="0"/>
              <a:t> Halal = 65%</a:t>
            </a:r>
          </a:p>
          <a:p>
            <a:pPr marL="0" indent="0">
              <a:buNone/>
            </a:pPr>
            <a:endParaRPr lang="en-MY" dirty="0" smtClean="0"/>
          </a:p>
          <a:p>
            <a:pPr marL="0" indent="0">
              <a:buNone/>
            </a:pPr>
            <a:r>
              <a:rPr lang="en-MY" dirty="0" smtClean="0"/>
              <a:t>*</a:t>
            </a:r>
            <a:r>
              <a:rPr lang="en-MY" dirty="0" err="1" smtClean="0"/>
              <a:t>Pendapatan</a:t>
            </a:r>
            <a:r>
              <a:rPr lang="en-MY" dirty="0" smtClean="0"/>
              <a:t> yang halal </a:t>
            </a:r>
            <a:r>
              <a:rPr lang="en-MY" dirty="0" err="1" smtClean="0"/>
              <a:t>sahaja</a:t>
            </a:r>
            <a:r>
              <a:rPr lang="en-MY" dirty="0" smtClean="0"/>
              <a:t> </a:t>
            </a:r>
            <a:r>
              <a:rPr lang="en-MY" dirty="0" err="1" smtClean="0"/>
              <a:t>boleh</a:t>
            </a:r>
            <a:r>
              <a:rPr lang="en-MY" dirty="0" smtClean="0"/>
              <a:t> </a:t>
            </a:r>
            <a:r>
              <a:rPr lang="en-MY" dirty="0" err="1" smtClean="0"/>
              <a:t>membayar</a:t>
            </a:r>
            <a:r>
              <a:rPr lang="en-MY" dirty="0" smtClean="0"/>
              <a:t> zakat </a:t>
            </a:r>
            <a:r>
              <a:rPr lang="en-MY" dirty="0" err="1" smtClean="0"/>
              <a:t>iaitu</a:t>
            </a:r>
            <a:r>
              <a:rPr lang="en-MY" dirty="0" smtClean="0"/>
              <a:t> 35%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95933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MY" sz="2200" dirty="0"/>
              <a:t>Syarikat </a:t>
            </a:r>
            <a:r>
              <a:rPr lang="en-MY" sz="2200" dirty="0" err="1"/>
              <a:t>selalu</a:t>
            </a:r>
            <a:r>
              <a:rPr lang="en-MY" sz="2200" dirty="0"/>
              <a:t> </a:t>
            </a:r>
            <a:r>
              <a:rPr lang="en-MY" sz="2200" dirty="0" err="1"/>
              <a:t>menyalah</a:t>
            </a:r>
            <a:r>
              <a:rPr lang="en-MY" sz="2200" dirty="0"/>
              <a:t> </a:t>
            </a:r>
            <a:r>
              <a:rPr lang="en-MY" sz="2200" dirty="0" err="1"/>
              <a:t>anggap</a:t>
            </a:r>
            <a:r>
              <a:rPr lang="en-MY" sz="2200" dirty="0"/>
              <a:t> zakat </a:t>
            </a:r>
            <a:r>
              <a:rPr lang="en-MY" sz="2200" dirty="0" err="1"/>
              <a:t>individu</a:t>
            </a:r>
            <a:r>
              <a:rPr lang="en-MY" sz="2200" dirty="0"/>
              <a:t> </a:t>
            </a:r>
            <a:r>
              <a:rPr lang="en-MY" sz="2200" dirty="0" err="1"/>
              <a:t>dan</a:t>
            </a:r>
            <a:r>
              <a:rPr lang="en-MY" sz="2200" dirty="0"/>
              <a:t> </a:t>
            </a:r>
            <a:r>
              <a:rPr lang="en-MY" sz="2200" dirty="0" err="1"/>
              <a:t>syarikat</a:t>
            </a:r>
            <a:r>
              <a:rPr lang="en-MY" sz="2200" dirty="0"/>
              <a:t> </a:t>
            </a:r>
            <a:r>
              <a:rPr lang="en-MY" sz="2200" dirty="0" err="1"/>
              <a:t>sama</a:t>
            </a:r>
            <a:r>
              <a:rPr lang="en-MY" sz="2200" dirty="0"/>
              <a:t> </a:t>
            </a:r>
            <a:r>
              <a:rPr lang="en-MY" sz="2200" dirty="0" err="1"/>
              <a:t>padahal</a:t>
            </a:r>
            <a:r>
              <a:rPr lang="en-MY" sz="2200" dirty="0"/>
              <a:t> zakat </a:t>
            </a:r>
            <a:r>
              <a:rPr lang="en-MY" sz="2200" dirty="0" err="1"/>
              <a:t>individu</a:t>
            </a:r>
            <a:r>
              <a:rPr lang="en-MY" sz="2200" dirty="0"/>
              <a:t> 100% </a:t>
            </a:r>
            <a:r>
              <a:rPr lang="en-MY" sz="2200" dirty="0" err="1"/>
              <a:t>diterima</a:t>
            </a:r>
            <a:r>
              <a:rPr lang="en-MY" sz="2200" dirty="0"/>
              <a:t> </a:t>
            </a:r>
            <a:r>
              <a:rPr lang="en-MY" sz="2200" dirty="0" err="1"/>
              <a:t>dalam</a:t>
            </a:r>
            <a:r>
              <a:rPr lang="en-MY" sz="2200" dirty="0"/>
              <a:t> </a:t>
            </a:r>
            <a:r>
              <a:rPr lang="en-MY" sz="2200" dirty="0" err="1" smtClean="0"/>
              <a:t>pengiraan</a:t>
            </a:r>
            <a:r>
              <a:rPr lang="en-MY" sz="2200" dirty="0" smtClean="0"/>
              <a:t> </a:t>
            </a:r>
            <a:r>
              <a:rPr lang="en-MY" sz="2200" dirty="0" err="1"/>
              <a:t>cukai</a:t>
            </a:r>
            <a:r>
              <a:rPr lang="en-MY" sz="2200" dirty="0"/>
              <a:t>, </a:t>
            </a:r>
            <a:r>
              <a:rPr lang="en-MY" sz="2200" dirty="0" err="1"/>
              <a:t>dan</a:t>
            </a:r>
            <a:r>
              <a:rPr lang="en-MY" sz="2200" dirty="0"/>
              <a:t> </a:t>
            </a:r>
            <a:r>
              <a:rPr lang="en-MY" sz="2200" dirty="0" err="1"/>
              <a:t>syarikat</a:t>
            </a:r>
            <a:r>
              <a:rPr lang="en-MY" sz="2200" dirty="0"/>
              <a:t> </a:t>
            </a:r>
            <a:r>
              <a:rPr lang="en-MY" sz="2200" dirty="0" err="1"/>
              <a:t>hanya</a:t>
            </a:r>
            <a:r>
              <a:rPr lang="en-MY" sz="2200" dirty="0"/>
              <a:t> </a:t>
            </a:r>
            <a:r>
              <a:rPr lang="en-MY" sz="2200" dirty="0" err="1"/>
              <a:t>dapat</a:t>
            </a:r>
            <a:r>
              <a:rPr lang="en-MY" sz="2200" dirty="0"/>
              <a:t> 2.5% </a:t>
            </a:r>
            <a:r>
              <a:rPr lang="en-MY" sz="2200" dirty="0" err="1"/>
              <a:t>daripada</a:t>
            </a:r>
            <a:r>
              <a:rPr lang="en-MY" sz="2200" dirty="0"/>
              <a:t> “</a:t>
            </a:r>
            <a:r>
              <a:rPr lang="en-MY" sz="2200" dirty="0" err="1"/>
              <a:t>Agregate</a:t>
            </a:r>
            <a:r>
              <a:rPr lang="en-MY" sz="2200" dirty="0"/>
              <a:t> Income”.</a:t>
            </a:r>
            <a:r>
              <a:rPr lang="en-MY" dirty="0"/>
              <a:t/>
            </a:r>
            <a:br>
              <a:rPr lang="en-MY" dirty="0"/>
            </a:b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MY" dirty="0" err="1" smtClean="0"/>
              <a:t>Contoh</a:t>
            </a:r>
            <a:r>
              <a:rPr lang="en-MY" dirty="0" smtClean="0"/>
              <a:t> :</a:t>
            </a:r>
          </a:p>
          <a:p>
            <a:pPr marL="0" indent="0">
              <a:buNone/>
            </a:pPr>
            <a:r>
              <a:rPr lang="en-MY" b="1" u="sng" dirty="0" smtClean="0"/>
              <a:t>Valley </a:t>
            </a:r>
            <a:r>
              <a:rPr lang="en-MY" b="1" u="sng" dirty="0" err="1" smtClean="0"/>
              <a:t>Sdn</a:t>
            </a:r>
            <a:r>
              <a:rPr lang="en-MY" b="1" u="sng" dirty="0" smtClean="0"/>
              <a:t>. Bhd.</a:t>
            </a:r>
          </a:p>
          <a:p>
            <a:pPr marL="0" indent="0">
              <a:buNone/>
            </a:pPr>
            <a:r>
              <a:rPr lang="en-MY" dirty="0" err="1" smtClean="0"/>
              <a:t>i</a:t>
            </a:r>
            <a:r>
              <a:rPr lang="en-MY" dirty="0" smtClean="0"/>
              <a:t>) Zakat = RM 400,000                     </a:t>
            </a:r>
          </a:p>
          <a:p>
            <a:pPr marL="0" indent="0">
              <a:buNone/>
            </a:pPr>
            <a:r>
              <a:rPr lang="en-MY" dirty="0" smtClean="0"/>
              <a:t>ii) </a:t>
            </a:r>
            <a:r>
              <a:rPr lang="en-MY" dirty="0" err="1" smtClean="0"/>
              <a:t>Pendapatan</a:t>
            </a:r>
            <a:r>
              <a:rPr lang="en-MY" dirty="0" smtClean="0"/>
              <a:t> lain = RM 800,000</a:t>
            </a:r>
          </a:p>
          <a:p>
            <a:pPr marL="0" indent="0">
              <a:buNone/>
            </a:pPr>
            <a:r>
              <a:rPr lang="en-MY" dirty="0" smtClean="0"/>
              <a:t>iii) </a:t>
            </a:r>
            <a:r>
              <a:rPr lang="en-MY" dirty="0" err="1" smtClean="0"/>
              <a:t>Pendapatan</a:t>
            </a:r>
            <a:r>
              <a:rPr lang="en-MY" dirty="0" smtClean="0"/>
              <a:t> = RM 9,000,000</a:t>
            </a:r>
          </a:p>
          <a:p>
            <a:pPr marL="0" indent="0">
              <a:buNone/>
            </a:pPr>
            <a:endParaRPr lang="en-MY" dirty="0" smtClean="0"/>
          </a:p>
          <a:p>
            <a:pPr marL="0" indent="0">
              <a:buNone/>
            </a:pPr>
            <a:r>
              <a:rPr lang="en-MY" dirty="0" smtClean="0"/>
              <a:t>*</a:t>
            </a:r>
            <a:r>
              <a:rPr lang="en-MY" dirty="0" err="1" smtClean="0"/>
              <a:t>Pendapatan</a:t>
            </a:r>
            <a:r>
              <a:rPr lang="en-MY" dirty="0" smtClean="0"/>
              <a:t>		       RM 9,000,000</a:t>
            </a:r>
          </a:p>
          <a:p>
            <a:pPr marL="0" indent="0">
              <a:buNone/>
            </a:pPr>
            <a:r>
              <a:rPr lang="en-MY" dirty="0" smtClean="0"/>
              <a:t>(+)  </a:t>
            </a:r>
            <a:r>
              <a:rPr lang="en-MY" dirty="0" err="1" smtClean="0"/>
              <a:t>Pendapatan</a:t>
            </a:r>
            <a:r>
              <a:rPr lang="en-MY" dirty="0" smtClean="0"/>
              <a:t> lain	       </a:t>
            </a:r>
            <a:r>
              <a:rPr lang="en-MY" u="sng" dirty="0" smtClean="0"/>
              <a:t>RM 800,000</a:t>
            </a:r>
          </a:p>
          <a:p>
            <a:pPr marL="0" indent="0">
              <a:buNone/>
            </a:pPr>
            <a:r>
              <a:rPr lang="en-MY" dirty="0" smtClean="0"/>
              <a:t>  </a:t>
            </a:r>
            <a:r>
              <a:rPr lang="en-MY" dirty="0" err="1" smtClean="0"/>
              <a:t>Pendapatan</a:t>
            </a:r>
            <a:r>
              <a:rPr lang="en-MY" dirty="0" smtClean="0"/>
              <a:t> </a:t>
            </a:r>
            <a:r>
              <a:rPr lang="en-MY" dirty="0" err="1" smtClean="0"/>
              <a:t>agregate</a:t>
            </a:r>
            <a:r>
              <a:rPr lang="en-MY" dirty="0" smtClean="0"/>
              <a:t> 	       RM 9,800,000</a:t>
            </a:r>
          </a:p>
          <a:p>
            <a:pPr marL="0" indent="0">
              <a:buNone/>
            </a:pPr>
            <a:r>
              <a:rPr lang="en-MY" dirty="0" smtClean="0"/>
              <a:t>(-) Zakat (2.5% x 9,800,000) </a:t>
            </a:r>
            <a:r>
              <a:rPr lang="en-MY" u="sng" dirty="0" smtClean="0"/>
              <a:t>(RM 245,000)</a:t>
            </a:r>
          </a:p>
          <a:p>
            <a:pPr marL="0" indent="0">
              <a:buNone/>
            </a:pPr>
            <a:r>
              <a:rPr lang="en-MY" dirty="0" err="1" smtClean="0"/>
              <a:t>Baki</a:t>
            </a:r>
            <a:r>
              <a:rPr lang="en-MY" dirty="0" smtClean="0"/>
              <a:t>			</a:t>
            </a:r>
            <a:r>
              <a:rPr lang="en-MY" dirty="0"/>
              <a:t> </a:t>
            </a:r>
            <a:r>
              <a:rPr lang="en-MY" dirty="0" smtClean="0"/>
              <a:t>      </a:t>
            </a:r>
            <a:r>
              <a:rPr lang="en-MY" u="sng" dirty="0" smtClean="0"/>
              <a:t>RM9,555,000</a:t>
            </a:r>
            <a:endParaRPr lang="en-MY" u="sn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MY" dirty="0" err="1" smtClean="0"/>
              <a:t>Contoh</a:t>
            </a:r>
            <a:r>
              <a:rPr lang="en-MY" dirty="0" smtClean="0"/>
              <a:t> :</a:t>
            </a:r>
          </a:p>
          <a:p>
            <a:pPr marL="0" indent="0">
              <a:buNone/>
            </a:pPr>
            <a:r>
              <a:rPr lang="en-MY" b="1" u="sng" dirty="0" smtClean="0"/>
              <a:t>Ammar Bin </a:t>
            </a:r>
            <a:r>
              <a:rPr lang="en-MY" b="1" u="sng" dirty="0" err="1" smtClean="0"/>
              <a:t>Izwan</a:t>
            </a:r>
            <a:endParaRPr lang="en-MY" b="1" u="sng" dirty="0" smtClean="0"/>
          </a:p>
          <a:p>
            <a:pPr marL="0" indent="0">
              <a:buNone/>
            </a:pPr>
            <a:r>
              <a:rPr lang="en-MY" dirty="0" err="1" smtClean="0"/>
              <a:t>i</a:t>
            </a:r>
            <a:r>
              <a:rPr lang="en-MY" dirty="0" smtClean="0"/>
              <a:t>) Zakat = RM </a:t>
            </a:r>
            <a:r>
              <a:rPr lang="en-MY" dirty="0" smtClean="0"/>
              <a:t>200,000</a:t>
            </a:r>
            <a:endParaRPr lang="en-MY" dirty="0" smtClean="0"/>
          </a:p>
          <a:p>
            <a:pPr marL="0" indent="0">
              <a:buNone/>
            </a:pPr>
            <a:r>
              <a:rPr lang="en-MY" dirty="0" smtClean="0"/>
              <a:t>ii) </a:t>
            </a:r>
            <a:r>
              <a:rPr lang="en-MY" dirty="0" err="1" smtClean="0"/>
              <a:t>Pendapatan</a:t>
            </a:r>
            <a:r>
              <a:rPr lang="en-MY" dirty="0" smtClean="0"/>
              <a:t> lain = RM 100,000</a:t>
            </a:r>
          </a:p>
          <a:p>
            <a:pPr marL="0" indent="0">
              <a:buNone/>
            </a:pPr>
            <a:r>
              <a:rPr lang="en-MY" dirty="0" smtClean="0"/>
              <a:t>iii) </a:t>
            </a:r>
            <a:r>
              <a:rPr lang="en-MY" dirty="0" err="1" smtClean="0"/>
              <a:t>Pendapatan</a:t>
            </a:r>
            <a:r>
              <a:rPr lang="en-MY" dirty="0" smtClean="0"/>
              <a:t> = RM 1,000,000</a:t>
            </a:r>
          </a:p>
          <a:p>
            <a:pPr marL="0" indent="0">
              <a:buNone/>
            </a:pPr>
            <a:endParaRPr lang="en-MY" dirty="0"/>
          </a:p>
          <a:p>
            <a:pPr marL="0" indent="0">
              <a:buNone/>
            </a:pPr>
            <a:r>
              <a:rPr lang="en-MY" dirty="0" smtClean="0"/>
              <a:t>*</a:t>
            </a:r>
            <a:r>
              <a:rPr lang="en-MY" dirty="0" err="1" smtClean="0"/>
              <a:t>Pendapatan</a:t>
            </a:r>
            <a:r>
              <a:rPr lang="en-MY" dirty="0"/>
              <a:t>	</a:t>
            </a:r>
            <a:r>
              <a:rPr lang="en-MY" dirty="0" smtClean="0"/>
              <a:t>	RM 1,000,000</a:t>
            </a:r>
          </a:p>
          <a:p>
            <a:pPr marL="0" indent="0">
              <a:buNone/>
            </a:pPr>
            <a:r>
              <a:rPr lang="en-MY" dirty="0" smtClean="0"/>
              <a:t>(+) </a:t>
            </a:r>
            <a:r>
              <a:rPr lang="en-MY" dirty="0" err="1" smtClean="0"/>
              <a:t>Pendapatan</a:t>
            </a:r>
            <a:r>
              <a:rPr lang="en-MY" dirty="0" smtClean="0"/>
              <a:t> lain	</a:t>
            </a:r>
            <a:r>
              <a:rPr lang="en-MY" u="sng" dirty="0" smtClean="0"/>
              <a:t>RM 100,000</a:t>
            </a:r>
          </a:p>
          <a:p>
            <a:pPr marL="0" indent="0">
              <a:buNone/>
            </a:pPr>
            <a:r>
              <a:rPr lang="en-MY" dirty="0" err="1" smtClean="0"/>
              <a:t>Pendapatan</a:t>
            </a:r>
            <a:r>
              <a:rPr lang="en-MY" dirty="0" smtClean="0"/>
              <a:t> aggregate	RM </a:t>
            </a:r>
            <a:r>
              <a:rPr lang="en-MY" dirty="0" smtClean="0"/>
              <a:t>1,100,000</a:t>
            </a:r>
          </a:p>
          <a:p>
            <a:pPr marL="0" indent="0">
              <a:buNone/>
            </a:pP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Perniagaan</a:t>
            </a:r>
            <a:r>
              <a:rPr lang="en-US" dirty="0" smtClean="0"/>
              <a:t>(25%)	RM 275,000</a:t>
            </a:r>
            <a:endParaRPr lang="en-MY" dirty="0" smtClean="0"/>
          </a:p>
          <a:p>
            <a:pPr marL="0" indent="0">
              <a:buNone/>
            </a:pPr>
            <a:r>
              <a:rPr lang="en-MY" dirty="0" smtClean="0"/>
              <a:t>(-) Zakat (100%)		</a:t>
            </a:r>
            <a:r>
              <a:rPr lang="en-MY" u="sng" dirty="0" smtClean="0"/>
              <a:t>(RM </a:t>
            </a:r>
            <a:r>
              <a:rPr lang="en-MY" u="sng" dirty="0" smtClean="0"/>
              <a:t>200,000</a:t>
            </a:r>
            <a:r>
              <a:rPr lang="en-MY" u="sng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		RM 75,000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9767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 smtClean="0"/>
              <a:t>Tempoh</a:t>
            </a:r>
            <a:r>
              <a:rPr lang="en-MY" dirty="0" smtClean="0"/>
              <a:t> </a:t>
            </a:r>
            <a:r>
              <a:rPr lang="en-MY" dirty="0" err="1" smtClean="0"/>
              <a:t>perakaunan</a:t>
            </a:r>
            <a:r>
              <a:rPr lang="en-MY" dirty="0" smtClean="0"/>
              <a:t> </a:t>
            </a:r>
            <a:r>
              <a:rPr lang="en-MY" dirty="0" err="1" smtClean="0"/>
              <a:t>syarikat</a:t>
            </a:r>
            <a:r>
              <a:rPr lang="en-MY" dirty="0" smtClean="0"/>
              <a:t> </a:t>
            </a:r>
            <a:r>
              <a:rPr lang="en-MY" dirty="0" err="1" smtClean="0"/>
              <a:t>pada</a:t>
            </a:r>
            <a:r>
              <a:rPr lang="en-MY" dirty="0" smtClean="0"/>
              <a:t> 31/12/2015, </a:t>
            </a:r>
            <a:r>
              <a:rPr lang="en-MY" dirty="0" err="1" smtClean="0"/>
              <a:t>syarikat</a:t>
            </a:r>
            <a:r>
              <a:rPr lang="en-MY" dirty="0" smtClean="0"/>
              <a:t> </a:t>
            </a:r>
            <a:r>
              <a:rPr lang="en-MY" dirty="0" err="1" smtClean="0"/>
              <a:t>perlu</a:t>
            </a:r>
            <a:r>
              <a:rPr lang="en-MY" dirty="0" smtClean="0"/>
              <a:t> </a:t>
            </a:r>
            <a:r>
              <a:rPr lang="en-MY" dirty="0" err="1" smtClean="0"/>
              <a:t>membayar</a:t>
            </a:r>
            <a:r>
              <a:rPr lang="en-MY" dirty="0" smtClean="0"/>
              <a:t> zakat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atau</a:t>
            </a:r>
            <a:r>
              <a:rPr lang="en-MY" dirty="0" smtClean="0"/>
              <a:t> </a:t>
            </a:r>
            <a:r>
              <a:rPr lang="en-MY" dirty="0" err="1" smtClean="0"/>
              <a:t>sebelum</a:t>
            </a:r>
            <a:r>
              <a:rPr lang="en-MY" dirty="0" smtClean="0"/>
              <a:t> 31/12/2015, </a:t>
            </a:r>
            <a:r>
              <a:rPr lang="en-MY" dirty="0" err="1" smtClean="0"/>
              <a:t>tetapi</a:t>
            </a:r>
            <a:r>
              <a:rPr lang="en-MY" dirty="0" smtClean="0"/>
              <a:t> </a:t>
            </a:r>
            <a:r>
              <a:rPr lang="en-MY" dirty="0" err="1" smtClean="0"/>
              <a:t>ada</a:t>
            </a:r>
            <a:r>
              <a:rPr lang="en-MY" dirty="0" smtClean="0"/>
              <a:t> </a:t>
            </a:r>
            <a:r>
              <a:rPr lang="en-MY" dirty="0" err="1" smtClean="0"/>
              <a:t>pusat</a:t>
            </a:r>
            <a:r>
              <a:rPr lang="en-MY" dirty="0" smtClean="0"/>
              <a:t> zakat yang </a:t>
            </a:r>
            <a:r>
              <a:rPr lang="en-MY" dirty="0" err="1" smtClean="0"/>
              <a:t>membenarkan</a:t>
            </a:r>
            <a:r>
              <a:rPr lang="en-MY" dirty="0" smtClean="0"/>
              <a:t> </a:t>
            </a:r>
            <a:r>
              <a:rPr lang="en-MY" dirty="0" err="1" smtClean="0"/>
              <a:t>pembayaran</a:t>
            </a:r>
            <a:r>
              <a:rPr lang="en-MY" dirty="0" smtClean="0"/>
              <a:t> zakat </a:t>
            </a:r>
            <a:r>
              <a:rPr lang="en-MY" dirty="0" err="1" smtClean="0"/>
              <a:t>selepas</a:t>
            </a:r>
            <a:r>
              <a:rPr lang="en-MY" dirty="0" smtClean="0"/>
              <a:t> </a:t>
            </a:r>
            <a:r>
              <a:rPr lang="en-MY" dirty="0" err="1" smtClean="0"/>
              <a:t>tarikh</a:t>
            </a:r>
            <a:r>
              <a:rPr lang="en-MY" dirty="0" smtClean="0"/>
              <a:t> 31/12/2015,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pusat</a:t>
            </a:r>
            <a:r>
              <a:rPr lang="en-MY" dirty="0" smtClean="0"/>
              <a:t> zakat </a:t>
            </a:r>
            <a:r>
              <a:rPr lang="en-MY" dirty="0" err="1" smtClean="0"/>
              <a:t>akan</a:t>
            </a:r>
            <a:r>
              <a:rPr lang="en-MY" dirty="0" smtClean="0"/>
              <a:t> </a:t>
            </a:r>
            <a:r>
              <a:rPr lang="en-MY" dirty="0" err="1" smtClean="0"/>
              <a:t>meletakkan</a:t>
            </a:r>
            <a:r>
              <a:rPr lang="en-MY" dirty="0" smtClean="0"/>
              <a:t> </a:t>
            </a:r>
            <a:r>
              <a:rPr lang="en-MY" dirty="0" err="1" smtClean="0"/>
              <a:t>tarikh</a:t>
            </a:r>
            <a:r>
              <a:rPr lang="en-MY" dirty="0" smtClean="0"/>
              <a:t> </a:t>
            </a:r>
            <a:r>
              <a:rPr lang="en-MY" dirty="0" err="1" smtClean="0"/>
              <a:t>sebelum</a:t>
            </a:r>
            <a:r>
              <a:rPr lang="en-MY" dirty="0" smtClean="0"/>
              <a:t> 31/12/2015 </a:t>
            </a:r>
            <a:r>
              <a:rPr lang="en-MY" dirty="0" err="1" smtClean="0"/>
              <a:t>bagi</a:t>
            </a:r>
            <a:r>
              <a:rPr lang="en-MY" dirty="0" smtClean="0"/>
              <a:t> </a:t>
            </a:r>
            <a:r>
              <a:rPr lang="en-MY" dirty="0" err="1" smtClean="0"/>
              <a:t>membantu</a:t>
            </a:r>
            <a:r>
              <a:rPr lang="en-MY" dirty="0" smtClean="0"/>
              <a:t> </a:t>
            </a:r>
            <a:r>
              <a:rPr lang="en-MY" dirty="0" err="1" smtClean="0"/>
              <a:t>pembayar</a:t>
            </a:r>
            <a:r>
              <a:rPr lang="en-MY" dirty="0" smtClean="0"/>
              <a:t> </a:t>
            </a:r>
            <a:r>
              <a:rPr lang="en-MY" dirty="0" err="1" smtClean="0"/>
              <a:t>cukai</a:t>
            </a:r>
            <a:r>
              <a:rPr lang="en-MY" dirty="0" smtClean="0"/>
              <a:t>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89306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Ada </a:t>
            </a:r>
            <a:r>
              <a:rPr lang="en-MY" dirty="0" err="1"/>
              <a:t>syarikat</a:t>
            </a:r>
            <a:r>
              <a:rPr lang="en-MY" dirty="0"/>
              <a:t> </a:t>
            </a:r>
            <a:r>
              <a:rPr lang="en-MY" dirty="0" err="1"/>
              <a:t>cuba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membayar</a:t>
            </a:r>
            <a:r>
              <a:rPr lang="en-MY" dirty="0"/>
              <a:t> zakat </a:t>
            </a:r>
            <a:r>
              <a:rPr lang="en-MY" dirty="0" err="1"/>
              <a:t>padahal</a:t>
            </a:r>
            <a:r>
              <a:rPr lang="en-MY" dirty="0"/>
              <a:t> </a:t>
            </a:r>
            <a:r>
              <a:rPr lang="en-MY" dirty="0" err="1"/>
              <a:t>tempoh</a:t>
            </a:r>
            <a:r>
              <a:rPr lang="en-MY" dirty="0"/>
              <a:t> Haul </a:t>
            </a:r>
            <a:r>
              <a:rPr lang="en-MY" dirty="0" err="1"/>
              <a:t>telah</a:t>
            </a:r>
            <a:r>
              <a:rPr lang="en-MY" dirty="0"/>
              <a:t> </a:t>
            </a:r>
            <a:r>
              <a:rPr lang="en-MY" dirty="0" err="1" smtClean="0"/>
              <a:t>tamat</a:t>
            </a:r>
            <a:r>
              <a:rPr lang="en-MY" dirty="0" smtClean="0"/>
              <a:t>.</a:t>
            </a:r>
            <a:endParaRPr lang="en-MY" dirty="0"/>
          </a:p>
          <a:p>
            <a:pPr marL="0" indent="0">
              <a:buNone/>
            </a:pPr>
            <a:endParaRPr lang="en-MY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16825"/>
            <a:ext cx="10515600" cy="3980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1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541" y="2930904"/>
            <a:ext cx="10515600" cy="1325563"/>
          </a:xfrm>
        </p:spPr>
        <p:txBody>
          <a:bodyPr/>
          <a:lstStyle/>
          <a:p>
            <a:pPr algn="ctr"/>
            <a:r>
              <a:rPr lang="en-MY" dirty="0" smtClean="0"/>
              <a:t>TERAMA KASIH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1096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ZAKAT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ZAKAT ADALAH RUKUN ISLAM YANG KE-3</a:t>
            </a:r>
          </a:p>
          <a:p>
            <a:r>
              <a:rPr lang="en-MY" dirty="0" smtClean="0"/>
              <a:t>WAJIB BAGI SEMUA UMAT ISLAM UNTUK MEMBAYAR ZAKAT</a:t>
            </a:r>
          </a:p>
          <a:p>
            <a:r>
              <a:rPr lang="en-MY" dirty="0" smtClean="0"/>
              <a:t>TERUTAMANYA ZAKAT PERNIAGAAN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83880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PENGALAMAN SEBAGAI AMIL	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Y" dirty="0" smtClean="0"/>
              <a:t>Syarikat yang </a:t>
            </a:r>
            <a:r>
              <a:rPr lang="en-MY" dirty="0" err="1" smtClean="0"/>
              <a:t>mengalami</a:t>
            </a:r>
            <a:r>
              <a:rPr lang="en-MY" dirty="0" smtClean="0"/>
              <a:t> </a:t>
            </a:r>
            <a:r>
              <a:rPr lang="en-MY" dirty="0" err="1" smtClean="0"/>
              <a:t>kerugian</a:t>
            </a:r>
            <a:r>
              <a:rPr lang="en-MY" dirty="0" smtClean="0"/>
              <a:t> </a:t>
            </a:r>
            <a:r>
              <a:rPr lang="en-MY" dirty="0" err="1" smtClean="0"/>
              <a:t>tetapi</a:t>
            </a:r>
            <a:r>
              <a:rPr lang="en-MY" dirty="0" smtClean="0"/>
              <a:t> </a:t>
            </a:r>
            <a:r>
              <a:rPr lang="en-MY" dirty="0" err="1" smtClean="0"/>
              <a:t>masih</a:t>
            </a:r>
            <a:r>
              <a:rPr lang="en-MY" dirty="0" smtClean="0"/>
              <a:t> </a:t>
            </a:r>
            <a:r>
              <a:rPr lang="en-MY" dirty="0" err="1" smtClean="0"/>
              <a:t>mahu</a:t>
            </a:r>
            <a:r>
              <a:rPr lang="en-MY" dirty="0" smtClean="0"/>
              <a:t> </a:t>
            </a:r>
            <a:r>
              <a:rPr lang="en-MY" dirty="0" err="1" smtClean="0"/>
              <a:t>membayar</a:t>
            </a:r>
            <a:r>
              <a:rPr lang="en-MY" dirty="0" smtClean="0"/>
              <a:t> zakat </a:t>
            </a:r>
            <a:r>
              <a:rPr lang="en-MY" dirty="0" err="1" smtClean="0"/>
              <a:t>kerana</a:t>
            </a:r>
            <a:r>
              <a:rPr lang="en-MY" dirty="0" smtClean="0"/>
              <a:t> </a:t>
            </a:r>
            <a:r>
              <a:rPr lang="en-MY" dirty="0" err="1" smtClean="0"/>
              <a:t>yakin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janji</a:t>
            </a:r>
            <a:r>
              <a:rPr lang="en-MY" dirty="0" smtClean="0"/>
              <a:t> Allah.</a:t>
            </a:r>
          </a:p>
        </p:txBody>
      </p:sp>
    </p:spTree>
    <p:extLst>
      <p:ext uri="{BB962C8B-B14F-4D97-AF65-F5344CB8AC3E}">
        <p14:creationId xmlns:p14="http://schemas.microsoft.com/office/powerpoint/2010/main" val="59346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 smtClean="0"/>
              <a:t>Individu</a:t>
            </a:r>
            <a:r>
              <a:rPr lang="en-MY" dirty="0" smtClean="0"/>
              <a:t> yang </a:t>
            </a:r>
            <a:r>
              <a:rPr lang="en-MY" dirty="0" err="1" smtClean="0"/>
              <a:t>mempunyai</a:t>
            </a:r>
            <a:r>
              <a:rPr lang="en-MY" dirty="0" smtClean="0"/>
              <a:t> </a:t>
            </a:r>
            <a:r>
              <a:rPr lang="en-MY" dirty="0" err="1" smtClean="0"/>
              <a:t>lebih</a:t>
            </a:r>
            <a:r>
              <a:rPr lang="en-MY" dirty="0" smtClean="0"/>
              <a:t> </a:t>
            </a:r>
            <a:r>
              <a:rPr lang="en-MY" dirty="0" err="1" smtClean="0"/>
              <a:t>daripada</a:t>
            </a:r>
            <a:r>
              <a:rPr lang="en-MY" dirty="0" smtClean="0"/>
              <a:t> </a:t>
            </a:r>
            <a:r>
              <a:rPr lang="en-MY" dirty="0" err="1" smtClean="0"/>
              <a:t>satu</a:t>
            </a:r>
            <a:r>
              <a:rPr lang="en-MY" dirty="0" smtClean="0"/>
              <a:t> </a:t>
            </a:r>
            <a:r>
              <a:rPr lang="en-MY" dirty="0" err="1" smtClean="0"/>
              <a:t>sumber</a:t>
            </a:r>
            <a:r>
              <a:rPr lang="en-MY" dirty="0" smtClean="0"/>
              <a:t> </a:t>
            </a:r>
            <a:r>
              <a:rPr lang="en-MY" dirty="0" err="1" smtClean="0"/>
              <a:t>pendapatan</a:t>
            </a:r>
            <a:r>
              <a:rPr lang="en-MY" dirty="0" smtClean="0"/>
              <a:t> (</a:t>
            </a:r>
            <a:r>
              <a:rPr lang="en-MY" dirty="0" err="1" smtClean="0"/>
              <a:t>menjalankan</a:t>
            </a:r>
            <a:r>
              <a:rPr lang="en-MY" dirty="0" smtClean="0"/>
              <a:t> </a:t>
            </a:r>
            <a:r>
              <a:rPr lang="en-MY" dirty="0" err="1" smtClean="0"/>
              <a:t>perniagaan</a:t>
            </a:r>
            <a:r>
              <a:rPr lang="en-MY" dirty="0" smtClean="0"/>
              <a:t>) </a:t>
            </a:r>
            <a:r>
              <a:rPr lang="en-MY" dirty="0" err="1" smtClean="0"/>
              <a:t>perlu</a:t>
            </a:r>
            <a:r>
              <a:rPr lang="en-MY" dirty="0" smtClean="0"/>
              <a:t> </a:t>
            </a:r>
            <a:r>
              <a:rPr lang="en-MY" dirty="0" err="1" smtClean="0"/>
              <a:t>membayar</a:t>
            </a:r>
            <a:r>
              <a:rPr lang="en-MY" dirty="0" smtClean="0"/>
              <a:t> CP500 (</a:t>
            </a:r>
            <a:r>
              <a:rPr lang="en-MY" dirty="0" err="1" smtClean="0"/>
              <a:t>atas</a:t>
            </a:r>
            <a:r>
              <a:rPr lang="en-MY" dirty="0" smtClean="0"/>
              <a:t> </a:t>
            </a:r>
            <a:r>
              <a:rPr lang="en-MY" dirty="0" err="1" smtClean="0"/>
              <a:t>arahan</a:t>
            </a:r>
            <a:r>
              <a:rPr lang="en-MY" dirty="0" smtClean="0"/>
              <a:t> LHDN),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boleh</a:t>
            </a:r>
            <a:r>
              <a:rPr lang="en-MY" dirty="0" smtClean="0"/>
              <a:t> </a:t>
            </a:r>
            <a:r>
              <a:rPr lang="en-MY" dirty="0" err="1" smtClean="0"/>
              <a:t>menukarkan</a:t>
            </a:r>
            <a:r>
              <a:rPr lang="en-MY" dirty="0" smtClean="0"/>
              <a:t> </a:t>
            </a:r>
            <a:r>
              <a:rPr lang="en-MY" dirty="0" err="1" smtClean="0"/>
              <a:t>bayaran</a:t>
            </a:r>
            <a:r>
              <a:rPr lang="en-MY" dirty="0" smtClean="0"/>
              <a:t> </a:t>
            </a:r>
            <a:r>
              <a:rPr lang="en-MY" dirty="0" err="1" smtClean="0"/>
              <a:t>tersebut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</a:t>
            </a:r>
            <a:r>
              <a:rPr lang="en-MY" dirty="0" err="1" smtClean="0"/>
              <a:t>bayaran</a:t>
            </a:r>
            <a:r>
              <a:rPr lang="en-MY" dirty="0" smtClean="0"/>
              <a:t> zakat.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82343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/>
              <a:t>Individu</a:t>
            </a:r>
            <a:r>
              <a:rPr lang="en-MY" dirty="0"/>
              <a:t> </a:t>
            </a:r>
            <a:r>
              <a:rPr lang="en-MY" dirty="0" err="1"/>
              <a:t>bukan</a:t>
            </a:r>
            <a:r>
              <a:rPr lang="en-MY" dirty="0"/>
              <a:t> Islam </a:t>
            </a:r>
            <a:r>
              <a:rPr lang="en-MY" dirty="0" err="1"/>
              <a:t>mahu</a:t>
            </a:r>
            <a:r>
              <a:rPr lang="en-MY" dirty="0"/>
              <a:t> </a:t>
            </a:r>
            <a:r>
              <a:rPr lang="en-MY" dirty="0" err="1"/>
              <a:t>membayar</a:t>
            </a:r>
            <a:r>
              <a:rPr lang="en-MY" dirty="0"/>
              <a:t> zakat </a:t>
            </a:r>
            <a:r>
              <a:rPr lang="en-MY" dirty="0" err="1"/>
              <a:t>kerana</a:t>
            </a:r>
            <a:r>
              <a:rPr lang="en-MY" dirty="0"/>
              <a:t> </a:t>
            </a:r>
            <a:r>
              <a:rPr lang="en-MY" dirty="0" err="1"/>
              <a:t>mahu</a:t>
            </a:r>
            <a:r>
              <a:rPr lang="en-MY" dirty="0"/>
              <a:t> </a:t>
            </a:r>
            <a:r>
              <a:rPr lang="en-MY" dirty="0" err="1"/>
              <a:t>mendapat</a:t>
            </a:r>
            <a:r>
              <a:rPr lang="en-MY" dirty="0"/>
              <a:t> </a:t>
            </a:r>
            <a:r>
              <a:rPr lang="en-MY" dirty="0" err="1"/>
              <a:t>rebat</a:t>
            </a:r>
            <a:r>
              <a:rPr lang="en-MY" dirty="0"/>
              <a:t> </a:t>
            </a:r>
            <a:r>
              <a:rPr lang="en-MY" dirty="0" err="1"/>
              <a:t>cukai</a:t>
            </a:r>
            <a:r>
              <a:rPr lang="en-MY" dirty="0"/>
              <a:t> </a:t>
            </a:r>
            <a:r>
              <a:rPr lang="en-MY" dirty="0" err="1"/>
              <a:t>daripada</a:t>
            </a:r>
            <a:r>
              <a:rPr lang="en-MY" dirty="0"/>
              <a:t> LHDN, </a:t>
            </a:r>
            <a:r>
              <a:rPr lang="en-MY" dirty="0" err="1"/>
              <a:t>tidak</a:t>
            </a:r>
            <a:r>
              <a:rPr lang="en-MY" dirty="0"/>
              <a:t> </a:t>
            </a:r>
            <a:r>
              <a:rPr lang="en-MY" dirty="0" err="1"/>
              <a:t>dikira</a:t>
            </a:r>
            <a:r>
              <a:rPr lang="en-MY" dirty="0"/>
              <a:t> zakat </a:t>
            </a:r>
            <a:r>
              <a:rPr lang="en-MY" dirty="0" err="1"/>
              <a:t>dan</a:t>
            </a:r>
            <a:r>
              <a:rPr lang="en-MY" dirty="0"/>
              <a:t> di </a:t>
            </a:r>
            <a:r>
              <a:rPr lang="en-MY" dirty="0" err="1"/>
              <a:t>anggap</a:t>
            </a:r>
            <a:r>
              <a:rPr lang="en-MY" dirty="0"/>
              <a:t> </a:t>
            </a:r>
            <a:r>
              <a:rPr lang="en-MY" dirty="0" err="1"/>
              <a:t>sebagai</a:t>
            </a:r>
            <a:r>
              <a:rPr lang="en-MY" dirty="0"/>
              <a:t> derma.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27158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err="1" smtClean="0"/>
              <a:t>Sambungan</a:t>
            </a:r>
            <a:r>
              <a:rPr lang="en-MY" dirty="0" smtClean="0"/>
              <a:t> </a:t>
            </a:r>
            <a:r>
              <a:rPr lang="en-MY" dirty="0" err="1" smtClean="0"/>
              <a:t>pengalaman</a:t>
            </a:r>
            <a:r>
              <a:rPr lang="en-MY" dirty="0" smtClean="0"/>
              <a:t>…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 smtClean="0"/>
              <a:t>Banyak</a:t>
            </a:r>
            <a:r>
              <a:rPr lang="en-MY" dirty="0" smtClean="0"/>
              <a:t> </a:t>
            </a:r>
            <a:r>
              <a:rPr lang="en-MY" dirty="0"/>
              <a:t>juga </a:t>
            </a:r>
            <a:r>
              <a:rPr lang="en-MY" dirty="0" err="1"/>
              <a:t>syarikat</a:t>
            </a:r>
            <a:r>
              <a:rPr lang="en-MY" dirty="0"/>
              <a:t> </a:t>
            </a:r>
            <a:r>
              <a:rPr lang="en-MY" dirty="0" err="1"/>
              <a:t>minta</a:t>
            </a:r>
            <a:r>
              <a:rPr lang="en-MY" dirty="0"/>
              <a:t> </a:t>
            </a:r>
            <a:r>
              <a:rPr lang="en-MY" dirty="0" err="1" smtClean="0"/>
              <a:t>Agen</a:t>
            </a:r>
            <a:r>
              <a:rPr lang="en-MY" dirty="0" smtClean="0"/>
              <a:t> </a:t>
            </a:r>
            <a:r>
              <a:rPr lang="en-MY" dirty="0" err="1" smtClean="0"/>
              <a:t>Cukai</a:t>
            </a:r>
            <a:r>
              <a:rPr lang="en-MY" dirty="0" smtClean="0"/>
              <a:t> </a:t>
            </a:r>
            <a:r>
              <a:rPr lang="en-MY" dirty="0" err="1"/>
              <a:t>kirakan</a:t>
            </a:r>
            <a:r>
              <a:rPr lang="en-MY" dirty="0"/>
              <a:t> </a:t>
            </a:r>
            <a:r>
              <a:rPr lang="en-MY" dirty="0" err="1"/>
              <a:t>nilai</a:t>
            </a:r>
            <a:r>
              <a:rPr lang="en-MY" dirty="0"/>
              <a:t> zakat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nilai</a:t>
            </a:r>
            <a:r>
              <a:rPr lang="en-MY" dirty="0"/>
              <a:t> </a:t>
            </a:r>
            <a:r>
              <a:rPr lang="en-MY" dirty="0" err="1"/>
              <a:t>anggaran</a:t>
            </a:r>
            <a:r>
              <a:rPr lang="en-MY" dirty="0"/>
              <a:t> </a:t>
            </a:r>
            <a:r>
              <a:rPr lang="en-MY" dirty="0" err="1"/>
              <a:t>cukai</a:t>
            </a:r>
            <a:r>
              <a:rPr lang="en-MY" dirty="0"/>
              <a:t>, </a:t>
            </a:r>
            <a:r>
              <a:rPr lang="en-MY" dirty="0" err="1"/>
              <a:t>mereka</a:t>
            </a:r>
            <a:r>
              <a:rPr lang="en-MY" dirty="0"/>
              <a:t> </a:t>
            </a:r>
            <a:r>
              <a:rPr lang="en-MY" dirty="0" err="1"/>
              <a:t>memilih</a:t>
            </a:r>
            <a:r>
              <a:rPr lang="en-MY" dirty="0"/>
              <a:t> mana yang </a:t>
            </a:r>
            <a:r>
              <a:rPr lang="en-MY" dirty="0" err="1"/>
              <a:t>lebih</a:t>
            </a:r>
            <a:r>
              <a:rPr lang="en-MY" dirty="0"/>
              <a:t> </a:t>
            </a:r>
            <a:r>
              <a:rPr lang="en-MY" dirty="0" err="1" smtClean="0"/>
              <a:t>menguntungkan</a:t>
            </a:r>
            <a:r>
              <a:rPr lang="en-MY" dirty="0" smtClean="0"/>
              <a:t>.</a:t>
            </a:r>
            <a:endParaRPr lang="en-MY" dirty="0"/>
          </a:p>
          <a:p>
            <a:pPr marL="0" indent="0">
              <a:buNone/>
            </a:pPr>
            <a:endParaRPr lang="en-MY" dirty="0" smtClean="0"/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5592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Syarikat </a:t>
            </a:r>
            <a:r>
              <a:rPr lang="en-MY" dirty="0" err="1"/>
              <a:t>lebih</a:t>
            </a:r>
            <a:r>
              <a:rPr lang="en-MY" dirty="0"/>
              <a:t> </a:t>
            </a:r>
            <a:r>
              <a:rPr lang="en-MY" dirty="0" err="1"/>
              <a:t>suka</a:t>
            </a:r>
            <a:r>
              <a:rPr lang="en-MY" dirty="0"/>
              <a:t> </a:t>
            </a:r>
            <a:r>
              <a:rPr lang="en-MY" dirty="0" err="1"/>
              <a:t>membayar</a:t>
            </a:r>
            <a:r>
              <a:rPr lang="en-MY" dirty="0"/>
              <a:t> zakat </a:t>
            </a:r>
            <a:r>
              <a:rPr lang="en-MY" dirty="0" err="1"/>
              <a:t>secara</a:t>
            </a:r>
            <a:r>
              <a:rPr lang="en-MY" dirty="0"/>
              <a:t> </a:t>
            </a:r>
            <a:r>
              <a:rPr lang="en-MY" dirty="0" err="1"/>
              <a:t>berkala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</a:t>
            </a:r>
            <a:r>
              <a:rPr lang="en-MY" dirty="0" err="1"/>
              <a:t>dua</a:t>
            </a:r>
            <a:r>
              <a:rPr lang="en-MY" dirty="0"/>
              <a:t> kali (2x) </a:t>
            </a:r>
            <a:r>
              <a:rPr lang="en-MY" dirty="0" err="1"/>
              <a:t>setahun</a:t>
            </a:r>
            <a:r>
              <a:rPr lang="en-MY" dirty="0"/>
              <a:t>,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ada</a:t>
            </a:r>
            <a:r>
              <a:rPr lang="en-MY" dirty="0"/>
              <a:t> </a:t>
            </a:r>
            <a:r>
              <a:rPr lang="en-MY" dirty="0" err="1"/>
              <a:t>syarikat</a:t>
            </a:r>
            <a:r>
              <a:rPr lang="en-MY" dirty="0"/>
              <a:t>  yang </a:t>
            </a:r>
            <a:r>
              <a:rPr lang="en-MY" dirty="0" err="1"/>
              <a:t>membayar</a:t>
            </a:r>
            <a:r>
              <a:rPr lang="en-MY" dirty="0"/>
              <a:t> </a:t>
            </a:r>
            <a:r>
              <a:rPr lang="en-MY" dirty="0" err="1"/>
              <a:t>sekali</a:t>
            </a:r>
            <a:r>
              <a:rPr lang="en-MY" dirty="0"/>
              <a:t> </a:t>
            </a:r>
            <a:r>
              <a:rPr lang="en-MY" dirty="0" err="1"/>
              <a:t>gus</a:t>
            </a:r>
            <a:r>
              <a:rPr lang="en-MY" dirty="0"/>
              <a:t>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02282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/>
              <a:t>Kebanyakan</a:t>
            </a:r>
            <a:r>
              <a:rPr lang="en-MY" dirty="0"/>
              <a:t> </a:t>
            </a:r>
            <a:r>
              <a:rPr lang="en-MY" dirty="0" err="1"/>
              <a:t>syarikat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individu</a:t>
            </a:r>
            <a:r>
              <a:rPr lang="en-MY" dirty="0"/>
              <a:t> </a:t>
            </a:r>
            <a:r>
              <a:rPr lang="en-MY" dirty="0" err="1"/>
              <a:t>minta</a:t>
            </a:r>
            <a:r>
              <a:rPr lang="en-MY" dirty="0"/>
              <a:t> </a:t>
            </a:r>
            <a:r>
              <a:rPr lang="en-MY" dirty="0" err="1"/>
              <a:t>Agen</a:t>
            </a:r>
            <a:r>
              <a:rPr lang="en-MY" dirty="0"/>
              <a:t> </a:t>
            </a:r>
            <a:r>
              <a:rPr lang="en-MY" dirty="0" err="1"/>
              <a:t>Cukai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kirakan</a:t>
            </a:r>
            <a:r>
              <a:rPr lang="en-MY" dirty="0"/>
              <a:t> zakat </a:t>
            </a:r>
            <a:r>
              <a:rPr lang="en-MY" dirty="0" err="1"/>
              <a:t>padahal</a:t>
            </a:r>
            <a:r>
              <a:rPr lang="en-MY" dirty="0"/>
              <a:t> </a:t>
            </a:r>
            <a:r>
              <a:rPr lang="en-MY" dirty="0" err="1"/>
              <a:t>tempoh</a:t>
            </a:r>
            <a:r>
              <a:rPr lang="en-MY" dirty="0"/>
              <a:t> haul </a:t>
            </a:r>
            <a:r>
              <a:rPr lang="en-MY" dirty="0" err="1"/>
              <a:t>hampir</a:t>
            </a:r>
            <a:r>
              <a:rPr lang="en-MY" dirty="0"/>
              <a:t> </a:t>
            </a:r>
            <a:r>
              <a:rPr lang="en-MY" dirty="0" err="1"/>
              <a:t>tamat</a:t>
            </a:r>
            <a:r>
              <a:rPr lang="en-MY" dirty="0"/>
              <a:t> </a:t>
            </a:r>
            <a:r>
              <a:rPr lang="en-MY" dirty="0" err="1"/>
              <a:t>kerana</a:t>
            </a:r>
            <a:r>
              <a:rPr lang="en-MY" dirty="0"/>
              <a:t> </a:t>
            </a:r>
            <a:r>
              <a:rPr lang="en-MY" dirty="0" err="1"/>
              <a:t>cuba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tidak</a:t>
            </a:r>
            <a:r>
              <a:rPr lang="en-MY" dirty="0"/>
              <a:t> </a:t>
            </a:r>
            <a:r>
              <a:rPr lang="en-MY" dirty="0" err="1"/>
              <a:t>membayar</a:t>
            </a:r>
            <a:r>
              <a:rPr lang="en-MY" dirty="0"/>
              <a:t> </a:t>
            </a:r>
            <a:r>
              <a:rPr lang="en-MY" dirty="0" err="1"/>
              <a:t>cukai</a:t>
            </a:r>
            <a:r>
              <a:rPr lang="en-MY" dirty="0"/>
              <a:t>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8011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err="1" smtClean="0"/>
              <a:t>Sambungan</a:t>
            </a:r>
            <a:r>
              <a:rPr lang="en-MY" dirty="0" smtClean="0"/>
              <a:t> </a:t>
            </a:r>
            <a:r>
              <a:rPr lang="en-MY" dirty="0" err="1" smtClean="0"/>
              <a:t>pengalaman</a:t>
            </a:r>
            <a:r>
              <a:rPr lang="en-MY" dirty="0" smtClean="0"/>
              <a:t>…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Ada </a:t>
            </a:r>
            <a:r>
              <a:rPr lang="en-MY" dirty="0" err="1"/>
              <a:t>pihak</a:t>
            </a:r>
            <a:r>
              <a:rPr lang="en-MY" dirty="0"/>
              <a:t> </a:t>
            </a:r>
            <a:r>
              <a:rPr lang="en-MY" dirty="0" err="1"/>
              <a:t>pungutan</a:t>
            </a:r>
            <a:r>
              <a:rPr lang="en-MY" dirty="0"/>
              <a:t> zakat </a:t>
            </a:r>
            <a:r>
              <a:rPr lang="en-MY" dirty="0" err="1"/>
              <a:t>memberi</a:t>
            </a:r>
            <a:r>
              <a:rPr lang="en-MY" dirty="0"/>
              <a:t> </a:t>
            </a:r>
            <a:r>
              <a:rPr lang="en-MY" dirty="0" err="1"/>
              <a:t>peluang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pembayar</a:t>
            </a:r>
            <a:r>
              <a:rPr lang="en-MY" dirty="0"/>
              <a:t> zakat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memberi</a:t>
            </a:r>
            <a:r>
              <a:rPr lang="en-MY" dirty="0"/>
              <a:t> </a:t>
            </a:r>
            <a:r>
              <a:rPr lang="en-MY" dirty="0" err="1"/>
              <a:t>sendiri</a:t>
            </a:r>
            <a:r>
              <a:rPr lang="en-MY" dirty="0"/>
              <a:t> zakat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Asnaf</a:t>
            </a:r>
            <a:r>
              <a:rPr lang="en-MY" dirty="0"/>
              <a:t>, </a:t>
            </a:r>
            <a:r>
              <a:rPr lang="en-MY" dirty="0" err="1"/>
              <a:t>tetapi</a:t>
            </a:r>
            <a:r>
              <a:rPr lang="en-MY" dirty="0"/>
              <a:t> </a:t>
            </a:r>
            <a:r>
              <a:rPr lang="en-MY" dirty="0" err="1"/>
              <a:t>selepas</a:t>
            </a:r>
            <a:r>
              <a:rPr lang="en-MY" dirty="0"/>
              <a:t> </a:t>
            </a:r>
            <a:r>
              <a:rPr lang="en-MY" dirty="0" err="1"/>
              <a:t>buat</a:t>
            </a:r>
            <a:r>
              <a:rPr lang="en-MY" dirty="0"/>
              <a:t> </a:t>
            </a:r>
            <a:r>
              <a:rPr lang="en-MY" dirty="0" err="1"/>
              <a:t>bayaran</a:t>
            </a:r>
            <a:r>
              <a:rPr lang="en-MY" dirty="0"/>
              <a:t> </a:t>
            </a:r>
            <a:r>
              <a:rPr lang="en-MY" dirty="0" err="1"/>
              <a:t>penuh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pusat</a:t>
            </a:r>
            <a:r>
              <a:rPr lang="en-MY" dirty="0"/>
              <a:t> zakat </a:t>
            </a:r>
            <a:r>
              <a:rPr lang="en-MY" dirty="0" err="1" smtClean="0"/>
              <a:t>tersebut</a:t>
            </a:r>
            <a:r>
              <a:rPr lang="en-MY" dirty="0" smtClean="0"/>
              <a:t>.</a:t>
            </a:r>
          </a:p>
          <a:p>
            <a:pPr marL="0" indent="0">
              <a:buNone/>
            </a:pPr>
            <a:r>
              <a:rPr lang="en-MY" dirty="0" err="1" smtClean="0"/>
              <a:t>Contoh</a:t>
            </a:r>
            <a:r>
              <a:rPr lang="en-MY" dirty="0" smtClean="0"/>
              <a:t> :</a:t>
            </a:r>
          </a:p>
          <a:p>
            <a:pPr marL="0" indent="0">
              <a:buNone/>
            </a:pPr>
            <a:r>
              <a:rPr lang="en-MY" dirty="0" err="1" smtClean="0"/>
              <a:t>i</a:t>
            </a:r>
            <a:r>
              <a:rPr lang="en-MY" dirty="0" smtClean="0"/>
              <a:t>) KL (PPZ) = 1/4</a:t>
            </a:r>
          </a:p>
          <a:p>
            <a:pPr marL="0" indent="0">
              <a:buNone/>
            </a:pPr>
            <a:r>
              <a:rPr lang="en-MY" dirty="0" smtClean="0"/>
              <a:t>ii) Perlis = 50%</a:t>
            </a:r>
          </a:p>
          <a:p>
            <a:pPr marL="0" indent="0">
              <a:buNone/>
            </a:pPr>
            <a:r>
              <a:rPr lang="en-MY" dirty="0" smtClean="0"/>
              <a:t>iii) Selangor = 1/3</a:t>
            </a:r>
            <a:endParaRPr lang="en-MY" dirty="0"/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44118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553</Words>
  <Application>Microsoft Office PowerPoint</Application>
  <PresentationFormat>Custom</PresentationFormat>
  <Paragraphs>69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SALIHIN DAN ZAKAT</vt:lpstr>
      <vt:lpstr>ZAKAT</vt:lpstr>
      <vt:lpstr>PENGALAMAN SEBAGAI AMIL </vt:lpstr>
      <vt:lpstr>PowerPoint Presentation</vt:lpstr>
      <vt:lpstr>PowerPoint Presentation</vt:lpstr>
      <vt:lpstr>Sambungan pengalaman…</vt:lpstr>
      <vt:lpstr>PowerPoint Presentation</vt:lpstr>
      <vt:lpstr>PowerPoint Presentation</vt:lpstr>
      <vt:lpstr>Sambungan pengalaman…</vt:lpstr>
      <vt:lpstr>Sambungan pengalaman…</vt:lpstr>
      <vt:lpstr>PowerPoint Presentation</vt:lpstr>
      <vt:lpstr>Sambungan pengalaman…</vt:lpstr>
      <vt:lpstr>Syarikat selalu menyalah anggap zakat individu dan syarikat sama padahal zakat individu 100% diterima dalam pengiraan cukai, dan syarikat hanya dapat 2.5% daripada “Agregate Income”. </vt:lpstr>
      <vt:lpstr>PowerPoint Presentation</vt:lpstr>
      <vt:lpstr>PowerPoint Presentation</vt:lpstr>
      <vt:lpstr>TERAMA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SALIHIN DAN ZAKAT</dc:title>
  <dc:creator>User</dc:creator>
  <cp:lastModifiedBy>User</cp:lastModifiedBy>
  <cp:revision>21</cp:revision>
  <cp:lastPrinted>2017-07-14T04:13:15Z</cp:lastPrinted>
  <dcterms:created xsi:type="dcterms:W3CDTF">2017-07-10T09:21:28Z</dcterms:created>
  <dcterms:modified xsi:type="dcterms:W3CDTF">2017-07-14T09:32:10Z</dcterms:modified>
</cp:coreProperties>
</file>