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5" r:id="rId8"/>
    <p:sldId id="262" r:id="rId9"/>
    <p:sldId id="267" r:id="rId10"/>
    <p:sldId id="269" r:id="rId11"/>
    <p:sldId id="270" r:id="rId12"/>
    <p:sldId id="283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1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6" r:id="rId34"/>
    <p:sldId id="29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7-03T15:23:04.431" idx="1">
    <p:pos x="129" y="2776"/>
    <p:text>collect dari pelancong RM 100, tapi bayar kepada kastam RM 50.</p:text>
  </p:cm>
  <p:cm authorId="0" dt="2017-07-03T15:25:25.048" idx="2">
    <p:pos x="182" y="3274"/>
    <p:text>Tiada collection daripada pelancong tapi ada bayaran kepada kastam. 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7-03T15:30:57.340" idx="3">
    <p:pos x="130" y="1132"/>
    <p:text>Bayar kastam RM 150 , collect dari pelancong RM30 = RM 120 sahaja amoun CP yang boleh dibayar balik</p:text>
  </p:cm>
  <p:cm authorId="0" dt="2017-07-03T15:50:06.715" idx="4">
    <p:pos x="446" y="2678"/>
    <p:text>Dibayar balik oleh kastam RM 120. Tapi hutang lapok tu diterima semula dari pelancong berjumlah RM 120 atau lebih. etc RM150. Jadi perlu bayar semula kepada KP sebanyak RM 120@RM150</p:text>
  </p:cm>
  <p:cm authorId="0" dt="2017-07-03T15:49:48.389" idx="5">
    <p:pos x="421" y="3254"/>
    <p:text>Dibayar balik oleh kastam RM 120. Tapi hutang lapok tu diterima semula dari pelancong berjumlah RM 120 atau kurang. etc RM80. Jadi perlu bayar semula kepada KP sebanyak RM 120@RM80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779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107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080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743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33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336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5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874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041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665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3903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4FAF6-7136-49E0-8802-354E9A24D429}" type="datetimeFigureOut">
              <a:rPr lang="en-MY" smtClean="0"/>
              <a:t>4/7/2017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4E175-16D6-4FE3-AC4B-31700DD1FD3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888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smtClean="0"/>
              <a:t>RUU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2017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760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13. </a:t>
            </a:r>
            <a:r>
              <a:rPr lang="en-US" dirty="0" err="1" smtClean="0"/>
              <a:t>Pembatalan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pemberhentian@pengecualian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membatalkan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1798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14.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inggeris</a:t>
            </a:r>
            <a:endParaRPr lang="en-US" dirty="0" smtClean="0"/>
          </a:p>
          <a:p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berasingan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caj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endParaRPr lang="en-US" dirty="0" smtClean="0"/>
          </a:p>
          <a:p>
            <a:r>
              <a:rPr lang="en-US" dirty="0" err="1" smtClean="0"/>
              <a:t>Seorang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mengemukan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termasuklah</a:t>
            </a:r>
            <a:r>
              <a:rPr lang="en-US" dirty="0" smtClean="0"/>
              <a:t> </a:t>
            </a:r>
            <a:r>
              <a:rPr lang="en-US" dirty="0" err="1" smtClean="0"/>
              <a:t>pesanan</a:t>
            </a:r>
            <a:r>
              <a:rPr lang="en-US" dirty="0" smtClean="0"/>
              <a:t> </a:t>
            </a:r>
            <a:r>
              <a:rPr lang="en-US" dirty="0" err="1" smtClean="0"/>
              <a:t>tempatan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akaun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0810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V :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4670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15.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dikira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dirakamkan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manual.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042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16. Nota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Nota Debit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pelarasan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nota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nota debit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1128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17. </a:t>
            </a:r>
            <a:r>
              <a:rPr lang="en-US" dirty="0" err="1" smtClean="0"/>
              <a:t>Kewajipan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rekod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Dipelihara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7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inggeris</a:t>
            </a:r>
            <a:endParaRPr lang="en-US" dirty="0" smtClean="0"/>
          </a:p>
          <a:p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dimalaysia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ditukar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manual,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ditukar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, </a:t>
            </a:r>
            <a:r>
              <a:rPr lang="en-US" dirty="0" err="1" smtClean="0"/>
              <a:t>rekod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/>
              <a:t> </a:t>
            </a:r>
            <a:r>
              <a:rPr lang="en-US" dirty="0" err="1" smtClean="0"/>
              <a:t>dikekalkan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46836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18.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bulan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mana-mana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mana-mana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kalender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 GST,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bercukai</a:t>
            </a:r>
            <a:r>
              <a:rPr lang="en-US" dirty="0" smtClean="0"/>
              <a:t> GST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07136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19. </a:t>
            </a:r>
            <a:r>
              <a:rPr lang="en-US" dirty="0" err="1" smtClean="0"/>
              <a:t>Pengemukan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/>
              <a:t>Mengakaunkan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penyata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hendaklah</a:t>
            </a:r>
            <a:r>
              <a:rPr lang="en-US" sz="2000" dirty="0" smtClean="0"/>
              <a:t> </a:t>
            </a:r>
            <a:r>
              <a:rPr lang="en-US" sz="2000" dirty="0" err="1" smtClean="0"/>
              <a:t>dikemukakan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KP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lewat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terakhir</a:t>
            </a:r>
            <a:r>
              <a:rPr lang="en-US" sz="2000" dirty="0" smtClean="0"/>
              <a:t>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berikutnya</a:t>
            </a:r>
            <a:r>
              <a:rPr lang="en-US" sz="2000" dirty="0"/>
              <a:t> </a:t>
            </a:r>
            <a:r>
              <a:rPr lang="en-US" sz="2000" dirty="0" err="1" smtClean="0"/>
              <a:t>lepas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</a:t>
            </a:r>
            <a:r>
              <a:rPr lang="en-US" sz="2000" dirty="0" err="1" smtClean="0"/>
              <a:t>bercukai</a:t>
            </a:r>
            <a:endParaRPr lang="en-US" sz="2000" dirty="0" smtClean="0"/>
          </a:p>
          <a:p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sebahagia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12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tahun</a:t>
            </a:r>
            <a:r>
              <a:rPr lang="en-US" sz="2000" dirty="0" smtClean="0"/>
              <a:t> </a:t>
            </a:r>
            <a:r>
              <a:rPr lang="en-US" sz="2000" dirty="0" err="1" smtClean="0"/>
              <a:t>invois</a:t>
            </a:r>
            <a:r>
              <a:rPr lang="en-US" sz="2000" dirty="0" smtClean="0"/>
              <a:t>,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hendaklah</a:t>
            </a:r>
            <a:r>
              <a:rPr lang="en-US" sz="2000" dirty="0" smtClean="0"/>
              <a:t> </a:t>
            </a:r>
            <a:r>
              <a:rPr lang="en-US" sz="2000" dirty="0" err="1" smtClean="0"/>
              <a:t>mengakaunkan</a:t>
            </a:r>
            <a:r>
              <a:rPr lang="en-US" sz="2000" dirty="0" smtClean="0"/>
              <a:t> </a:t>
            </a:r>
            <a:r>
              <a:rPr lang="en-US" sz="2000" dirty="0" err="1" smtClean="0"/>
              <a:t>cukai</a:t>
            </a:r>
            <a:r>
              <a:rPr lang="en-US" sz="2000" dirty="0" smtClean="0"/>
              <a:t> </a:t>
            </a:r>
            <a:r>
              <a:rPr lang="en-US" sz="2000" dirty="0" err="1" smtClean="0"/>
              <a:t>pelancongan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temph</a:t>
            </a:r>
            <a:r>
              <a:rPr lang="en-US" sz="2000" dirty="0" smtClean="0"/>
              <a:t> </a:t>
            </a:r>
            <a:r>
              <a:rPr lang="en-US" sz="2000" dirty="0" err="1" smtClean="0"/>
              <a:t>bercukai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berikutnya</a:t>
            </a:r>
            <a:r>
              <a:rPr lang="en-US" sz="2000" dirty="0" smtClean="0"/>
              <a:t> </a:t>
            </a:r>
            <a:r>
              <a:rPr lang="en-US" sz="2000" dirty="0" err="1" smtClean="0"/>
              <a:t>selepas</a:t>
            </a:r>
            <a:r>
              <a:rPr lang="en-US" sz="2000" dirty="0" smtClean="0"/>
              <a:t> </a:t>
            </a:r>
            <a:r>
              <a:rPr lang="en-US" sz="2000" dirty="0" err="1" smtClean="0"/>
              <a:t>berakhirnya</a:t>
            </a:r>
            <a:r>
              <a:rPr lang="en-US" sz="2000" dirty="0" smtClean="0"/>
              <a:t> </a:t>
            </a:r>
            <a:r>
              <a:rPr lang="en-US" sz="2000" dirty="0" err="1" smtClean="0"/>
              <a:t>tempoh</a:t>
            </a:r>
            <a:r>
              <a:rPr lang="en-US" sz="2000" dirty="0" smtClean="0"/>
              <a:t> 12 </a:t>
            </a:r>
            <a:r>
              <a:rPr lang="en-US" sz="2000" dirty="0" err="1" smtClean="0"/>
              <a:t>bulan</a:t>
            </a:r>
            <a:r>
              <a:rPr lang="en-US" sz="2000" dirty="0"/>
              <a:t> </a:t>
            </a:r>
            <a:r>
              <a:rPr lang="en-US" sz="2000" dirty="0" err="1" smtClean="0"/>
              <a:t>kalender</a:t>
            </a:r>
            <a:r>
              <a:rPr lang="en-US" sz="2000" dirty="0" smtClean="0"/>
              <a:t>. (Bad Debt Relief)</a:t>
            </a:r>
          </a:p>
          <a:p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mengemukan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lewat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30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selepas</a:t>
            </a:r>
            <a:r>
              <a:rPr lang="en-US" sz="2000" dirty="0" smtClean="0"/>
              <a:t> </a:t>
            </a:r>
            <a:r>
              <a:rPr lang="en-US" sz="2000" dirty="0" err="1" smtClean="0"/>
              <a:t>terhenti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berdaftar</a:t>
            </a:r>
            <a:r>
              <a:rPr lang="en-US" sz="2000" dirty="0" smtClean="0"/>
              <a:t>.(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daripada</a:t>
            </a:r>
            <a:r>
              <a:rPr lang="en-US" sz="2000" dirty="0" smtClean="0"/>
              <a:t> </a:t>
            </a:r>
            <a:r>
              <a:rPr lang="en-US" sz="2000" dirty="0" err="1" smtClean="0"/>
              <a:t>berdaftar</a:t>
            </a:r>
            <a:r>
              <a:rPr lang="en-US" sz="2000" dirty="0" smtClean="0"/>
              <a:t> di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seksyen</a:t>
            </a:r>
            <a:r>
              <a:rPr lang="en-US" sz="2000" dirty="0" smtClean="0"/>
              <a:t> 12).</a:t>
            </a:r>
          </a:p>
          <a:p>
            <a:r>
              <a:rPr lang="en-US" sz="2000" dirty="0" err="1" smtClean="0"/>
              <a:t>Bayaran</a:t>
            </a:r>
            <a:r>
              <a:rPr lang="en-US" sz="2000" dirty="0" smtClean="0"/>
              <a:t> </a:t>
            </a:r>
            <a:r>
              <a:rPr lang="en-US" sz="2000" dirty="0" err="1" smtClean="0"/>
              <a:t>perlu</a:t>
            </a:r>
            <a:r>
              <a:rPr lang="en-US" sz="2000" dirty="0" smtClean="0"/>
              <a:t> </a:t>
            </a:r>
            <a:r>
              <a:rPr lang="en-US" sz="2000" dirty="0" err="1" smtClean="0"/>
              <a:t>dibuat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lewat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hari</a:t>
            </a:r>
            <a:r>
              <a:rPr lang="en-US" sz="2000" dirty="0" smtClean="0"/>
              <a:t> </a:t>
            </a:r>
            <a:r>
              <a:rPr lang="en-US" sz="2000" dirty="0" err="1" smtClean="0"/>
              <a:t>terakhir</a:t>
            </a:r>
            <a:r>
              <a:rPr lang="en-US" sz="2000" dirty="0" smtClean="0"/>
              <a:t> yang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dikehendaki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mengemukan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penyata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9707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19. </a:t>
            </a:r>
            <a:r>
              <a:rPr lang="en-US" dirty="0" err="1" smtClean="0"/>
              <a:t>Pengemukaan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pelancongan-smb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sebahagiannya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pendakwaan</a:t>
            </a:r>
            <a:r>
              <a:rPr lang="en-US" dirty="0" smtClean="0"/>
              <a:t> </a:t>
            </a:r>
            <a:r>
              <a:rPr lang="en-US" dirty="0" err="1" smtClean="0"/>
              <a:t>dimulakan</a:t>
            </a:r>
            <a:r>
              <a:rPr lang="en-US" dirty="0" smtClean="0"/>
              <a:t>,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Penalti</a:t>
            </a:r>
            <a:r>
              <a:rPr lang="en-US" dirty="0" smtClean="0"/>
              <a:t> 10% </a:t>
            </a:r>
            <a:r>
              <a:rPr lang="en-US" dirty="0" err="1" smtClean="0"/>
              <a:t>daripad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endParaRPr lang="en-US" dirty="0" smtClean="0"/>
          </a:p>
          <a:p>
            <a:pPr lvl="1"/>
            <a:r>
              <a:rPr lang="en-US" dirty="0" err="1" smtClean="0"/>
              <a:t>Tambahan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endParaRPr lang="en-US" dirty="0" smtClean="0"/>
          </a:p>
          <a:p>
            <a:pPr lvl="1"/>
            <a:r>
              <a:rPr lang="en-US" dirty="0" err="1" smtClean="0"/>
              <a:t>Tambahan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yang </a:t>
            </a:r>
            <a:r>
              <a:rPr lang="en-US" dirty="0" err="1" smtClean="0"/>
              <a:t>ketiga</a:t>
            </a:r>
            <a:endParaRPr lang="en-US" dirty="0" smtClean="0"/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40962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20.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mana-mana </a:t>
            </a:r>
            <a:r>
              <a:rPr lang="en-US" dirty="0" err="1" smtClean="0"/>
              <a:t>pengendali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memohon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endParaRPr lang="en-US" dirty="0" smtClean="0"/>
          </a:p>
          <a:p>
            <a:pPr lvl="1"/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endParaRPr lang="en-US" dirty="0" smtClean="0"/>
          </a:p>
          <a:p>
            <a:pPr lvl="1"/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US" dirty="0" smtClean="0"/>
          </a:p>
          <a:p>
            <a:pPr marL="514350" indent="-457200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serta-merta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.</a:t>
            </a:r>
          </a:p>
          <a:p>
            <a:pPr marL="514350" indent="-457200"/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masa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00247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II : </a:t>
            </a:r>
            <a:r>
              <a:rPr lang="en-US" dirty="0" err="1" smtClean="0"/>
              <a:t>Pentadbiran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KP </a:t>
            </a:r>
            <a:r>
              <a:rPr lang="en-US" sz="3600" dirty="0" err="1" smtClean="0"/>
              <a:t>mempunyai</a:t>
            </a:r>
            <a:r>
              <a:rPr lang="en-US" sz="3600" dirty="0" smtClean="0"/>
              <a:t> </a:t>
            </a:r>
            <a:r>
              <a:rPr lang="en-US" sz="3600" dirty="0" err="1" smtClean="0"/>
              <a:t>kuasa</a:t>
            </a:r>
            <a:r>
              <a:rPr lang="en-US" sz="3600" dirty="0" smtClean="0"/>
              <a:t> </a:t>
            </a:r>
            <a:r>
              <a:rPr lang="en-US" sz="3600" dirty="0" err="1" smtClean="0"/>
              <a:t>mengawasi</a:t>
            </a:r>
            <a:r>
              <a:rPr lang="en-US" sz="3600" dirty="0" smtClean="0"/>
              <a:t> </a:t>
            </a:r>
            <a:r>
              <a:rPr lang="en-US" sz="3600" dirty="0" err="1" smtClean="0"/>
              <a:t>segala</a:t>
            </a:r>
            <a:r>
              <a:rPr lang="en-US" sz="3600" dirty="0" smtClean="0"/>
              <a:t> </a:t>
            </a:r>
            <a:r>
              <a:rPr lang="en-US" sz="3600" dirty="0" err="1" smtClean="0"/>
              <a:t>perkara</a:t>
            </a:r>
            <a:r>
              <a:rPr lang="en-US" sz="3600" dirty="0" smtClean="0"/>
              <a:t> </a:t>
            </a:r>
            <a:r>
              <a:rPr lang="en-US" sz="3600" dirty="0" err="1" smtClean="0"/>
              <a:t>berhubung</a:t>
            </a:r>
            <a:r>
              <a:rPr lang="en-US" sz="3600" dirty="0" smtClean="0"/>
              <a:t> </a:t>
            </a:r>
            <a:r>
              <a:rPr lang="en-US" sz="3600" dirty="0" err="1" smtClean="0"/>
              <a:t>dgn</a:t>
            </a:r>
            <a:r>
              <a:rPr lang="en-US" sz="3600" dirty="0" smtClean="0"/>
              <a:t> </a:t>
            </a:r>
            <a:r>
              <a:rPr lang="en-US" sz="3600" dirty="0" err="1" smtClean="0"/>
              <a:t>cukai</a:t>
            </a:r>
            <a:r>
              <a:rPr lang="en-US" sz="3600" dirty="0" smtClean="0"/>
              <a:t> </a:t>
            </a:r>
            <a:r>
              <a:rPr lang="en-US" sz="3600" dirty="0" err="1" smtClean="0"/>
              <a:t>pelancongan</a:t>
            </a:r>
            <a:r>
              <a:rPr lang="en-US" sz="3600" dirty="0" smtClean="0"/>
              <a:t>.</a:t>
            </a:r>
            <a:endParaRPr lang="en-MY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29844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20.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r>
              <a:rPr lang="en-US" dirty="0" smtClean="0"/>
              <a:t>. </a:t>
            </a:r>
            <a:r>
              <a:rPr lang="en-US" dirty="0" err="1" smtClean="0"/>
              <a:t>Samb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mentaksir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sewajarnya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Taksiran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merayu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pengubahan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hendklah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endParaRPr lang="en-US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14227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VI : </a:t>
            </a:r>
            <a:r>
              <a:rPr lang="en-US" dirty="0" err="1" smtClean="0"/>
              <a:t>Peremitan,Pembayaran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345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21. </a:t>
            </a:r>
            <a:r>
              <a:rPr lang="en-US" dirty="0" err="1" smtClean="0"/>
              <a:t>Peremitan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meremit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mana-mana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endParaRPr lang="en-US" dirty="0" smtClean="0"/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meremit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mana-mana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peremitan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pun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pelancongan,penalti,surcaj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76268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22.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.,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masa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mengurangkan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endParaRPr lang="en-US" dirty="0" smtClean="0"/>
          </a:p>
          <a:p>
            <a:pPr algn="just"/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seksyen</a:t>
            </a:r>
            <a:r>
              <a:rPr lang="en-US" dirty="0" smtClean="0"/>
              <a:t> 8(Kadar </a:t>
            </a:r>
            <a:r>
              <a:rPr lang="en-US" dirty="0" err="1" smtClean="0"/>
              <a:t>Cukai</a:t>
            </a:r>
            <a:r>
              <a:rPr lang="en-US" dirty="0" smtClean="0"/>
              <a:t>).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83142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23.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,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tuntut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akaun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(write off/bad debt);</a:t>
            </a:r>
            <a:r>
              <a:rPr lang="en-US" dirty="0" err="1" smtClean="0"/>
              <a:t>dan</a:t>
            </a:r>
            <a:endParaRPr lang="en-US" dirty="0" smtClean="0"/>
          </a:p>
          <a:p>
            <a:pPr lvl="1" algn="just"/>
            <a:r>
              <a:rPr lang="en-US" dirty="0" smtClean="0"/>
              <a:t>KP </a:t>
            </a:r>
            <a:r>
              <a:rPr lang="en-US" dirty="0" err="1" smtClean="0"/>
              <a:t>berpuas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munasabah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&gt;=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, 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algn="just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208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23.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. </a:t>
            </a:r>
            <a:r>
              <a:rPr lang="en-US" dirty="0" err="1" smtClean="0"/>
              <a:t>Samb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Amaun</a:t>
            </a:r>
            <a:r>
              <a:rPr lang="en-US" dirty="0" smtClean="0"/>
              <a:t> CP yang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perbezaan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CP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. (TT Bad debt relief)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yang </a:t>
            </a:r>
            <a:r>
              <a:rPr lang="en-US" dirty="0" err="1" smtClean="0"/>
              <a:t>baginya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,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KP; (TT Bad Debt Recovery)</a:t>
            </a:r>
          </a:p>
          <a:p>
            <a:pPr lvl="1" algn="just"/>
            <a:r>
              <a:rPr lang="en-US" dirty="0" err="1" smtClean="0"/>
              <a:t>Keseluruhan</a:t>
            </a:r>
            <a:r>
              <a:rPr lang="en-US" dirty="0" smtClean="0"/>
              <a:t> 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&gt;= </a:t>
            </a:r>
            <a:r>
              <a:rPr lang="en-US" dirty="0" err="1" smtClean="0"/>
              <a:t>amaun</a:t>
            </a:r>
            <a:r>
              <a:rPr lang="en-US" dirty="0" smtClean="0"/>
              <a:t> CP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;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sekirannya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</a:p>
          <a:p>
            <a:pPr algn="just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02559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“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”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tertunggak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CP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23.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lapuk</a:t>
            </a:r>
            <a:r>
              <a:rPr lang="en-US" dirty="0" smtClean="0"/>
              <a:t>. </a:t>
            </a:r>
            <a:r>
              <a:rPr lang="en-US" dirty="0" err="1" smtClean="0"/>
              <a:t>Samb</a:t>
            </a:r>
            <a:r>
              <a:rPr lang="en-US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52234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24. </a:t>
            </a:r>
            <a:r>
              <a:rPr lang="en-US" dirty="0" err="1" smtClean="0"/>
              <a:t>Pemotongan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meluluskan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; </a:t>
            </a:r>
          </a:p>
          <a:p>
            <a:pPr lvl="1" algn="just"/>
            <a:r>
              <a:rPr lang="en-US" dirty="0" err="1" smtClean="0"/>
              <a:t>Pembatalan</a:t>
            </a:r>
            <a:r>
              <a:rPr lang="en-US" dirty="0" smtClean="0"/>
              <a:t> </a:t>
            </a:r>
            <a:r>
              <a:rPr lang="en-US" dirty="0" err="1" smtClean="0"/>
              <a:t>penginapan;atau</a:t>
            </a:r>
            <a:endParaRPr lang="en-US" dirty="0" smtClean="0"/>
          </a:p>
          <a:p>
            <a:pPr lvl="1" algn="just"/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lain yang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masa </a:t>
            </a:r>
            <a:r>
              <a:rPr lang="en-US" dirty="0" err="1" smtClean="0"/>
              <a:t>satu</a:t>
            </a:r>
            <a:r>
              <a:rPr lang="en-US" dirty="0" smtClean="0"/>
              <a:t> (1)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CP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 yang </a:t>
            </a:r>
            <a:r>
              <a:rPr lang="en-US" dirty="0" err="1" smtClean="0"/>
              <a:t>diluluskan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440990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25.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CP, </a:t>
            </a:r>
            <a:r>
              <a:rPr lang="en-US" dirty="0" err="1" smtClean="0"/>
              <a:t>dsb</a:t>
            </a:r>
            <a:r>
              <a:rPr lang="en-US" dirty="0" smtClean="0"/>
              <a:t>., </a:t>
            </a:r>
            <a:r>
              <a:rPr lang="en-US" dirty="0" err="1" smtClean="0"/>
              <a:t>daripada</a:t>
            </a:r>
            <a:r>
              <a:rPr lang="en-US" dirty="0" smtClean="0"/>
              <a:t> orang yang </a:t>
            </a:r>
            <a:r>
              <a:rPr lang="en-US" dirty="0" err="1" smtClean="0"/>
              <a:t>berhutang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pengedali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 smtClean="0"/>
              <a:t>, </a:t>
            </a:r>
            <a:r>
              <a:rPr lang="en-US" dirty="0" err="1" smtClean="0"/>
              <a:t>menghendaki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berhutang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endParaRPr lang="en-US" dirty="0" smtClean="0"/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kemudiannya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pengendali;atau</a:t>
            </a:r>
            <a:endParaRPr lang="en-US" dirty="0" smtClean="0"/>
          </a:p>
          <a:p>
            <a:pPr lvl="1" algn="just"/>
            <a:r>
              <a:rPr lang="en-US" dirty="0" smtClean="0"/>
              <a:t>Mana-mana orang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 </a:t>
            </a:r>
          </a:p>
          <a:p>
            <a:pPr lvl="1" algn="just"/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.</a:t>
            </a:r>
          </a:p>
          <a:p>
            <a:pPr marL="514350" indent="-457200" algn="just"/>
            <a:r>
              <a:rPr lang="en-US" dirty="0" err="1" smtClean="0"/>
              <a:t>Sesalinan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di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terakhirnya</a:t>
            </a:r>
            <a:r>
              <a:rPr lang="en-US" dirty="0" smtClean="0"/>
              <a:t>.</a:t>
            </a:r>
          </a:p>
          <a:p>
            <a:pPr marL="57150" indent="0" algn="just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112809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26.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CP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, </a:t>
            </a:r>
            <a:r>
              <a:rPr lang="en-US" dirty="0" err="1" smtClean="0"/>
              <a:t>subseksyen</a:t>
            </a:r>
            <a:r>
              <a:rPr lang="en-US" dirty="0" smtClean="0"/>
              <a:t> 19(8)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dihenti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ansuran</a:t>
            </a:r>
            <a:r>
              <a:rPr lang="en-US" dirty="0" smtClean="0"/>
              <a:t>,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tertunggak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masa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10%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baki</a:t>
            </a:r>
            <a:r>
              <a:rPr lang="en-US" dirty="0" smtClean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0934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III : </a:t>
            </a:r>
            <a:r>
              <a:rPr lang="en-US" dirty="0" err="1" smtClean="0"/>
              <a:t>Pengenaan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066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27.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pelancongan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, </a:t>
            </a:r>
            <a:r>
              <a:rPr lang="en-US" dirty="0" err="1" smtClean="0"/>
              <a:t>daripada</a:t>
            </a:r>
            <a:r>
              <a:rPr lang="en-US" dirty="0" smtClean="0"/>
              <a:t> orang yang </a:t>
            </a:r>
            <a:r>
              <a:rPr lang="en-US" dirty="0" err="1" smtClean="0"/>
              <a:t>meninggalkan</a:t>
            </a:r>
            <a:r>
              <a:rPr lang="en-US" dirty="0" smtClean="0"/>
              <a:t> Malaysia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mana-mana </a:t>
            </a:r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Imigresen</a:t>
            </a:r>
            <a:r>
              <a:rPr lang="en-US" dirty="0" smtClean="0"/>
              <a:t> yang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butir-butir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CP, </a:t>
            </a:r>
            <a:r>
              <a:rPr lang="en-US" dirty="0" err="1" smtClean="0"/>
              <a:t>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dihalang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Malaysia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cagaran</a:t>
            </a:r>
            <a:r>
              <a:rPr lang="en-US" dirty="0" smtClean="0"/>
              <a:t> yang </a:t>
            </a:r>
            <a:r>
              <a:rPr lang="en-US" dirty="0" err="1" smtClean="0"/>
              <a:t>memuaskn</a:t>
            </a:r>
            <a:r>
              <a:rPr lang="en-US" dirty="0" smtClean="0"/>
              <a:t> KP</a:t>
            </a:r>
          </a:p>
          <a:p>
            <a:pPr algn="just"/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Imigresen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, </a:t>
            </a:r>
            <a:r>
              <a:rPr lang="en-US" dirty="0" err="1" smtClean="0"/>
              <a:t>pasport</a:t>
            </a:r>
            <a:r>
              <a:rPr lang="en-US" dirty="0" smtClean="0"/>
              <a:t>, permit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pos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yang </a:t>
            </a:r>
            <a:r>
              <a:rPr lang="en-US" dirty="0" err="1" smtClean="0"/>
              <a:t>baginya</a:t>
            </a:r>
            <a:r>
              <a:rPr lang="en-US" dirty="0" smtClean="0"/>
              <a:t> </a:t>
            </a:r>
            <a:r>
              <a:rPr lang="en-US" dirty="0" err="1" smtClean="0"/>
              <a:t>perakuan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notis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cagaran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, KP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bertulis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Malaysia.</a:t>
            </a:r>
            <a:r>
              <a:rPr lang="en-MY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6548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28.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CP, </a:t>
            </a:r>
            <a:r>
              <a:rPr lang="en-US" dirty="0" err="1" smtClean="0"/>
              <a:t>dsb</a:t>
            </a:r>
            <a:r>
              <a:rPr lang="en-US" dirty="0" smtClean="0"/>
              <a:t>., yang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CP,penalti</a:t>
            </a:r>
            <a:r>
              <a:rPr lang="en-US" dirty="0" smtClean="0"/>
              <a:t>, </a:t>
            </a:r>
            <a:r>
              <a:rPr lang="en-US" dirty="0" err="1" smtClean="0"/>
              <a:t>surcaj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wang</a:t>
            </a:r>
            <a:r>
              <a:rPr lang="en-US" dirty="0" smtClean="0"/>
              <a:t> lain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mana-mana orang, orang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yang </a:t>
            </a:r>
            <a:r>
              <a:rPr lang="en-US" dirty="0" err="1" smtClean="0"/>
              <a:t>tersilap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</a:t>
            </a:r>
          </a:p>
          <a:p>
            <a:pPr algn="just"/>
            <a:r>
              <a:rPr lang="en-US" dirty="0" smtClean="0"/>
              <a:t>KP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/>
              <a:t>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547853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30.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CP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lain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 ,</a:t>
            </a:r>
            <a:r>
              <a:rPr lang="en-US" dirty="0" err="1" smtClean="0"/>
              <a:t>resit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lain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CP yang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orang yang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Subseksyen</a:t>
            </a:r>
            <a:r>
              <a:rPr lang="en-US" dirty="0" smtClean="0"/>
              <a:t>(1) </a:t>
            </a:r>
            <a:r>
              <a:rPr lang="en-US" dirty="0" err="1" smtClean="0"/>
              <a:t>terpakai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invois</a:t>
            </a:r>
            <a:r>
              <a:rPr lang="en-US" dirty="0" smtClean="0"/>
              <a:t>, </a:t>
            </a:r>
            <a:r>
              <a:rPr lang="en-US" dirty="0" err="1" smtClean="0"/>
              <a:t>resit</a:t>
            </a:r>
            <a:r>
              <a:rPr lang="en-US" dirty="0" smtClean="0"/>
              <a:t> &amp; </a:t>
            </a:r>
            <a:r>
              <a:rPr lang="en-US" dirty="0" err="1" smtClean="0"/>
              <a:t>dokumen</a:t>
            </a:r>
            <a:r>
              <a:rPr lang="en-US" dirty="0" smtClean="0"/>
              <a:t> lain,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CP </a:t>
            </a:r>
            <a:r>
              <a:rPr lang="en-US" dirty="0" err="1" smtClean="0"/>
              <a:t>dikenakan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mengenakan</a:t>
            </a:r>
            <a:r>
              <a:rPr lang="en-US" dirty="0" smtClean="0"/>
              <a:t> CP.</a:t>
            </a:r>
          </a:p>
          <a:p>
            <a:pPr lvl="1" algn="just"/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amaun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CP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.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ianya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sivil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49804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VIII : KESALAHAN DAN PENALTI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8071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40</a:t>
            </a:r>
            <a:r>
              <a:rPr lang="en-US" dirty="0" smtClean="0"/>
              <a:t>. </a:t>
            </a: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Penyata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disaitkan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/>
              <a:t>Didenda</a:t>
            </a:r>
            <a:r>
              <a:rPr lang="en-US" dirty="0"/>
              <a:t> &lt;30 </a:t>
            </a:r>
            <a:r>
              <a:rPr lang="en-US" dirty="0" err="1"/>
              <a:t>ribu</a:t>
            </a:r>
            <a:r>
              <a:rPr lang="en-US" dirty="0"/>
              <a:t> @ </a:t>
            </a:r>
            <a:r>
              <a:rPr lang="en-US" dirty="0" err="1"/>
              <a:t>penjara</a:t>
            </a:r>
            <a:r>
              <a:rPr lang="en-US" dirty="0"/>
              <a:t> &lt;1 </a:t>
            </a:r>
            <a:r>
              <a:rPr lang="en-US" dirty="0" err="1"/>
              <a:t>tahun</a:t>
            </a:r>
            <a:r>
              <a:rPr lang="en-US" dirty="0"/>
              <a:t> @ </a:t>
            </a:r>
            <a:r>
              <a:rPr lang="en-US" dirty="0" err="1"/>
              <a:t>kedua-duanya</a:t>
            </a:r>
            <a:endParaRPr lang="en-US" dirty="0"/>
          </a:p>
          <a:p>
            <a:pPr lvl="1"/>
            <a:r>
              <a:rPr lang="en-US" dirty="0" err="1" smtClean="0"/>
              <a:t>Jika</a:t>
            </a:r>
            <a:r>
              <a:rPr lang="en-US" dirty="0" smtClean="0"/>
              <a:t> CP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lapor</a:t>
            </a:r>
            <a:r>
              <a:rPr lang="en-US" dirty="0" smtClean="0"/>
              <a:t>, </a:t>
            </a:r>
            <a:r>
              <a:rPr lang="en-US" dirty="0" err="1" smtClean="0"/>
              <a:t>penalti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lapor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terkurang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penyata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betul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5931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8. Kadar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mengurangkan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terhenti</a:t>
            </a:r>
            <a:r>
              <a:rPr lang="en-US" dirty="0" smtClean="0"/>
              <a:t> </a:t>
            </a: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keseluruhannya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sebahagiannya</a:t>
            </a:r>
            <a:r>
              <a:rPr lang="en-US" dirty="0" smtClean="0"/>
              <a:t>,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yang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638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Pelancong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US" dirty="0" smtClean="0"/>
          </a:p>
          <a:p>
            <a:pPr lvl="1"/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perlancongan</a:t>
            </a:r>
            <a:endParaRPr lang="en-US" dirty="0" smtClean="0"/>
          </a:p>
          <a:p>
            <a:pPr lvl="1"/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endParaRPr lang="en-US" dirty="0" smtClean="0"/>
          </a:p>
          <a:p>
            <a:pPr marL="514350" indent="-457200"/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mengenakan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r>
              <a:rPr lang="en-US" dirty="0" smtClean="0"/>
              <a:t> mana-mana orang </a:t>
            </a:r>
            <a:r>
              <a:rPr lang="en-US" dirty="0" err="1" smtClean="0"/>
              <a:t>dalam</a:t>
            </a:r>
            <a:r>
              <a:rPr lang="en-US" dirty="0" smtClean="0"/>
              <a:t> mana-mana </a:t>
            </a:r>
            <a:r>
              <a:rPr lang="en-US" dirty="0" err="1" smtClean="0"/>
              <a:t>kes</a:t>
            </a:r>
            <a:r>
              <a:rPr lang="en-US" dirty="0" smtClean="0"/>
              <a:t> yang </a:t>
            </a:r>
            <a:r>
              <a:rPr lang="en-US" dirty="0" err="1" smtClean="0"/>
              <a:t>difikirkan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46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Bahagian</a:t>
            </a:r>
            <a:r>
              <a:rPr lang="en-US" dirty="0" smtClean="0"/>
              <a:t> IV : </a:t>
            </a:r>
            <a:r>
              <a:rPr lang="en-US" dirty="0" err="1" smtClean="0"/>
              <a:t>Pendaftaran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3345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10.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perniagaan</a:t>
            </a:r>
            <a:endParaRPr lang="en-US" dirty="0" smtClean="0"/>
          </a:p>
          <a:p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694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permualaan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tempoh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permualaan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Didenda</a:t>
            </a:r>
            <a:r>
              <a:rPr lang="en-US" dirty="0" smtClean="0"/>
              <a:t> &lt;30 </a:t>
            </a:r>
            <a:r>
              <a:rPr lang="en-US" dirty="0" err="1" smtClean="0"/>
              <a:t>ribu</a:t>
            </a:r>
            <a:r>
              <a:rPr lang="en-US" dirty="0" smtClean="0"/>
              <a:t> @ </a:t>
            </a:r>
            <a:r>
              <a:rPr lang="en-US" dirty="0" err="1" smtClean="0"/>
              <a:t>penjara</a:t>
            </a:r>
            <a:r>
              <a:rPr lang="en-US" dirty="0" smtClean="0"/>
              <a:t> &lt;1 </a:t>
            </a:r>
            <a:r>
              <a:rPr lang="en-US" dirty="0" err="1" smtClean="0"/>
              <a:t>tahun</a:t>
            </a:r>
            <a:r>
              <a:rPr lang="en-US" dirty="0" smtClean="0"/>
              <a:t> @ </a:t>
            </a:r>
            <a:r>
              <a:rPr lang="en-US" dirty="0" err="1" smtClean="0"/>
              <a:t>kedua-duanya</a:t>
            </a:r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718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12.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KP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mendaftarkan</a:t>
            </a:r>
            <a:r>
              <a:rPr lang="en-US" dirty="0" smtClean="0"/>
              <a:t> </a:t>
            </a: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dikemuakan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mendaftar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Mana-mana </a:t>
            </a:r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 </a:t>
            </a:r>
            <a:r>
              <a:rPr lang="en-US" dirty="0" err="1" smtClean="0"/>
              <a:t>penginapan</a:t>
            </a:r>
            <a:endParaRPr lang="en-US" dirty="0" smtClean="0"/>
          </a:p>
          <a:p>
            <a:pPr lvl="1"/>
            <a:r>
              <a:rPr lang="en-US" dirty="0" smtClean="0"/>
              <a:t>Mana-mana </a:t>
            </a:r>
            <a:r>
              <a:rPr lang="en-US" dirty="0" err="1" smtClean="0"/>
              <a:t>pengendali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berdaftar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Berkuat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/</a:t>
            </a:r>
            <a:r>
              <a:rPr lang="en-US" dirty="0" err="1" smtClean="0"/>
              <a:t>diberitahu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KP</a:t>
            </a:r>
          </a:p>
          <a:p>
            <a:r>
              <a:rPr lang="en-US" dirty="0" smtClean="0"/>
              <a:t>KP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seksyen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1111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1757</Words>
  <Application>Microsoft Office PowerPoint</Application>
  <PresentationFormat>On-screen Show (4:3)</PresentationFormat>
  <Paragraphs>132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Rumusan RUU Cukai Pelancongan 2017</vt:lpstr>
      <vt:lpstr>Bahagian II : Pentadbiran</vt:lpstr>
      <vt:lpstr>Bahagian III : Pengenaan Cukai Perlancongan</vt:lpstr>
      <vt:lpstr>8. Kadar Cukai Perlancongan</vt:lpstr>
      <vt:lpstr>8. Kuasa Menteri untuk mengecualikan</vt:lpstr>
      <vt:lpstr>Bahagian IV : Pendaftaran</vt:lpstr>
      <vt:lpstr>10. Tanggungan pengendali untuk berdaftar</vt:lpstr>
      <vt:lpstr>11. Tanggungan pengendali yang mengendalikan sebelum permualaan kuasa akta untuk berdaftar</vt:lpstr>
      <vt:lpstr>12. Pendaftaran Pengendali</vt:lpstr>
      <vt:lpstr>13. Pembatalan pendaftaran</vt:lpstr>
      <vt:lpstr>14. Invois, resit dan dokumen lain</vt:lpstr>
      <vt:lpstr>Bahagian V : Invois, Resti dan Dokumen lain</vt:lpstr>
      <vt:lpstr>15. Pengeluaran invois, resit atau dokumen lain oleh komputer</vt:lpstr>
      <vt:lpstr>16. Nota Kredit dan Nota Debit</vt:lpstr>
      <vt:lpstr>17. Kewajipan untuk menyimpan rekod</vt:lpstr>
      <vt:lpstr>18. Tempoh bercukai</vt:lpstr>
      <vt:lpstr>19. Pengemukan penyata dan pembayaran cukai pelancongan</vt:lpstr>
      <vt:lpstr>19. Pengemukaan penyata dan pembayaran cukai pelancongan-smb.</vt:lpstr>
      <vt:lpstr>20. Kuasa untuk mentaksir</vt:lpstr>
      <vt:lpstr>20. Kuasa untuk mentaksir. Samb.</vt:lpstr>
      <vt:lpstr>Bahagian VI : Peremitan,Pembayaran balik dan mendapatkan balik</vt:lpstr>
      <vt:lpstr>21. Peremitan</vt:lpstr>
      <vt:lpstr>22. Pembayaran balik cukai pelancongan, dsb., terlebih bayar atau tersilap bayar</vt:lpstr>
      <vt:lpstr>23. Pembayaran balik hutang lapuk</vt:lpstr>
      <vt:lpstr>23. Pembayaran balik hutang lapuk. Samb.</vt:lpstr>
      <vt:lpstr>23. Pembayaran balik hutang lapuk. Samb.</vt:lpstr>
      <vt:lpstr>24. Pemotongan daripada penyata bagi cukai pelancongan yang dibayar balik</vt:lpstr>
      <vt:lpstr>25. Kuasa untuk memungut CP, dsb., daripada orang yang berhutang wang kepada pengedali</vt:lpstr>
      <vt:lpstr>26. Pembayaran secara ansuran</vt:lpstr>
      <vt:lpstr>27. Mendapatkan balik cukai pelancongan, dsb, daripada orang yang meninggalkan Malaysia</vt:lpstr>
      <vt:lpstr>28. Mendapatkan balik CP, dsb., yang tersilap dibayar balik</vt:lpstr>
      <vt:lpstr>30. Mendapatkan balik CP dalam hal keadaan lain</vt:lpstr>
      <vt:lpstr>Bahagian VIII : KESALAHAN DAN PENALTI</vt:lpstr>
      <vt:lpstr>40. Penalti bagi penyata yang tidak betul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RUU Tourist Tax 2017</dc:title>
  <dc:creator>User</dc:creator>
  <cp:lastModifiedBy>User</cp:lastModifiedBy>
  <cp:revision>36</cp:revision>
  <dcterms:created xsi:type="dcterms:W3CDTF">2017-07-03T02:10:56Z</dcterms:created>
  <dcterms:modified xsi:type="dcterms:W3CDTF">2017-07-04T09:35:22Z</dcterms:modified>
</cp:coreProperties>
</file>