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6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5944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831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29258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0705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454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8781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62961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47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955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9427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75129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2683B-5530-4010-892A-2F53D695CD61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8A515-A488-4D36-9625-B1A6BF9B4FC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3383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909558"/>
              </p:ext>
            </p:extLst>
          </p:nvPr>
        </p:nvGraphicFramePr>
        <p:xfrm>
          <a:off x="395536" y="1104736"/>
          <a:ext cx="8496943" cy="499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942"/>
                <a:gridCol w="122592"/>
                <a:gridCol w="1325952"/>
                <a:gridCol w="204380"/>
                <a:gridCol w="922569"/>
                <a:gridCol w="1737714"/>
                <a:gridCol w="256879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Pax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 </a:t>
                      </a:r>
                      <a:r>
                        <a:rPr lang="en-US" dirty="0" err="1" smtClean="0"/>
                        <a:t>Pax</a:t>
                      </a:r>
                      <a:r>
                        <a:rPr lang="en-US" dirty="0" smtClean="0"/>
                        <a:t> (RM)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 (RM)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Revenue</a:t>
                      </a:r>
                      <a:endParaRPr lang="en-MY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60.00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720,000.00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Collection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Costing</a:t>
                      </a:r>
                      <a:endParaRPr lang="en-MY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20.00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240,000.00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SPS Lite </a:t>
                      </a:r>
                      <a:r>
                        <a:rPr lang="en-US" dirty="0" smtClean="0"/>
                        <a:t>licenses/ Hosting/ Maintenance </a:t>
                      </a:r>
                      <a:r>
                        <a:rPr lang="en-US" baseline="0" dirty="0" smtClean="0"/>
                        <a:t>&amp; Support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5.00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Books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5.00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Allowance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60.00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Site</a:t>
                      </a:r>
                      <a:r>
                        <a:rPr lang="en-US" baseline="0" dirty="0" smtClean="0"/>
                        <a:t> visit 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Lect</a:t>
                      </a:r>
                      <a:r>
                        <a:rPr lang="en-US" baseline="0" dirty="0" smtClean="0"/>
                        <a:t>urer Allowance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50,000.00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Marketing &amp; Promotion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en-US" b="1" dirty="0" smtClean="0"/>
                        <a:t>Total Cost</a:t>
                      </a:r>
                      <a:endParaRPr lang="en-MY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475,000.00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Profit</a:t>
                      </a:r>
                      <a:endParaRPr lang="en-MY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245,000.00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5536" y="332656"/>
            <a:ext cx="35809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BSN-Pilot Project</a:t>
            </a:r>
          </a:p>
          <a:p>
            <a:r>
              <a:rPr lang="en-US" b="1" dirty="0" smtClean="0"/>
              <a:t>Expected Revenue / Costing / Profit</a:t>
            </a:r>
            <a:endParaRPr lang="en-MY" b="1" dirty="0"/>
          </a:p>
        </p:txBody>
      </p:sp>
    </p:spTree>
    <p:extLst>
      <p:ext uri="{BB962C8B-B14F-4D97-AF65-F5344CB8AC3E}">
        <p14:creationId xmlns:p14="http://schemas.microsoft.com/office/powerpoint/2010/main" val="445153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75</Words>
  <Application>Microsoft Office PowerPoint</Application>
  <PresentationFormat>On-screen Show (4:3)</PresentationFormat>
  <Paragraphs>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</cp:revision>
  <dcterms:created xsi:type="dcterms:W3CDTF">2018-02-05T04:03:11Z</dcterms:created>
  <dcterms:modified xsi:type="dcterms:W3CDTF">2018-02-05T04:34:16Z</dcterms:modified>
</cp:coreProperties>
</file>