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0" r:id="rId3"/>
    <p:sldId id="257" r:id="rId4"/>
    <p:sldId id="261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30" y="-7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401F4-FFB7-40E2-A758-9C8C8B55DD5F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7A6D1-CCD3-4905-BA7A-6722D1B105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909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A6D1-CCD3-4905-BA7A-6722D1B1051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197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23/5/2017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"/>
            <a:ext cx="8991600" cy="284797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KUB MALAYSIA BERHAD</a:t>
            </a:r>
            <a:br>
              <a:rPr lang="en-US" sz="3600" dirty="0" smtClean="0"/>
            </a:br>
            <a:r>
              <a:rPr lang="en-US" sz="3600" dirty="0" smtClean="0"/>
              <a:t>MESYUARAT AGUNG TAHUNAN </a:t>
            </a:r>
            <a:r>
              <a:rPr lang="en-US" sz="3600" dirty="0"/>
              <a:t>KE-52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 smtClean="0"/>
              <a:t>DEWAN </a:t>
            </a:r>
            <a:r>
              <a:rPr lang="en-US" sz="2000" dirty="0"/>
              <a:t>MATRADE, ARAS 3, PUSAT PAMERAN &amp; KONVENSYEN MATRADE, MENARA MATRADE, JALAN SULTAN HAJI AHMAD SHAH, 50480 KUALA LUMPUR</a:t>
            </a:r>
            <a:br>
              <a:rPr lang="en-US" sz="2000" dirty="0"/>
            </a:br>
            <a:r>
              <a:rPr lang="en-US" sz="2000" dirty="0"/>
              <a:t>SELASA, 23 MEI 2017 JAM 10.00 PAGI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314700"/>
            <a:ext cx="8839200" cy="1295400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>
            <a:lvl1pPr marL="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2450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49004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7350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98008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2251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4701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1515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9601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dirty="0" err="1" smtClean="0">
                <a:solidFill>
                  <a:schemeClr val="tx1"/>
                </a:solidFill>
              </a:rPr>
              <a:t>Resolusi-resolusi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biasa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berikut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seperti</a:t>
            </a:r>
            <a:r>
              <a:rPr lang="en-US" sz="1800" b="1" dirty="0" smtClean="0">
                <a:solidFill>
                  <a:schemeClr val="tx1"/>
                </a:solidFill>
              </a:rPr>
              <a:t> yang </a:t>
            </a:r>
            <a:r>
              <a:rPr lang="en-US" sz="1800" b="1" dirty="0" err="1" smtClean="0">
                <a:solidFill>
                  <a:schemeClr val="tx1"/>
                </a:solidFill>
              </a:rPr>
              <a:t>dinyatakan</a:t>
            </a:r>
            <a:r>
              <a:rPr lang="en-US" sz="1800" b="1" dirty="0" smtClean="0">
                <a:solidFill>
                  <a:schemeClr val="tx1"/>
                </a:solidFill>
              </a:rPr>
              <a:t> di </a:t>
            </a:r>
            <a:r>
              <a:rPr lang="en-US" sz="1800" b="1" dirty="0" err="1" smtClean="0">
                <a:solidFill>
                  <a:schemeClr val="tx1"/>
                </a:solidFill>
              </a:rPr>
              <a:t>dalam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Notis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Mesyuarat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Agung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Tahunan</a:t>
            </a:r>
            <a:r>
              <a:rPr lang="en-US" sz="1800" b="1" dirty="0" smtClean="0">
                <a:solidFill>
                  <a:schemeClr val="tx1"/>
                </a:solidFill>
              </a:rPr>
              <a:t> Ke-52 (‘MAT Ke-52’) </a:t>
            </a:r>
            <a:r>
              <a:rPr lang="en-US" sz="1800" b="1" dirty="0" err="1" smtClean="0">
                <a:solidFill>
                  <a:schemeClr val="tx1"/>
                </a:solidFill>
              </a:rPr>
              <a:t>bertarikh</a:t>
            </a:r>
            <a:r>
              <a:rPr lang="en-US" sz="1800" b="1" dirty="0" smtClean="0">
                <a:solidFill>
                  <a:schemeClr val="tx1"/>
                </a:solidFill>
              </a:rPr>
              <a:t> 28 Mei 2017 </a:t>
            </a:r>
            <a:r>
              <a:rPr lang="en-US" sz="1800" b="1" dirty="0" err="1" smtClean="0">
                <a:solidFill>
                  <a:schemeClr val="tx1"/>
                </a:solidFill>
              </a:rPr>
              <a:t>telah</a:t>
            </a:r>
            <a:r>
              <a:rPr lang="en-US" sz="1800" b="1" dirty="0" smtClean="0">
                <a:solidFill>
                  <a:schemeClr val="tx1"/>
                </a:solidFill>
              </a:rPr>
              <a:t> di </a:t>
            </a:r>
            <a:r>
              <a:rPr lang="en-US" sz="1800" b="1" dirty="0" err="1" smtClean="0">
                <a:solidFill>
                  <a:schemeClr val="tx1"/>
                </a:solidFill>
              </a:rPr>
              <a:t>undi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dengan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sewajarnya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secara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undian</a:t>
            </a:r>
            <a:r>
              <a:rPr lang="en-US" sz="1800" b="1" dirty="0" smtClean="0">
                <a:solidFill>
                  <a:schemeClr val="tx1"/>
                </a:solidFill>
              </a:rPr>
              <a:t> ‘Poll’ </a:t>
            </a:r>
            <a:r>
              <a:rPr lang="en-US" sz="1800" b="1" dirty="0" err="1" smtClean="0">
                <a:solidFill>
                  <a:schemeClr val="tx1"/>
                </a:solidFill>
              </a:rPr>
              <a:t>pada</a:t>
            </a:r>
            <a:r>
              <a:rPr lang="en-US" sz="1800" b="1" dirty="0" smtClean="0">
                <a:solidFill>
                  <a:schemeClr val="tx1"/>
                </a:solidFill>
              </a:rPr>
              <a:t> MAT Ke-52 Syarikat </a:t>
            </a:r>
            <a:r>
              <a:rPr lang="en-US" sz="1800" b="1" dirty="0" err="1" smtClean="0">
                <a:solidFill>
                  <a:schemeClr val="tx1"/>
                </a:solidFill>
              </a:rPr>
              <a:t>menurut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peruntukan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Perenggan</a:t>
            </a:r>
            <a:r>
              <a:rPr lang="en-US" sz="1800" b="1" dirty="0" smtClean="0">
                <a:solidFill>
                  <a:schemeClr val="tx1"/>
                </a:solidFill>
              </a:rPr>
              <a:t> 8.29A </a:t>
            </a:r>
            <a:r>
              <a:rPr lang="en-US" sz="1800" b="1" dirty="0" err="1" smtClean="0">
                <a:solidFill>
                  <a:schemeClr val="tx1"/>
                </a:solidFill>
              </a:rPr>
              <a:t>Keperluan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Penyenaraian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Pasaran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Utama</a:t>
            </a:r>
            <a:r>
              <a:rPr lang="en-US" sz="1800" b="1" dirty="0" smtClean="0">
                <a:solidFill>
                  <a:schemeClr val="tx1"/>
                </a:solidFill>
              </a:rPr>
              <a:t> Bursa Malaysia Securities </a:t>
            </a:r>
            <a:r>
              <a:rPr lang="en-US" sz="1800" b="1" dirty="0" err="1" smtClean="0">
                <a:solidFill>
                  <a:schemeClr val="tx1"/>
                </a:solidFill>
              </a:rPr>
              <a:t>Berhad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3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21439"/>
              </p:ext>
            </p:extLst>
          </p:nvPr>
        </p:nvGraphicFramePr>
        <p:xfrm>
          <a:off x="0" y="0"/>
          <a:ext cx="9250674" cy="5737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/>
                <a:gridCol w="2160240"/>
                <a:gridCol w="1152128"/>
                <a:gridCol w="754746"/>
                <a:gridCol w="829430"/>
                <a:gridCol w="682738"/>
                <a:gridCol w="1080120"/>
                <a:gridCol w="432048"/>
                <a:gridCol w="901438"/>
                <a:gridCol w="646226"/>
              </a:tblGrid>
              <a:tr h="658527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603073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1543570">
                <a:tc>
                  <a:txBody>
                    <a:bodyPr/>
                    <a:lstStyle/>
                    <a:p>
                      <a:pPr algn="ctr"/>
                      <a:r>
                        <a:rPr lang="en-MY" sz="1200" b="1" smtClean="0"/>
                        <a:t>1.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melantik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semula</a:t>
                      </a:r>
                      <a:r>
                        <a:rPr lang="en-US" sz="1200" baseline="0" dirty="0" smtClean="0"/>
                        <a:t> Datuk Haji </a:t>
                      </a:r>
                      <a:r>
                        <a:rPr lang="en-US" sz="1200" baseline="0" dirty="0" err="1" smtClean="0"/>
                        <a:t>Mohd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Haniff</a:t>
                      </a:r>
                      <a:r>
                        <a:rPr lang="en-US" sz="1200" baseline="0" dirty="0" smtClean="0"/>
                        <a:t> Haji </a:t>
                      </a:r>
                      <a:r>
                        <a:rPr lang="en-US" sz="1200" baseline="0" dirty="0" err="1" smtClean="0"/>
                        <a:t>Koslan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Pengarah</a:t>
                      </a:r>
                      <a:r>
                        <a:rPr lang="en-US" sz="1200" baseline="0" dirty="0" smtClean="0"/>
                        <a:t> yang </a:t>
                      </a:r>
                      <a:r>
                        <a:rPr lang="en-US" sz="1200" baseline="0" dirty="0" err="1" smtClean="0"/>
                        <a:t>bersara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selaras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Artikel</a:t>
                      </a:r>
                      <a:r>
                        <a:rPr lang="en-US" sz="1200" baseline="0" dirty="0" smtClean="0"/>
                        <a:t> 101 </a:t>
                      </a:r>
                      <a:r>
                        <a:rPr lang="en-US" sz="1200" baseline="0" dirty="0" err="1" smtClean="0"/>
                        <a:t>Perlembagaan</a:t>
                      </a:r>
                      <a:r>
                        <a:rPr lang="en-US" sz="1200" baseline="0" dirty="0" smtClean="0"/>
                        <a:t> Syarikat,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oleh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kerana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layak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telah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menawarkan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pelantikan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semula</a:t>
                      </a:r>
                      <a:r>
                        <a:rPr lang="en-US" sz="1200" baseline="0" dirty="0" smtClean="0"/>
                        <a:t>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291,623,944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99.9978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6,448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0.0022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1333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melantik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semula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Dato</a:t>
                      </a:r>
                      <a:r>
                        <a:rPr lang="en-US" sz="1200" baseline="0" dirty="0" smtClean="0"/>
                        <a:t>’ Ab Rahim Abu Bakar yang </a:t>
                      </a:r>
                      <a:r>
                        <a:rPr lang="en-US" sz="1200" baseline="0" dirty="0" err="1" smtClean="0"/>
                        <a:t>bersara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selaras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Artikel</a:t>
                      </a:r>
                      <a:r>
                        <a:rPr lang="en-US" sz="1200" baseline="0" dirty="0" smtClean="0"/>
                        <a:t> 95 (</a:t>
                      </a:r>
                      <a:r>
                        <a:rPr lang="en-US" sz="1200" baseline="0" dirty="0" err="1" smtClean="0"/>
                        <a:t>i</a:t>
                      </a:r>
                      <a:r>
                        <a:rPr lang="en-US" sz="1200" baseline="0" dirty="0" smtClean="0"/>
                        <a:t>) </a:t>
                      </a:r>
                      <a:r>
                        <a:rPr lang="en-US" sz="1200" baseline="0" dirty="0" err="1" smtClean="0"/>
                        <a:t>Perlembagaan</a:t>
                      </a:r>
                      <a:r>
                        <a:rPr lang="en-US" sz="1200" baseline="0" dirty="0" smtClean="0"/>
                        <a:t> Syarikat,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oleh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kerana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layak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telah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menawarkan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pelantikan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semula</a:t>
                      </a:r>
                      <a:r>
                        <a:rPr lang="en-US" sz="1200" baseline="0" dirty="0" smtClean="0"/>
                        <a:t>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291,620,838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99.9967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9,554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0.0033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157615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melantik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semula</a:t>
                      </a:r>
                      <a:r>
                        <a:rPr lang="en-US" sz="1200" dirty="0" smtClean="0"/>
                        <a:t> Datuk </a:t>
                      </a:r>
                      <a:r>
                        <a:rPr lang="en-US" sz="1200" dirty="0" err="1" smtClean="0"/>
                        <a:t>Hj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Faisyal</a:t>
                      </a:r>
                      <a:r>
                        <a:rPr lang="en-US" sz="1200" baseline="0" dirty="0" smtClean="0"/>
                        <a:t> Datuk </a:t>
                      </a:r>
                      <a:r>
                        <a:rPr lang="en-US" sz="1200" baseline="0" dirty="0" err="1" smtClean="0"/>
                        <a:t>Yusof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Hamdain</a:t>
                      </a:r>
                      <a:r>
                        <a:rPr lang="en-US" sz="1200" baseline="0" dirty="0" smtClean="0"/>
                        <a:t> Diego yang </a:t>
                      </a:r>
                      <a:r>
                        <a:rPr lang="en-US" sz="1200" baseline="0" dirty="0" err="1" smtClean="0"/>
                        <a:t>bersara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selaras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Artikel</a:t>
                      </a:r>
                      <a:r>
                        <a:rPr lang="en-US" sz="1200" baseline="0" dirty="0" smtClean="0"/>
                        <a:t> 95 (</a:t>
                      </a:r>
                      <a:r>
                        <a:rPr lang="en-US" sz="1200" baseline="0" dirty="0" err="1" smtClean="0"/>
                        <a:t>i</a:t>
                      </a:r>
                      <a:r>
                        <a:rPr lang="en-US" sz="1200" baseline="0" dirty="0" smtClean="0"/>
                        <a:t>) </a:t>
                      </a:r>
                      <a:r>
                        <a:rPr lang="en-US" sz="1200" baseline="0" dirty="0" err="1" smtClean="0"/>
                        <a:t>Perlembagaan</a:t>
                      </a:r>
                      <a:r>
                        <a:rPr lang="en-US" sz="1200" baseline="0" dirty="0" smtClean="0"/>
                        <a:t> Syarikat,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oleh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kerana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layak</a:t>
                      </a:r>
                      <a:r>
                        <a:rPr lang="en-US" sz="1200" baseline="0" dirty="0" smtClean="0"/>
                        <a:t>, </a:t>
                      </a:r>
                      <a:r>
                        <a:rPr lang="en-US" sz="1200" baseline="0" dirty="0" err="1" smtClean="0"/>
                        <a:t>telah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menawarkan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pelantikan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semula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291,621,896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99.9971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8,496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0.0029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156084"/>
              </p:ext>
            </p:extLst>
          </p:nvPr>
        </p:nvGraphicFramePr>
        <p:xfrm>
          <a:off x="-2" y="1"/>
          <a:ext cx="9144001" cy="5714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1944218"/>
                <a:gridCol w="1080120"/>
                <a:gridCol w="792086"/>
                <a:gridCol w="864098"/>
                <a:gridCol w="648070"/>
                <a:gridCol w="1080120"/>
                <a:gridCol w="432048"/>
                <a:gridCol w="936106"/>
                <a:gridCol w="611559"/>
              </a:tblGrid>
              <a:tr h="531326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48796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1416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4.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meluluskan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bayaran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dividen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pertama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akhir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satu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peringkat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sebanyak</a:t>
                      </a:r>
                      <a:r>
                        <a:rPr lang="en-US" sz="1200" baseline="0" dirty="0" smtClean="0"/>
                        <a:t> 1.0 </a:t>
                      </a:r>
                      <a:r>
                        <a:rPr lang="en-US" sz="1200" baseline="0" dirty="0" err="1" smtClean="0"/>
                        <a:t>sen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setiap</a:t>
                      </a:r>
                      <a:r>
                        <a:rPr lang="en-US" sz="1200" baseline="0" dirty="0" smtClean="0"/>
                        <a:t> unit </a:t>
                      </a:r>
                      <a:r>
                        <a:rPr lang="en-US" sz="1200" baseline="0" dirty="0" err="1" smtClean="0"/>
                        <a:t>saham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biasa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tahun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kewangan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berakhir</a:t>
                      </a:r>
                      <a:r>
                        <a:rPr lang="en-US" sz="1200" baseline="0" dirty="0" smtClean="0"/>
                        <a:t> 31 </a:t>
                      </a:r>
                      <a:r>
                        <a:rPr lang="en-US" sz="1200" baseline="0" dirty="0" err="1" smtClean="0"/>
                        <a:t>Disember</a:t>
                      </a:r>
                      <a:r>
                        <a:rPr lang="en-US" sz="1200" baseline="0" dirty="0" smtClean="0"/>
                        <a:t> 2016.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291,616,496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99.9952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13,896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0.0048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97097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5.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meluluskan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bayaran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yuran</a:t>
                      </a:r>
                      <a:r>
                        <a:rPr lang="en-US" sz="1200" dirty="0" smtClean="0"/>
                        <a:t> para </a:t>
                      </a:r>
                      <a:r>
                        <a:rPr lang="en-US" sz="1200" dirty="0" err="1" smtClean="0"/>
                        <a:t>Pengarah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tahun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kewangan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berakhir</a:t>
                      </a:r>
                      <a:r>
                        <a:rPr lang="en-US" sz="1200" baseline="0" dirty="0" smtClean="0"/>
                        <a:t> 31 </a:t>
                      </a:r>
                      <a:r>
                        <a:rPr lang="en-US" sz="1200" baseline="0" dirty="0" err="1" smtClean="0"/>
                        <a:t>Disember</a:t>
                      </a:r>
                      <a:r>
                        <a:rPr lang="en-US" sz="1200" baseline="0" dirty="0" smtClean="0"/>
                        <a:t> 2016.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291,617,936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99.9957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12,456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0.0043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230806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6.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meluluskan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jumlah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sehingga</a:t>
                      </a:r>
                      <a:r>
                        <a:rPr lang="en-US" sz="1200" dirty="0" smtClean="0"/>
                        <a:t> RM1,500,000 </a:t>
                      </a:r>
                      <a:r>
                        <a:rPr lang="en-US" sz="1200" dirty="0" err="1" smtClean="0"/>
                        <a:t>sebagai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manfaat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perlu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dibayar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kepada</a:t>
                      </a:r>
                      <a:r>
                        <a:rPr lang="en-US" sz="1200" baseline="0" dirty="0" smtClean="0"/>
                        <a:t> para </a:t>
                      </a:r>
                      <a:r>
                        <a:rPr lang="en-US" sz="1200" baseline="0" dirty="0" err="1" smtClean="0"/>
                        <a:t>Pengarah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Bukan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Eksekutif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selaras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Seksyen</a:t>
                      </a:r>
                      <a:r>
                        <a:rPr lang="en-US" sz="1200" baseline="0" dirty="0" smtClean="0"/>
                        <a:t> 230(1) </a:t>
                      </a:r>
                      <a:r>
                        <a:rPr lang="en-US" sz="1200" baseline="0" dirty="0" err="1" smtClean="0"/>
                        <a:t>Akta</a:t>
                      </a:r>
                      <a:r>
                        <a:rPr lang="en-US" sz="1200" baseline="0" dirty="0" smtClean="0"/>
                        <a:t> Syarikat, 2016 </a:t>
                      </a:r>
                      <a:r>
                        <a:rPr lang="en-US" sz="1200" baseline="0" dirty="0" err="1" smtClean="0"/>
                        <a:t>berkuatkuasa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dari</a:t>
                      </a:r>
                      <a:r>
                        <a:rPr lang="en-US" sz="1200" baseline="0" dirty="0" smtClean="0"/>
                        <a:t> 1 </a:t>
                      </a:r>
                      <a:r>
                        <a:rPr lang="en-US" sz="1200" baseline="0" dirty="0" err="1" smtClean="0"/>
                        <a:t>Januari</a:t>
                      </a:r>
                      <a:r>
                        <a:rPr lang="en-US" sz="1200" baseline="0" dirty="0" smtClean="0"/>
                        <a:t> 2017 </a:t>
                      </a:r>
                      <a:r>
                        <a:rPr lang="en-US" sz="1200" baseline="0" dirty="0" err="1" smtClean="0"/>
                        <a:t>hingga</a:t>
                      </a:r>
                      <a:r>
                        <a:rPr lang="en-US" sz="1200" baseline="0" dirty="0" smtClean="0"/>
                        <a:t> 31 </a:t>
                      </a:r>
                      <a:r>
                        <a:rPr lang="en-US" sz="1200" baseline="0" dirty="0" err="1" smtClean="0"/>
                        <a:t>Disember</a:t>
                      </a:r>
                      <a:r>
                        <a:rPr lang="en-US" sz="1200" baseline="0" dirty="0" smtClean="0"/>
                        <a:t> 2017.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291,615,936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99.995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14,456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0.005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550332"/>
              </p:ext>
            </p:extLst>
          </p:nvPr>
        </p:nvGraphicFramePr>
        <p:xfrm>
          <a:off x="-3" y="1"/>
          <a:ext cx="9144000" cy="5714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/>
                <a:gridCol w="1944219"/>
                <a:gridCol w="1152128"/>
                <a:gridCol w="720076"/>
                <a:gridCol w="792092"/>
                <a:gridCol w="720076"/>
                <a:gridCol w="1080120"/>
                <a:gridCol w="432048"/>
                <a:gridCol w="936108"/>
                <a:gridCol w="611557"/>
              </a:tblGrid>
              <a:tr h="700825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655610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1816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7.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melantik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semula</a:t>
                      </a:r>
                      <a:r>
                        <a:rPr lang="en-US" sz="1200" baseline="0" dirty="0" smtClean="0"/>
                        <a:t> Deloitte PLT </a:t>
                      </a:r>
                      <a:r>
                        <a:rPr lang="en-US" sz="1200" baseline="0" dirty="0" err="1" smtClean="0"/>
                        <a:t>sebagai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Juruaudit</a:t>
                      </a:r>
                      <a:r>
                        <a:rPr lang="en-US" sz="1200" baseline="0" dirty="0" smtClean="0"/>
                        <a:t> Syarikat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tahun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berikutnya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untuk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memberi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kuasa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kepada</a:t>
                      </a:r>
                      <a:r>
                        <a:rPr lang="en-US" sz="1200" baseline="0" dirty="0" smtClean="0"/>
                        <a:t> para </a:t>
                      </a:r>
                      <a:r>
                        <a:rPr lang="en-US" sz="1200" baseline="0" dirty="0" err="1" smtClean="0"/>
                        <a:t>Pengarah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untuk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menetapkan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imbuhan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mereka</a:t>
                      </a:r>
                      <a:r>
                        <a:rPr lang="en-US" sz="1200" baseline="0" dirty="0" smtClean="0"/>
                        <a:t>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291,624,254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99.9979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6,138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0.0021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1344195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8.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Kuasa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untuk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Menerbitkan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Memperuntukkan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Saham-saham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selaras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dengan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Seksyen</a:t>
                      </a:r>
                      <a:r>
                        <a:rPr lang="en-US" sz="1200" baseline="0" dirty="0" smtClean="0"/>
                        <a:t> 75 </a:t>
                      </a:r>
                      <a:r>
                        <a:rPr lang="en-US" sz="1200" baseline="0" dirty="0" err="1" smtClean="0"/>
                        <a:t>dan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Seksyen</a:t>
                      </a:r>
                      <a:r>
                        <a:rPr lang="en-US" sz="1200" baseline="0" dirty="0" smtClean="0"/>
                        <a:t> 76 </a:t>
                      </a:r>
                      <a:r>
                        <a:rPr lang="en-US" sz="1200" baseline="0" dirty="0" err="1" smtClean="0"/>
                        <a:t>Akta</a:t>
                      </a:r>
                      <a:r>
                        <a:rPr lang="en-US" sz="1200" baseline="0" dirty="0" smtClean="0"/>
                        <a:t> Syarikat, 2016.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291,624,254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99.9979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6,138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0.0021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  <a:tr h="1198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 err="1" smtClean="0"/>
                        <a:t>Cadangan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Pembaharuan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Kebenaran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bagi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Belian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Balik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Saham</a:t>
                      </a:r>
                      <a:r>
                        <a:rPr lang="en-US" sz="1200" baseline="0" dirty="0" smtClean="0"/>
                        <a:t>.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291,624,254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99.9979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6,138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0.0021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291,630,392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100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3,000</a:t>
                      </a:r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0.001</a:t>
                      </a:r>
                      <a:endParaRPr lang="en-MY" sz="1200" b="1" dirty="0"/>
                    </a:p>
                  </a:txBody>
                  <a:tcPr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421</Words>
  <Application>Microsoft Office PowerPoint</Application>
  <PresentationFormat>On-screen Show (16:10)</PresentationFormat>
  <Paragraphs>141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KUB MALAYSIA BERHAD MESYUARAT AGUNG TAHUNAN KE-52  DEWAN MATRADE, ARAS 3, PUSAT PAMERAN &amp; KONVENSYEN MATRADE, MENARA MATRADE, JALAN SULTAN HAJI AHMAD SHAH, 50480 KUALA LUMPUR SELASA, 23 MEI 2017 JAM 10.00 PAGI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IT</cp:lastModifiedBy>
  <cp:revision>25</cp:revision>
  <dcterms:created xsi:type="dcterms:W3CDTF">2017-05-22T10:48:02Z</dcterms:created>
  <dcterms:modified xsi:type="dcterms:W3CDTF">2017-05-23T05:12:57Z</dcterms:modified>
</cp:coreProperties>
</file>