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</p:sldIdLst>
  <p:sldSz cx="9144000" cy="5715000" type="screen16x1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6" d="100"/>
          <a:sy n="86" d="100"/>
        </p:scale>
        <p:origin x="-2298" y="-954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7401" y="541243"/>
            <a:ext cx="8856984" cy="2100233"/>
          </a:xfrm>
        </p:spPr>
        <p:txBody>
          <a:bodyPr>
            <a:noAutofit/>
          </a:bodyPr>
          <a:lstStyle/>
          <a:p>
            <a:r>
              <a:rPr lang="en-MY" sz="3600" b="1" dirty="0" smtClean="0"/>
              <a:t>KUB MALAYSIA BERHAD</a:t>
            </a:r>
            <a:br>
              <a:rPr lang="en-MY" sz="3600" b="1" dirty="0" smtClean="0"/>
            </a:br>
            <a:r>
              <a:rPr lang="en-MY" sz="3600" b="1" dirty="0" smtClean="0"/>
              <a:t>MESYUARAT AGUNG LUAR BIASA</a:t>
            </a:r>
            <a:r>
              <a:rPr lang="en-MY" sz="3200" b="1" dirty="0" smtClean="0"/>
              <a:t/>
            </a:r>
            <a:br>
              <a:rPr lang="en-MY" sz="3200" b="1" dirty="0" smtClean="0"/>
            </a:br>
            <a:r>
              <a:rPr lang="en-MY" sz="3200" b="1" dirty="0" smtClean="0"/>
              <a:t/>
            </a:r>
            <a:br>
              <a:rPr lang="en-MY" sz="3200" b="1" dirty="0" smtClean="0"/>
            </a:br>
            <a:r>
              <a:rPr lang="ms-MY" sz="1800" b="1" dirty="0"/>
              <a:t>DEWAN SHAH ALAM 1, ARAS BAWAH, PUSAT KONVENSYEN SHAH ALAM</a:t>
            </a:r>
            <a:r>
              <a:rPr lang="en-MY" sz="1800" dirty="0"/>
              <a:t/>
            </a:r>
            <a:br>
              <a:rPr lang="en-MY" sz="1800" dirty="0"/>
            </a:br>
            <a:r>
              <a:rPr lang="ms-MY" sz="1800" b="1" dirty="0"/>
              <a:t>NO. 4, JALAN PERBADANAN 14/9, 40000 SHAH ALAM</a:t>
            </a:r>
            <a:r>
              <a:rPr lang="en-MY" sz="1800" dirty="0"/>
              <a:t>, </a:t>
            </a:r>
            <a:r>
              <a:rPr lang="ms-MY" sz="1800" b="1" dirty="0"/>
              <a:t>SELANGOR DARUL </a:t>
            </a:r>
            <a:r>
              <a:rPr lang="ms-MY" sz="1800" b="1" dirty="0" smtClean="0"/>
              <a:t>EHSAN</a:t>
            </a:r>
            <a:br>
              <a:rPr lang="ms-MY" sz="1800" b="1" dirty="0" smtClean="0"/>
            </a:br>
            <a:r>
              <a:rPr lang="en-MY" sz="1800" dirty="0"/>
              <a:t/>
            </a:r>
            <a:br>
              <a:rPr lang="en-MY" sz="1800" dirty="0"/>
            </a:br>
            <a:r>
              <a:rPr lang="en-MY" sz="1800" b="1" dirty="0"/>
              <a:t>RABU, 02 OGOS </a:t>
            </a:r>
            <a:r>
              <a:rPr lang="en-MY" sz="1800" b="1" dirty="0" smtClean="0"/>
              <a:t>2017, </a:t>
            </a:r>
            <a:r>
              <a:rPr lang="en-MY" sz="1800" b="1" dirty="0"/>
              <a:t>JAM 10.00 PAGI</a:t>
            </a:r>
          </a:p>
        </p:txBody>
      </p:sp>
      <p:sp>
        <p:nvSpPr>
          <p:cNvPr id="4" name="Title 1"/>
          <p:cNvSpPr txBox="1"/>
          <p:nvPr/>
        </p:nvSpPr>
        <p:spPr>
          <a:xfrm>
            <a:off x="107504" y="3157533"/>
            <a:ext cx="8940186" cy="15001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MY" sz="1800" dirty="0" err="1" smtClean="0"/>
              <a:t>Resolusi</a:t>
            </a:r>
            <a:r>
              <a:rPr lang="en-MY" sz="1800" dirty="0" smtClean="0"/>
              <a:t> </a:t>
            </a:r>
            <a:r>
              <a:rPr lang="en-MY" sz="1800" dirty="0" err="1"/>
              <a:t>biasa</a:t>
            </a:r>
            <a:r>
              <a:rPr lang="en-MY" sz="1800" dirty="0"/>
              <a:t> </a:t>
            </a:r>
            <a:r>
              <a:rPr lang="en-MY" sz="1800" dirty="0" err="1"/>
              <a:t>berikut</a:t>
            </a:r>
            <a:r>
              <a:rPr lang="en-MY" sz="1800" dirty="0"/>
              <a:t> </a:t>
            </a:r>
            <a:r>
              <a:rPr lang="en-MY" sz="1800" dirty="0" err="1"/>
              <a:t>seperti</a:t>
            </a:r>
            <a:r>
              <a:rPr lang="en-MY" sz="1800" dirty="0"/>
              <a:t> yang </a:t>
            </a:r>
            <a:r>
              <a:rPr lang="en-MY" sz="1800" dirty="0" err="1"/>
              <a:t>dinyatakan</a:t>
            </a:r>
            <a:r>
              <a:rPr lang="en-MY" sz="1800" dirty="0"/>
              <a:t> di </a:t>
            </a:r>
            <a:r>
              <a:rPr lang="en-MY" sz="1800" dirty="0" err="1"/>
              <a:t>dalam</a:t>
            </a:r>
            <a:r>
              <a:rPr lang="en-MY" sz="1800" dirty="0"/>
              <a:t> </a:t>
            </a:r>
            <a:r>
              <a:rPr lang="en-MY" sz="1800" dirty="0" err="1"/>
              <a:t>Notis</a:t>
            </a:r>
            <a:r>
              <a:rPr lang="en-MY" sz="1800" dirty="0"/>
              <a:t> </a:t>
            </a:r>
            <a:r>
              <a:rPr lang="en-MY" sz="1800" dirty="0" err="1"/>
              <a:t>Mesyuarat</a:t>
            </a:r>
            <a:r>
              <a:rPr lang="en-MY" sz="1800" dirty="0"/>
              <a:t> </a:t>
            </a:r>
            <a:r>
              <a:rPr lang="en-MY" sz="1800" dirty="0" err="1"/>
              <a:t>Agung</a:t>
            </a:r>
            <a:r>
              <a:rPr lang="en-MY" sz="1800" dirty="0"/>
              <a:t> </a:t>
            </a:r>
            <a:r>
              <a:rPr lang="en-MY" sz="1800" dirty="0" err="1"/>
              <a:t>Luar</a:t>
            </a:r>
            <a:r>
              <a:rPr lang="en-MY" sz="1800" dirty="0"/>
              <a:t> </a:t>
            </a:r>
            <a:r>
              <a:rPr lang="en-MY" sz="1800" dirty="0" err="1"/>
              <a:t>Biasa</a:t>
            </a:r>
            <a:r>
              <a:rPr lang="en-MY" sz="1800" dirty="0"/>
              <a:t> (‘</a:t>
            </a:r>
            <a:r>
              <a:rPr lang="en-MY" sz="1800" b="1" dirty="0"/>
              <a:t>MALB</a:t>
            </a:r>
            <a:r>
              <a:rPr lang="en-MY" sz="1800" dirty="0"/>
              <a:t>’)  </a:t>
            </a:r>
            <a:r>
              <a:rPr lang="en-MY" sz="1800" dirty="0" err="1"/>
              <a:t>bertarikh</a:t>
            </a:r>
            <a:r>
              <a:rPr lang="en-MY" sz="1800" dirty="0"/>
              <a:t> 10 </a:t>
            </a:r>
            <a:r>
              <a:rPr lang="en-MY" sz="1800" dirty="0" err="1" smtClean="0"/>
              <a:t>Julai</a:t>
            </a:r>
            <a:r>
              <a:rPr lang="en-MY" sz="1800" dirty="0" smtClean="0"/>
              <a:t> </a:t>
            </a:r>
            <a:r>
              <a:rPr lang="en-MY" sz="1800" dirty="0"/>
              <a:t>2017 </a:t>
            </a:r>
            <a:r>
              <a:rPr lang="en-MY" sz="1800" dirty="0" err="1"/>
              <a:t>telah</a:t>
            </a:r>
            <a:r>
              <a:rPr lang="en-MY" sz="1800" dirty="0"/>
              <a:t> di </a:t>
            </a:r>
            <a:r>
              <a:rPr lang="en-MY" sz="1800" dirty="0" err="1"/>
              <a:t>undi</a:t>
            </a:r>
            <a:r>
              <a:rPr lang="en-MY" sz="1800" dirty="0"/>
              <a:t> </a:t>
            </a:r>
            <a:r>
              <a:rPr lang="en-MY" sz="1800" dirty="0" err="1"/>
              <a:t>dengan</a:t>
            </a:r>
            <a:r>
              <a:rPr lang="en-MY" sz="1800" dirty="0"/>
              <a:t> </a:t>
            </a:r>
            <a:r>
              <a:rPr lang="en-MY" sz="1800" dirty="0" err="1"/>
              <a:t>sewajarnya</a:t>
            </a:r>
            <a:r>
              <a:rPr lang="en-MY" sz="1800" dirty="0"/>
              <a:t> </a:t>
            </a:r>
            <a:r>
              <a:rPr lang="en-MY" sz="1800" dirty="0" err="1"/>
              <a:t>secara</a:t>
            </a:r>
            <a:r>
              <a:rPr lang="en-MY" sz="1800" dirty="0"/>
              <a:t> </a:t>
            </a:r>
            <a:r>
              <a:rPr lang="en-MY" sz="1800" dirty="0" err="1"/>
              <a:t>undian</a:t>
            </a:r>
            <a:r>
              <a:rPr lang="en-MY" sz="1800" dirty="0"/>
              <a:t> ‘Poll’ </a:t>
            </a:r>
            <a:r>
              <a:rPr lang="en-MY" sz="1800" dirty="0" err="1"/>
              <a:t>pada</a:t>
            </a:r>
            <a:r>
              <a:rPr lang="en-MY" sz="1800" dirty="0"/>
              <a:t> </a:t>
            </a:r>
            <a:r>
              <a:rPr lang="en-MY" sz="1800" dirty="0" err="1"/>
              <a:t>Mesyuarat</a:t>
            </a:r>
            <a:r>
              <a:rPr lang="en-MY" sz="1800" dirty="0"/>
              <a:t> </a:t>
            </a:r>
            <a:r>
              <a:rPr lang="en-MY" sz="1800" dirty="0" err="1"/>
              <a:t>Agung</a:t>
            </a:r>
            <a:r>
              <a:rPr lang="en-MY" sz="1800" dirty="0"/>
              <a:t> </a:t>
            </a:r>
            <a:r>
              <a:rPr lang="en-MY" sz="1800" dirty="0" err="1"/>
              <a:t>Luar</a:t>
            </a:r>
            <a:r>
              <a:rPr lang="en-MY" sz="1800" dirty="0"/>
              <a:t> </a:t>
            </a:r>
            <a:r>
              <a:rPr lang="en-MY" sz="1800" dirty="0" err="1"/>
              <a:t>Biasa</a:t>
            </a:r>
            <a:r>
              <a:rPr lang="en-MY" sz="1800" dirty="0"/>
              <a:t> Syarikat </a:t>
            </a:r>
            <a:r>
              <a:rPr lang="en-MY" sz="1800" dirty="0" err="1"/>
              <a:t>menurut</a:t>
            </a:r>
            <a:r>
              <a:rPr lang="en-MY" sz="1800" dirty="0"/>
              <a:t> </a:t>
            </a:r>
            <a:r>
              <a:rPr lang="en-MY" sz="1800" dirty="0" err="1"/>
              <a:t>peruntukan</a:t>
            </a:r>
            <a:r>
              <a:rPr lang="en-MY" sz="1800" dirty="0"/>
              <a:t> </a:t>
            </a:r>
            <a:r>
              <a:rPr lang="en-MY" sz="1800" dirty="0" err="1"/>
              <a:t>Perenggan</a:t>
            </a:r>
            <a:r>
              <a:rPr lang="en-MY" sz="1800" dirty="0"/>
              <a:t> 8.29A </a:t>
            </a:r>
            <a:r>
              <a:rPr lang="en-MY" sz="1800" dirty="0" err="1"/>
              <a:t>Keperluan</a:t>
            </a:r>
            <a:r>
              <a:rPr lang="en-MY" sz="1800" dirty="0"/>
              <a:t> </a:t>
            </a:r>
            <a:r>
              <a:rPr lang="en-MY" sz="1800" dirty="0" err="1"/>
              <a:t>Penyenaraian</a:t>
            </a:r>
            <a:r>
              <a:rPr lang="en-MY" sz="1800" dirty="0"/>
              <a:t> </a:t>
            </a:r>
            <a:r>
              <a:rPr lang="en-MY" sz="1800" dirty="0" err="1"/>
              <a:t>Pasaran</a:t>
            </a:r>
            <a:r>
              <a:rPr lang="en-MY" sz="1800" dirty="0"/>
              <a:t> </a:t>
            </a:r>
            <a:r>
              <a:rPr lang="en-MY" sz="1800" dirty="0" err="1"/>
              <a:t>Utama</a:t>
            </a:r>
            <a:r>
              <a:rPr lang="en-MY" sz="1800" dirty="0"/>
              <a:t> Bursa Malaysia Securities </a:t>
            </a:r>
            <a:r>
              <a:rPr lang="en-MY" sz="1800" dirty="0" err="1"/>
              <a:t>Berhad</a:t>
            </a:r>
            <a:endParaRPr lang="en-MY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3029114"/>
              </p:ext>
            </p:extLst>
          </p:nvPr>
        </p:nvGraphicFramePr>
        <p:xfrm>
          <a:off x="72007" y="72916"/>
          <a:ext cx="8964489" cy="4950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9"/>
                <a:gridCol w="2088232"/>
                <a:gridCol w="864096"/>
                <a:gridCol w="737828"/>
                <a:gridCol w="917727"/>
                <a:gridCol w="635349"/>
                <a:gridCol w="988321"/>
                <a:gridCol w="494161"/>
                <a:gridCol w="847132"/>
                <a:gridCol w="599554"/>
              </a:tblGrid>
              <a:tr h="579429">
                <a:tc rowSpan="2">
                  <a:txBody>
                    <a:bodyPr/>
                    <a:lstStyle/>
                    <a:p>
                      <a:pPr algn="ctr"/>
                      <a:endParaRPr lang="en-MY" sz="1300" b="1" dirty="0" smtClean="0"/>
                    </a:p>
                    <a:p>
                      <a:pPr algn="ctr"/>
                      <a:r>
                        <a:rPr lang="en-MY" sz="1300" b="1" dirty="0" err="1" smtClean="0"/>
                        <a:t>Resolusi</a:t>
                      </a:r>
                      <a:endParaRPr lang="en-MY" sz="1300" b="1" dirty="0"/>
                    </a:p>
                  </a:txBody>
                  <a:tcPr marT="38100" marB="38100"/>
                </a:tc>
                <a:tc rowSpan="2">
                  <a:txBody>
                    <a:bodyPr/>
                    <a:lstStyle/>
                    <a:p>
                      <a:pPr algn="ctr"/>
                      <a:endParaRPr lang="en-MY" sz="1300" b="1" dirty="0" smtClean="0"/>
                    </a:p>
                    <a:p>
                      <a:pPr algn="ctr"/>
                      <a:r>
                        <a:rPr lang="en-MY" sz="2000" b="1" dirty="0" smtClean="0"/>
                        <a:t>Agenda</a:t>
                      </a:r>
                      <a:endParaRPr lang="en-MY" sz="2000" b="1" dirty="0"/>
                    </a:p>
                  </a:txBody>
                  <a:tcPr marT="38100" marB="3810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 smtClean="0"/>
                        <a:t>BERSETUJU</a:t>
                      </a:r>
                      <a:endParaRPr lang="en-MY" sz="1300" b="1" dirty="0"/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MY" sz="1300" b="1" dirty="0" smtClean="0"/>
                        <a:t>TIDAK BERSETUJU</a:t>
                      </a:r>
                      <a:endParaRPr lang="en-MY" sz="1300" b="1" dirty="0"/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 smtClean="0"/>
                        <a:t>JUMLAH KESELURUHAN</a:t>
                      </a:r>
                      <a:endParaRPr lang="en-MY" sz="1300" b="1" dirty="0"/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 smtClean="0"/>
                        <a:t>BERKECUALI</a:t>
                      </a:r>
                      <a:endParaRPr lang="en-MY" sz="1300" b="1" dirty="0"/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06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JUMLAH</a:t>
                      </a:r>
                      <a:r>
                        <a:rPr lang="en-MY" sz="1200" b="1" baseline="0" dirty="0" smtClean="0"/>
                        <a:t>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%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JUMLAH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%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JUMLAH</a:t>
                      </a:r>
                      <a:r>
                        <a:rPr lang="en-MY" sz="1200" b="1" baseline="0" dirty="0" smtClean="0"/>
                        <a:t>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%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JUMLAH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 smtClean="0"/>
                        <a:t>%</a:t>
                      </a:r>
                      <a:endParaRPr lang="en-MY" sz="1200" b="1" dirty="0"/>
                    </a:p>
                  </a:txBody>
                  <a:tcPr marT="38100" marB="38100"/>
                </a:tc>
              </a:tr>
              <a:tr h="2107476">
                <a:tc>
                  <a:txBody>
                    <a:bodyPr/>
                    <a:lstStyle/>
                    <a:p>
                      <a:pPr algn="ctr"/>
                      <a:r>
                        <a:rPr lang="en-MY" sz="1400" b="1" smtClean="0"/>
                        <a:t>1.</a:t>
                      </a:r>
                      <a:endParaRPr lang="en-MY" sz="14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b="0" u="none" dirty="0" err="1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Cadangan</a:t>
                      </a:r>
                      <a:r>
                        <a:rPr lang="en-GB" sz="1200" b="0" u="none" dirty="0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 </a:t>
                      </a:r>
                      <a:r>
                        <a:rPr lang="en-GB" sz="1200" b="0" u="none" dirty="0" err="1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Pembelian</a:t>
                      </a:r>
                      <a:r>
                        <a:rPr lang="en-GB" sz="1200" b="0" u="none" dirty="0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 </a:t>
                      </a:r>
                      <a:r>
                        <a:rPr lang="en-GB" sz="1200" b="0" u="none" dirty="0" err="1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oleh</a:t>
                      </a:r>
                      <a:r>
                        <a:rPr lang="en-GB" sz="1200" b="0" u="none" dirty="0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 KUB </a:t>
                      </a:r>
                      <a:r>
                        <a:rPr lang="en-GB" sz="1200" b="0" u="none" dirty="0" err="1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Malua</a:t>
                      </a:r>
                      <a:r>
                        <a:rPr lang="en-GB" sz="1200" b="0" u="none" dirty="0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 Plantation </a:t>
                      </a:r>
                      <a:r>
                        <a:rPr lang="en-GB" sz="1200" b="0" u="none" dirty="0" err="1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Sdn</a:t>
                      </a:r>
                      <a:r>
                        <a:rPr lang="en-GB" sz="1200" b="0" u="none" dirty="0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 </a:t>
                      </a:r>
                      <a:r>
                        <a:rPr lang="en-GB" sz="1200" b="0" u="none" dirty="0" err="1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Bhd</a:t>
                      </a:r>
                      <a:r>
                        <a:rPr lang="en-GB" sz="1200" b="0" u="none" dirty="0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 (</a:t>
                      </a:r>
                      <a:r>
                        <a:rPr lang="en-GB" sz="1200" b="0" u="none" dirty="0" err="1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dahulunya</a:t>
                      </a:r>
                      <a:r>
                        <a:rPr lang="en-GB" sz="1200" b="0" u="none" dirty="0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 </a:t>
                      </a:r>
                      <a:r>
                        <a:rPr lang="en-GB" sz="1200" b="0" u="none" dirty="0" err="1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dikenali</a:t>
                      </a:r>
                      <a:r>
                        <a:rPr lang="en-GB" sz="1200" b="0" u="none" dirty="0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 </a:t>
                      </a:r>
                      <a:r>
                        <a:rPr lang="en-GB" sz="1200" b="0" u="none" dirty="0" err="1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sebagai</a:t>
                      </a:r>
                      <a:r>
                        <a:rPr lang="en-GB" sz="1200" b="0" u="none" dirty="0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 KUB Oil &amp; Gas </a:t>
                      </a:r>
                      <a:r>
                        <a:rPr lang="en-GB" sz="1200" b="0" u="none" dirty="0" err="1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Sdn</a:t>
                      </a:r>
                      <a:r>
                        <a:rPr lang="en-GB" sz="1200" b="0" u="none" dirty="0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 </a:t>
                      </a:r>
                      <a:r>
                        <a:rPr lang="en-GB" sz="1200" b="0" u="none" dirty="0" err="1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Bhd</a:t>
                      </a:r>
                      <a:r>
                        <a:rPr lang="en-GB" sz="1200" b="0" u="none" dirty="0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) (‘KUB </a:t>
                      </a:r>
                      <a:r>
                        <a:rPr lang="en-GB" sz="1200" b="0" u="none" dirty="0" err="1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Malua</a:t>
                      </a:r>
                      <a:r>
                        <a:rPr lang="en-GB" sz="1200" b="0" u="none" dirty="0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’), </a:t>
                      </a:r>
                      <a:r>
                        <a:rPr lang="en-GB" sz="1200" b="0" u="none" dirty="0" err="1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anak</a:t>
                      </a:r>
                      <a:r>
                        <a:rPr lang="en-GB" sz="1200" b="0" u="none" dirty="0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 </a:t>
                      </a:r>
                      <a:r>
                        <a:rPr lang="en-GB" sz="1200" b="0" u="none" dirty="0" err="1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syarikat</a:t>
                      </a:r>
                      <a:r>
                        <a:rPr lang="en-GB" sz="1200" b="0" u="none" dirty="0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 </a:t>
                      </a:r>
                      <a:r>
                        <a:rPr lang="en-GB" sz="1200" b="0" u="none" dirty="0" err="1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milik</a:t>
                      </a:r>
                      <a:r>
                        <a:rPr lang="en-GB" sz="1200" b="0" u="none" dirty="0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 </a:t>
                      </a:r>
                      <a:r>
                        <a:rPr lang="en-GB" sz="1200" b="0" u="none" dirty="0" err="1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penuh</a:t>
                      </a:r>
                      <a:r>
                        <a:rPr lang="en-GB" sz="1200" b="0" u="none" dirty="0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 KUB, </a:t>
                      </a:r>
                      <a:r>
                        <a:rPr lang="en-GB" sz="1200" b="0" u="none" dirty="0" err="1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parsel</a:t>
                      </a:r>
                      <a:r>
                        <a:rPr lang="en-GB" sz="1200" b="0" u="none" dirty="0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 </a:t>
                      </a:r>
                      <a:r>
                        <a:rPr lang="en-GB" sz="1200" b="0" u="none" dirty="0" err="1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tanah</a:t>
                      </a:r>
                      <a:r>
                        <a:rPr lang="en-GB" sz="1200" b="0" u="none" dirty="0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 </a:t>
                      </a:r>
                      <a:r>
                        <a:rPr lang="en-GB" sz="1200" b="0" u="none" dirty="0" err="1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ladang</a:t>
                      </a:r>
                      <a:r>
                        <a:rPr lang="en-GB" sz="1200" b="0" u="none" dirty="0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 </a:t>
                      </a:r>
                      <a:r>
                        <a:rPr lang="en-GB" sz="1200" b="0" u="none" dirty="0" err="1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kelapa</a:t>
                      </a:r>
                      <a:r>
                        <a:rPr lang="en-GB" sz="1200" b="0" u="none" dirty="0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 </a:t>
                      </a:r>
                      <a:r>
                        <a:rPr lang="en-GB" sz="1200" b="0" u="none" dirty="0" err="1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sawit</a:t>
                      </a:r>
                      <a:r>
                        <a:rPr lang="en-GB" sz="1200" b="0" u="none" dirty="0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 yang </a:t>
                      </a:r>
                      <a:r>
                        <a:rPr lang="en-GB" sz="1200" b="0" u="none" dirty="0" err="1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dipegang</a:t>
                      </a:r>
                      <a:r>
                        <a:rPr lang="en-GB" sz="1200" b="0" u="none" dirty="0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 di </a:t>
                      </a:r>
                      <a:r>
                        <a:rPr lang="en-GB" sz="1200" b="0" u="none" dirty="0" err="1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bawah</a:t>
                      </a:r>
                      <a:r>
                        <a:rPr lang="en-GB" sz="1200" b="0" u="none" dirty="0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 </a:t>
                      </a:r>
                      <a:r>
                        <a:rPr lang="en-GB" sz="1200" b="0" u="none" dirty="0" err="1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pajakan</a:t>
                      </a:r>
                      <a:r>
                        <a:rPr lang="en-GB" sz="1200" b="0" u="none" dirty="0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 </a:t>
                      </a:r>
                      <a:r>
                        <a:rPr lang="en-GB" sz="1200" b="0" u="none" dirty="0" err="1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desa</a:t>
                      </a:r>
                      <a:r>
                        <a:rPr lang="en-GB" sz="1200" b="0" u="none" dirty="0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 095316395 di Sungai Kinabatangan, </a:t>
                      </a:r>
                      <a:r>
                        <a:rPr lang="en-GB" sz="1200" b="0" u="none" dirty="0" err="1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daerah</a:t>
                      </a:r>
                      <a:r>
                        <a:rPr lang="en-GB" sz="1200" b="0" u="none" dirty="0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 Kinabatangan, Sabah </a:t>
                      </a:r>
                      <a:r>
                        <a:rPr lang="en-GB" sz="1200" b="0" u="none" dirty="0" err="1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berukuran</a:t>
                      </a:r>
                      <a:r>
                        <a:rPr lang="en-GB" sz="1200" b="0" u="none" dirty="0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 </a:t>
                      </a:r>
                      <a:r>
                        <a:rPr lang="en-GB" sz="1200" b="0" u="none" dirty="0" err="1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lebih</a:t>
                      </a:r>
                      <a:r>
                        <a:rPr lang="en-GB" sz="1200" b="0" u="none" dirty="0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 </a:t>
                      </a:r>
                      <a:r>
                        <a:rPr lang="en-GB" sz="1200" b="0" u="none" dirty="0" err="1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kurang</a:t>
                      </a:r>
                      <a:r>
                        <a:rPr lang="en-GB" sz="1200" b="0" u="none" dirty="0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 1,534 </a:t>
                      </a:r>
                      <a:r>
                        <a:rPr lang="en-GB" sz="1200" b="0" u="none" dirty="0" err="1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hektar</a:t>
                      </a:r>
                      <a:r>
                        <a:rPr lang="en-GB" sz="1200" b="0" u="none" dirty="0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 (‘Tanah’) </a:t>
                      </a:r>
                      <a:r>
                        <a:rPr lang="en-GB" sz="1200" b="0" u="none" dirty="0" err="1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daripada</a:t>
                      </a:r>
                      <a:r>
                        <a:rPr lang="en-GB" sz="1200" b="0" u="none" dirty="0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 </a:t>
                      </a:r>
                      <a:r>
                        <a:rPr lang="en-GB" sz="1200" b="0" u="none" dirty="0" err="1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Kwantas</a:t>
                      </a:r>
                      <a:r>
                        <a:rPr lang="en-GB" sz="1200" b="0" u="none" dirty="0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 Plantations </a:t>
                      </a:r>
                      <a:r>
                        <a:rPr lang="en-GB" sz="1200" b="0" u="none" dirty="0" err="1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Sdn</a:t>
                      </a:r>
                      <a:r>
                        <a:rPr lang="en-GB" sz="1200" b="0" u="none" dirty="0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 </a:t>
                      </a:r>
                      <a:r>
                        <a:rPr lang="en-GB" sz="1200" b="0" u="none" dirty="0" err="1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Bhd</a:t>
                      </a:r>
                      <a:r>
                        <a:rPr lang="en-GB" sz="1200" b="0" u="none" dirty="0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 (‘KPSB’), </a:t>
                      </a:r>
                      <a:r>
                        <a:rPr lang="en-GB" sz="1200" b="0" u="none" dirty="0" err="1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anak</a:t>
                      </a:r>
                      <a:r>
                        <a:rPr lang="en-GB" sz="1200" b="0" u="none" dirty="0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 </a:t>
                      </a:r>
                      <a:r>
                        <a:rPr lang="en-GB" sz="1200" b="0" u="none" dirty="0" err="1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syarikat</a:t>
                      </a:r>
                      <a:r>
                        <a:rPr lang="en-GB" sz="1200" b="0" u="none" dirty="0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 </a:t>
                      </a:r>
                      <a:r>
                        <a:rPr lang="en-GB" sz="1200" b="0" u="none" dirty="0" err="1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milik</a:t>
                      </a:r>
                      <a:r>
                        <a:rPr lang="en-GB" sz="1200" b="0" u="none" dirty="0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 </a:t>
                      </a:r>
                      <a:r>
                        <a:rPr lang="en-GB" sz="1200" b="0" u="none" dirty="0" err="1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penuh</a:t>
                      </a:r>
                      <a:r>
                        <a:rPr lang="en-GB" sz="1200" b="0" u="none" dirty="0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 </a:t>
                      </a:r>
                      <a:r>
                        <a:rPr lang="en-GB" sz="1200" b="0" u="none" dirty="0" err="1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Kwantas</a:t>
                      </a:r>
                      <a:r>
                        <a:rPr lang="en-GB" sz="1200" b="0" u="none" dirty="0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 Corporation </a:t>
                      </a:r>
                      <a:r>
                        <a:rPr lang="en-GB" sz="1200" b="0" u="none" dirty="0" err="1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Berhad</a:t>
                      </a:r>
                      <a:r>
                        <a:rPr lang="en-GB" sz="1200" b="0" u="none" dirty="0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 </a:t>
                      </a:r>
                      <a:r>
                        <a:rPr lang="en-GB" sz="1200" b="0" u="none" dirty="0" err="1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bagi</a:t>
                      </a:r>
                      <a:r>
                        <a:rPr lang="en-GB" sz="1200" b="0" u="none" dirty="0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 </a:t>
                      </a:r>
                      <a:r>
                        <a:rPr lang="en-GB" sz="1200" b="0" u="none" dirty="0" err="1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balasan</a:t>
                      </a:r>
                      <a:r>
                        <a:rPr lang="en-GB" sz="1200" b="0" u="none" dirty="0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 </a:t>
                      </a:r>
                      <a:r>
                        <a:rPr lang="en-GB" sz="1200" b="0" u="none" dirty="0" err="1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tunai</a:t>
                      </a:r>
                      <a:r>
                        <a:rPr lang="en-GB" sz="1200" b="0" u="none" dirty="0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 </a:t>
                      </a:r>
                      <a:r>
                        <a:rPr lang="en-GB" sz="1200" b="0" u="none" dirty="0" err="1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sebanyak</a:t>
                      </a:r>
                      <a:r>
                        <a:rPr lang="en-GB" sz="1200" b="0" u="none" dirty="0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 RM100,448,621 (‘</a:t>
                      </a:r>
                      <a:r>
                        <a:rPr lang="en-GB" sz="1200" b="1" u="none" dirty="0" err="1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Cadangan</a:t>
                      </a:r>
                      <a:r>
                        <a:rPr lang="en-GB" sz="1200" b="1" u="none" dirty="0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 </a:t>
                      </a:r>
                      <a:r>
                        <a:rPr lang="en-GB" sz="1200" b="1" u="none" dirty="0" err="1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Pembelian</a:t>
                      </a:r>
                      <a:r>
                        <a:rPr lang="en-GB" sz="1200" b="0" u="none" dirty="0" smtClean="0">
                          <a:effectLst/>
                          <a:latin typeface="Arial" pitchFamily="34" charset="0"/>
                          <a:ea typeface="Times New Roman" pitchFamily="18" charset="0"/>
                        </a:rPr>
                        <a:t>’)</a:t>
                      </a:r>
                      <a:endParaRPr lang="en-MY" sz="1200" b="0" u="none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sz="1000" b="1" u="none" dirty="0">
                          <a:solidFill>
                            <a:srgbClr val="000000"/>
                          </a:solidFill>
                          <a:latin typeface="Arial Unicode MS" charset="0"/>
                          <a:ea typeface="Arial Unicode MS" charset="0"/>
                          <a:cs typeface="Arial Unicode MS" charset="0"/>
                        </a:rPr>
                        <a:t>291,587,491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sz="1000" b="1" u="none" dirty="0">
                          <a:solidFill>
                            <a:srgbClr val="000000"/>
                          </a:solidFill>
                          <a:latin typeface="Arial Unicode MS" charset="0"/>
                          <a:ea typeface="Arial Unicode MS" charset="0"/>
                          <a:cs typeface="Arial Unicode MS" charset="0"/>
                        </a:rPr>
                        <a:t>99.9761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sz="1000" b="1" u="none" dirty="0">
                          <a:solidFill>
                            <a:srgbClr val="000000"/>
                          </a:solidFill>
                          <a:latin typeface="Arial Unicode MS" charset="0"/>
                          <a:ea typeface="Arial Unicode MS" charset="0"/>
                          <a:cs typeface="Arial Unicode MS" charset="0"/>
                        </a:rPr>
                        <a:t>69,796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sz="1000" b="1" u="none" dirty="0">
                          <a:solidFill>
                            <a:srgbClr val="000000"/>
                          </a:solidFill>
                          <a:latin typeface="Arial Unicode MS" charset="0"/>
                          <a:ea typeface="Arial Unicode MS" charset="0"/>
                          <a:cs typeface="Arial Unicode MS" charset="0"/>
                        </a:rPr>
                        <a:t>0.0239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sz="1000" b="1" u="none" dirty="0">
                          <a:solidFill>
                            <a:srgbClr val="000000"/>
                          </a:solidFill>
                          <a:latin typeface="Arial Unicode MS" charset="0"/>
                          <a:ea typeface="Arial Unicode MS" charset="0"/>
                          <a:cs typeface="Arial Unicode MS" charset="0"/>
                        </a:rPr>
                        <a:t>291,657,287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sz="1000" b="1" u="none" dirty="0">
                          <a:solidFill>
                            <a:srgbClr val="000000"/>
                          </a:solidFill>
                          <a:latin typeface="Arial Unicode MS" charset="0"/>
                          <a:ea typeface="Arial Unicode MS" charset="0"/>
                          <a:cs typeface="Arial Unicode MS" charset="0"/>
                        </a:rPr>
                        <a:t>100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sz="1000" b="1" u="none" dirty="0">
                          <a:solidFill>
                            <a:srgbClr val="000000"/>
                          </a:solidFill>
                          <a:latin typeface="Arial Unicode MS" charset="0"/>
                          <a:ea typeface="Arial Unicode MS" charset="0"/>
                          <a:cs typeface="Arial Unicode MS" charset="0"/>
                        </a:rPr>
                        <a:t>44,025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sz="1000" b="1" u="none" dirty="0">
                          <a:solidFill>
                            <a:srgbClr val="000000"/>
                          </a:solidFill>
                          <a:latin typeface="Arial Unicode MS" charset="0"/>
                          <a:ea typeface="Arial Unicode MS" charset="0"/>
                          <a:cs typeface="Arial Unicode MS" charset="0"/>
                        </a:rPr>
                        <a:t>0.0151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162</Words>
  <Application>Microsoft Office PowerPoint</Application>
  <PresentationFormat>On-screen Show (16:10)</PresentationFormat>
  <Paragraphs>28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KUB MALAYSIA BERHAD MESYUARAT AGUNG LUAR BIASA  DEWAN SHAH ALAM 1, ARAS BAWAH, PUSAT KONVENSYEN SHAH ALAM NO. 4, JALAN PERBADANAN 14/9, 40000 SHAH ALAM, SELANGOR DARUL EHSAN  RABU, 02 OGOS 2017, JAM 10.00 PAGI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KUB MALAYSIA BERHAD MESYUARAT AGUNG LUAR BIASA DEWAN MATRADE, ARAS 3, PUSAT PAMERAN &amp; KONVOKESYEN MATRADE, MENARA MATRADE, JALAN SULTAN HAJI JAHMAD, 50480 KUALA LUMPUR SELASA, 23 MEI 2017, JAM 3.00 PETANG</dc:title>
  <dc:creator>IT</dc:creator>
  <cp:lastModifiedBy>User</cp:lastModifiedBy>
  <cp:revision>24</cp:revision>
  <dcterms:created xsi:type="dcterms:W3CDTF">2017-05-22T10:48:00Z</dcterms:created>
  <dcterms:modified xsi:type="dcterms:W3CDTF">2017-08-02T06:33:12Z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1033-10.1.0.5671</vt:lpwstr>
  </property>
</Properties>
</file>