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  <p:sldId id="260" r:id="rId4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2298" y="-954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6F696-BE28-4B99-8586-D5DA2BF402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5642F-B549-4039-A11B-F1A83FA8B2C4}" type="slidenum">
              <a:rPr lang="en-MY" smtClean="0"/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401" y="541243"/>
            <a:ext cx="8856984" cy="2100233"/>
          </a:xfrm>
        </p:spPr>
        <p:txBody>
          <a:bodyPr>
            <a:noAutofit/>
          </a:bodyPr>
          <a:lstStyle/>
          <a:p>
            <a:r>
              <a:rPr lang="en-MY" sz="3600" b="1" dirty="0" smtClean="0"/>
              <a:t>KUB MALAYSIA BERHAD</a:t>
            </a:r>
            <a:br>
              <a:rPr lang="en-MY" sz="3600" b="1" dirty="0" smtClean="0"/>
            </a:br>
            <a:r>
              <a:rPr lang="en-MY" sz="3600" b="1" dirty="0" smtClean="0"/>
              <a:t>MESYUARAT AGUNG LUAR BIASA</a:t>
            </a:r>
            <a:br>
              <a:rPr lang="en-MY" sz="3200" b="1" dirty="0" smtClean="0"/>
            </a:br>
            <a:br>
              <a:rPr lang="en-MY" sz="3200" b="1" dirty="0" smtClean="0"/>
            </a:br>
            <a:r>
              <a:rPr lang="ms-MY" sz="1800" b="1" dirty="0"/>
              <a:t>DEWAN SHAH ALAM 1, ARAS BAWAH, PUSAT KONVENSYEN SHAH ALAM</a:t>
            </a:r>
            <a:br>
              <a:rPr lang="en-MY" sz="1800" dirty="0"/>
            </a:br>
            <a:r>
              <a:rPr lang="ms-MY" sz="1800" b="1" dirty="0"/>
              <a:t>NO. 4, JALAN PERBADANAN 14/9, 40000 SHAH ALAM</a:t>
            </a:r>
            <a:r>
              <a:rPr lang="en-MY" sz="1800" dirty="0"/>
              <a:t>, </a:t>
            </a:r>
            <a:r>
              <a:rPr lang="ms-MY" sz="1800" b="1" dirty="0"/>
              <a:t>SELANGOR DARUL </a:t>
            </a:r>
            <a:r>
              <a:rPr lang="ms-MY" sz="1800" b="1" dirty="0" smtClean="0"/>
              <a:t>EHSAN</a:t>
            </a:r>
            <a:br>
              <a:rPr lang="ms-MY" sz="1800" b="1" dirty="0" smtClean="0"/>
            </a:br>
            <a:br>
              <a:rPr lang="en-MY" sz="1800" dirty="0"/>
            </a:br>
            <a:r>
              <a:rPr lang="en-MY" sz="1800" b="1" dirty="0"/>
              <a:t>RABU, 02 OGOS </a:t>
            </a:r>
            <a:r>
              <a:rPr lang="en-MY" sz="1800" b="1" dirty="0" smtClean="0"/>
              <a:t>2017, </a:t>
            </a:r>
            <a:r>
              <a:rPr lang="en-MY" sz="1800" b="1" dirty="0"/>
              <a:t>JAM 10.00 PAGI</a:t>
            </a:r>
          </a:p>
        </p:txBody>
      </p:sp>
      <p:sp>
        <p:nvSpPr>
          <p:cNvPr id="4" name="Title 1"/>
          <p:cNvSpPr txBox="1"/>
          <p:nvPr/>
        </p:nvSpPr>
        <p:spPr>
          <a:xfrm>
            <a:off x="107504" y="3157533"/>
            <a:ext cx="8940186" cy="1500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MY" sz="1800" dirty="0" err="1" smtClean="0"/>
              <a:t>Resolusi</a:t>
            </a:r>
            <a:r>
              <a:rPr lang="en-MY" sz="1800" dirty="0" smtClean="0"/>
              <a:t> </a:t>
            </a:r>
            <a:r>
              <a:rPr lang="en-MY" sz="1800" dirty="0" err="1"/>
              <a:t>biasa</a:t>
            </a:r>
            <a:r>
              <a:rPr lang="en-MY" sz="1800" dirty="0"/>
              <a:t> </a:t>
            </a:r>
            <a:r>
              <a:rPr lang="en-MY" sz="1800" dirty="0" err="1"/>
              <a:t>berikut</a:t>
            </a:r>
            <a:r>
              <a:rPr lang="en-MY" sz="1800" dirty="0"/>
              <a:t> </a:t>
            </a:r>
            <a:r>
              <a:rPr lang="en-MY" sz="1800" dirty="0" err="1"/>
              <a:t>seperti</a:t>
            </a:r>
            <a:r>
              <a:rPr lang="en-MY" sz="1800" dirty="0"/>
              <a:t> yang </a:t>
            </a:r>
            <a:r>
              <a:rPr lang="en-MY" sz="1800" dirty="0" err="1"/>
              <a:t>dinyatakan</a:t>
            </a:r>
            <a:r>
              <a:rPr lang="en-MY" sz="1800" dirty="0"/>
              <a:t> di </a:t>
            </a:r>
            <a:r>
              <a:rPr lang="en-MY" sz="1800" dirty="0" err="1"/>
              <a:t>dalam</a:t>
            </a:r>
            <a:r>
              <a:rPr lang="en-MY" sz="1800" dirty="0"/>
              <a:t> </a:t>
            </a:r>
            <a:r>
              <a:rPr lang="en-MY" sz="1800" dirty="0" err="1"/>
              <a:t>Notis</a:t>
            </a:r>
            <a:r>
              <a:rPr lang="en-MY" sz="1800" dirty="0"/>
              <a:t> </a:t>
            </a:r>
            <a:r>
              <a:rPr lang="en-MY" sz="1800" dirty="0" err="1"/>
              <a:t>Mesyuarat</a:t>
            </a:r>
            <a:r>
              <a:rPr lang="en-MY" sz="1800" dirty="0"/>
              <a:t> </a:t>
            </a:r>
            <a:r>
              <a:rPr lang="en-MY" sz="1800" dirty="0" err="1"/>
              <a:t>Agung</a:t>
            </a:r>
            <a:r>
              <a:rPr lang="en-MY" sz="1800" dirty="0"/>
              <a:t> </a:t>
            </a:r>
            <a:r>
              <a:rPr lang="en-MY" sz="1800" dirty="0" err="1"/>
              <a:t>Luar</a:t>
            </a:r>
            <a:r>
              <a:rPr lang="en-MY" sz="1800" dirty="0"/>
              <a:t> </a:t>
            </a:r>
            <a:r>
              <a:rPr lang="en-MY" sz="1800" dirty="0" err="1"/>
              <a:t>Biasa</a:t>
            </a:r>
            <a:r>
              <a:rPr lang="en-MY" sz="1800" dirty="0"/>
              <a:t> (‘</a:t>
            </a:r>
            <a:r>
              <a:rPr lang="en-MY" sz="1800" b="1" dirty="0"/>
              <a:t>MALB</a:t>
            </a:r>
            <a:r>
              <a:rPr lang="en-MY" sz="1800" dirty="0"/>
              <a:t>’)  </a:t>
            </a:r>
            <a:r>
              <a:rPr lang="en-MY" sz="1800" dirty="0" err="1"/>
              <a:t>bertarikh</a:t>
            </a:r>
            <a:r>
              <a:rPr lang="en-MY" sz="1800" dirty="0"/>
              <a:t> 10 </a:t>
            </a:r>
            <a:r>
              <a:rPr lang="en-MY" sz="1800" dirty="0" err="1" smtClean="0"/>
              <a:t>Julai</a:t>
            </a:r>
            <a:r>
              <a:rPr lang="en-MY" sz="1800" dirty="0" smtClean="0"/>
              <a:t> </a:t>
            </a:r>
            <a:r>
              <a:rPr lang="en-MY" sz="1800" dirty="0"/>
              <a:t>2017 </a:t>
            </a:r>
            <a:r>
              <a:rPr lang="en-MY" sz="1800" dirty="0" err="1"/>
              <a:t>telah</a:t>
            </a:r>
            <a:r>
              <a:rPr lang="en-MY" sz="1800" dirty="0"/>
              <a:t> di </a:t>
            </a:r>
            <a:r>
              <a:rPr lang="en-MY" sz="1800" dirty="0" err="1"/>
              <a:t>undi</a:t>
            </a:r>
            <a:r>
              <a:rPr lang="en-MY" sz="1800" dirty="0"/>
              <a:t> </a:t>
            </a:r>
            <a:r>
              <a:rPr lang="en-MY" sz="1800" dirty="0" err="1"/>
              <a:t>dengan</a:t>
            </a:r>
            <a:r>
              <a:rPr lang="en-MY" sz="1800" dirty="0"/>
              <a:t> </a:t>
            </a:r>
            <a:r>
              <a:rPr lang="en-MY" sz="1800" dirty="0" err="1"/>
              <a:t>sewajarnya</a:t>
            </a:r>
            <a:r>
              <a:rPr lang="en-MY" sz="1800" dirty="0"/>
              <a:t> </a:t>
            </a:r>
            <a:r>
              <a:rPr lang="en-MY" sz="1800" dirty="0" err="1"/>
              <a:t>secara</a:t>
            </a:r>
            <a:r>
              <a:rPr lang="en-MY" sz="1800" dirty="0"/>
              <a:t> </a:t>
            </a:r>
            <a:r>
              <a:rPr lang="en-MY" sz="1800" dirty="0" err="1"/>
              <a:t>undian</a:t>
            </a:r>
            <a:r>
              <a:rPr lang="en-MY" sz="1800" dirty="0"/>
              <a:t> ‘Poll’ </a:t>
            </a:r>
            <a:r>
              <a:rPr lang="en-MY" sz="1800" dirty="0" err="1"/>
              <a:t>pada</a:t>
            </a:r>
            <a:r>
              <a:rPr lang="en-MY" sz="1800" dirty="0"/>
              <a:t> </a:t>
            </a:r>
            <a:r>
              <a:rPr lang="en-MY" sz="1800" dirty="0" err="1"/>
              <a:t>Mesyuarat</a:t>
            </a:r>
            <a:r>
              <a:rPr lang="en-MY" sz="1800" dirty="0"/>
              <a:t> </a:t>
            </a:r>
            <a:r>
              <a:rPr lang="en-MY" sz="1800" dirty="0" err="1"/>
              <a:t>Agung</a:t>
            </a:r>
            <a:r>
              <a:rPr lang="en-MY" sz="1800" dirty="0"/>
              <a:t> </a:t>
            </a:r>
            <a:r>
              <a:rPr lang="en-MY" sz="1800" dirty="0" err="1"/>
              <a:t>Luar</a:t>
            </a:r>
            <a:r>
              <a:rPr lang="en-MY" sz="1800" dirty="0"/>
              <a:t> </a:t>
            </a:r>
            <a:r>
              <a:rPr lang="en-MY" sz="1800" dirty="0" err="1"/>
              <a:t>Biasa</a:t>
            </a:r>
            <a:r>
              <a:rPr lang="en-MY" sz="1800" dirty="0"/>
              <a:t> Syarikat </a:t>
            </a:r>
            <a:r>
              <a:rPr lang="en-MY" sz="1800" dirty="0" err="1"/>
              <a:t>menurut</a:t>
            </a:r>
            <a:r>
              <a:rPr lang="en-MY" sz="1800" dirty="0"/>
              <a:t> </a:t>
            </a:r>
            <a:r>
              <a:rPr lang="en-MY" sz="1800" dirty="0" err="1"/>
              <a:t>peruntukan</a:t>
            </a:r>
            <a:r>
              <a:rPr lang="en-MY" sz="1800" dirty="0"/>
              <a:t> </a:t>
            </a:r>
            <a:r>
              <a:rPr lang="en-MY" sz="1800" dirty="0" err="1"/>
              <a:t>Perenggan</a:t>
            </a:r>
            <a:r>
              <a:rPr lang="en-MY" sz="1800" dirty="0"/>
              <a:t> 8.29A </a:t>
            </a:r>
            <a:r>
              <a:rPr lang="en-MY" sz="1800" dirty="0" err="1"/>
              <a:t>Keperluan</a:t>
            </a:r>
            <a:r>
              <a:rPr lang="en-MY" sz="1800" dirty="0"/>
              <a:t> </a:t>
            </a:r>
            <a:r>
              <a:rPr lang="en-MY" sz="1800" dirty="0" err="1"/>
              <a:t>Penyenaraian</a:t>
            </a:r>
            <a:r>
              <a:rPr lang="en-MY" sz="1800" dirty="0"/>
              <a:t> </a:t>
            </a:r>
            <a:r>
              <a:rPr lang="en-MY" sz="1800" dirty="0" err="1"/>
              <a:t>Pasaran</a:t>
            </a:r>
            <a:r>
              <a:rPr lang="en-MY" sz="1800" dirty="0"/>
              <a:t> </a:t>
            </a:r>
            <a:r>
              <a:rPr lang="en-MY" sz="1800" dirty="0" err="1"/>
              <a:t>Utama</a:t>
            </a:r>
            <a:r>
              <a:rPr lang="en-MY" sz="1800" dirty="0"/>
              <a:t> Bursa Malaysia Securities </a:t>
            </a:r>
            <a:r>
              <a:rPr lang="en-MY" sz="1800" dirty="0" err="1"/>
              <a:t>Berhad</a:t>
            </a:r>
            <a:endParaRPr lang="en-MY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2007" y="72916"/>
          <a:ext cx="8964489" cy="4950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9"/>
                <a:gridCol w="2088232"/>
                <a:gridCol w="864096"/>
                <a:gridCol w="737828"/>
                <a:gridCol w="917727"/>
                <a:gridCol w="635349"/>
                <a:gridCol w="988321"/>
                <a:gridCol w="494161"/>
                <a:gridCol w="847132"/>
                <a:gridCol w="599554"/>
              </a:tblGrid>
              <a:tr h="579429"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1300" b="1" dirty="0" err="1" smtClean="0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2000" b="1" dirty="0" smtClean="0"/>
                        <a:t>Agenda</a:t>
                      </a:r>
                      <a:endParaRPr lang="en-MY" sz="2000" b="1" dirty="0"/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 smtClean="0"/>
                        <a:t>TIDAK 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JUMLAH KESELURUHAN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BERKECUALI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cPr/>
                </a:tc>
              </a:tr>
              <a:tr h="530635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</a:tr>
              <a:tr h="2107476">
                <a:tc>
                  <a:txBody>
                    <a:bodyPr/>
                    <a:lstStyle/>
                    <a:p>
                      <a:pPr algn="ctr"/>
                      <a:r>
                        <a:rPr lang="en-MY" sz="1400" b="1" smtClean="0"/>
                        <a:t>1.</a:t>
                      </a:r>
                      <a:endParaRPr lang="en-MY" sz="14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Cadangan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US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penangguhan mesyuarat agung luar biasa</a:t>
                      </a:r>
                      <a:endParaRPr lang="en-US" sz="1200" b="0" u="none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767</Words>
  <Application>WPS Presentation</Application>
  <PresentationFormat>On-screen Show (16:10)</PresentationFormat>
  <Paragraphs>48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Theme</vt:lpstr>
      <vt:lpstr>KUB MALAYSIA BERHAD MESYUARAT AGUNG LUAR BIASA  DEWAN SHAH ALAM 1, ARAS BAWAH, PUSAT KONVENSYEN SHAH ALAM NO. 4, JALAN PERBADANAN 14/9, 40000 SHAH ALAM, SELANGOR DARUL EHSAN  RABU, 02 OGOS 2017, JAM 10.00 PAGI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KUB MALAYSIA BERHAD MESYUARAT AGUNG LUAR BIASA DEWAN MATRADE, ARAS 3, PUSAT PAMERAN &amp; KONVOKESYEN MATRADE, MENARA MATRADE, JALAN SULTAN HAJI JAHMAD, 50480 KUALA LUMPUR SELASA, 23 MEI 2017, JAM 3.00 PETANG</dc:title>
  <dc:creator>IT</dc:creator>
  <cp:lastModifiedBy>SSR</cp:lastModifiedBy>
  <cp:revision>23</cp:revision>
  <dcterms:created xsi:type="dcterms:W3CDTF">2017-05-22T10:48:00Z</dcterms:created>
  <dcterms:modified xsi:type="dcterms:W3CDTF">2017-05-10T01:50:20Z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1033-10.1.0.5671</vt:lpwstr>
  </property>
</Properties>
</file>