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816" y="78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pPr/>
              <a:t>27/7/2017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92564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pPr/>
              <a:t>27/7/2017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42167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pPr/>
              <a:t>27/7/2017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34086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pPr/>
              <a:t>27/7/2017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51672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pPr/>
              <a:t>27/7/2017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1993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pPr/>
              <a:t>27/7/2017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9154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pPr/>
              <a:t>27/7/2017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68042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pPr/>
              <a:t>27/7/2017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36904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pPr/>
              <a:t>27/7/2017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60191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pPr/>
              <a:t>27/7/2017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0859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pPr/>
              <a:t>27/7/2017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68413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6F696-BE28-4B99-8586-D5DA2BF402CA}" type="datetimeFigureOut">
              <a:rPr lang="en-MY" smtClean="0"/>
              <a:pPr/>
              <a:t>27/7/2017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5642F-B549-4039-A11B-F1A83FA8B2C4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16761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401" y="337220"/>
            <a:ext cx="8856984" cy="2100233"/>
          </a:xfrm>
        </p:spPr>
        <p:txBody>
          <a:bodyPr>
            <a:noAutofit/>
          </a:bodyPr>
          <a:lstStyle/>
          <a:p>
            <a:r>
              <a:rPr lang="en-MY" sz="3600" b="1" dirty="0" smtClean="0"/>
              <a:t>KUB MALAYSIA BERHAD</a:t>
            </a:r>
            <a:br>
              <a:rPr lang="en-MY" sz="3600" b="1" dirty="0" smtClean="0"/>
            </a:br>
            <a:r>
              <a:rPr lang="en-MY" sz="3600" b="1" dirty="0" smtClean="0"/>
              <a:t>MESYUARAT AGUNG LUAR BIASA</a:t>
            </a:r>
            <a:r>
              <a:rPr lang="en-MY" sz="3200" b="1" dirty="0" smtClean="0"/>
              <a:t/>
            </a:r>
            <a:br>
              <a:rPr lang="en-MY" sz="3200" b="1" dirty="0" smtClean="0"/>
            </a:br>
            <a:r>
              <a:rPr lang="en-MY" sz="3200" b="1" dirty="0" smtClean="0"/>
              <a:t/>
            </a:r>
            <a:br>
              <a:rPr lang="en-MY" sz="3200" b="1" dirty="0" smtClean="0"/>
            </a:br>
            <a:r>
              <a:rPr lang="ms-MY" sz="1800" b="1" dirty="0"/>
              <a:t>DEWAN SHAH ALAM 1, ARAS </a:t>
            </a:r>
            <a:r>
              <a:rPr lang="ms-MY" sz="1800" b="1" dirty="0" smtClean="0"/>
              <a:t>BAWAH, PUSAT </a:t>
            </a:r>
            <a:r>
              <a:rPr lang="ms-MY" sz="1800" b="1" dirty="0"/>
              <a:t>KONVENSYEN SHAH </a:t>
            </a:r>
            <a:r>
              <a:rPr lang="ms-MY" sz="1800" b="1" dirty="0" smtClean="0"/>
              <a:t>ALAM</a:t>
            </a:r>
            <a:r>
              <a:rPr lang="en-MY" sz="1800" dirty="0"/>
              <a:t/>
            </a:r>
            <a:br>
              <a:rPr lang="en-MY" sz="1800" dirty="0"/>
            </a:br>
            <a:r>
              <a:rPr lang="ms-MY" sz="1800" b="1" dirty="0" smtClean="0"/>
              <a:t>NO</a:t>
            </a:r>
            <a:r>
              <a:rPr lang="ms-MY" sz="1800" b="1" dirty="0"/>
              <a:t>. 4, JALAN PERBADANAN </a:t>
            </a:r>
            <a:r>
              <a:rPr lang="ms-MY" sz="1800" b="1" dirty="0" smtClean="0"/>
              <a:t>14/9, 40000 </a:t>
            </a:r>
            <a:r>
              <a:rPr lang="ms-MY" sz="1800" b="1" dirty="0"/>
              <a:t>SHAH </a:t>
            </a:r>
            <a:r>
              <a:rPr lang="ms-MY" sz="1800" b="1" dirty="0" smtClean="0"/>
              <a:t>ALAM</a:t>
            </a:r>
            <a:r>
              <a:rPr lang="en-MY" sz="1800" dirty="0" smtClean="0"/>
              <a:t>, </a:t>
            </a:r>
            <a:r>
              <a:rPr lang="ms-MY" sz="1800" b="1" dirty="0" smtClean="0"/>
              <a:t>SELANGOR </a:t>
            </a:r>
            <a:r>
              <a:rPr lang="ms-MY" sz="1800" b="1" dirty="0"/>
              <a:t>DARUL EHSAN </a:t>
            </a:r>
            <a:r>
              <a:rPr lang="en-MY" sz="1800" dirty="0"/>
              <a:t/>
            </a:r>
            <a:br>
              <a:rPr lang="en-MY" sz="1800" dirty="0"/>
            </a:br>
            <a:r>
              <a:rPr lang="en-MY" sz="1800" b="1" dirty="0" smtClean="0"/>
              <a:t/>
            </a:r>
            <a:br>
              <a:rPr lang="en-MY" sz="1800" b="1" dirty="0" smtClean="0"/>
            </a:br>
            <a:r>
              <a:rPr lang="en-MY" sz="1800" b="1" dirty="0" smtClean="0"/>
              <a:t>RABU, 2 OGOS </a:t>
            </a:r>
            <a:r>
              <a:rPr lang="en-MY" sz="1800" b="1" dirty="0" smtClean="0"/>
              <a:t>2017, JAM </a:t>
            </a:r>
            <a:r>
              <a:rPr lang="en-MY" sz="1800" b="1" dirty="0" smtClean="0"/>
              <a:t>10.00 PAGI</a:t>
            </a:r>
            <a:endParaRPr lang="en-MY" sz="18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07504" y="3157533"/>
            <a:ext cx="8940186" cy="1500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MY" sz="1800" dirty="0" err="1" smtClean="0"/>
              <a:t>Resolusi</a:t>
            </a:r>
            <a:r>
              <a:rPr lang="en-MY" sz="1800" dirty="0" smtClean="0"/>
              <a:t> </a:t>
            </a:r>
            <a:r>
              <a:rPr lang="en-MY" sz="1800" dirty="0" err="1"/>
              <a:t>B</a:t>
            </a:r>
            <a:r>
              <a:rPr lang="en-MY" sz="1800" dirty="0" err="1" smtClean="0"/>
              <a:t>iasa</a:t>
            </a:r>
            <a:r>
              <a:rPr lang="en-MY" sz="1800" dirty="0" smtClean="0"/>
              <a:t> </a:t>
            </a:r>
            <a:r>
              <a:rPr lang="en-MY" sz="1800" dirty="0" err="1" smtClean="0"/>
              <a:t>seperti</a:t>
            </a:r>
            <a:r>
              <a:rPr lang="en-MY" sz="1800" dirty="0" smtClean="0"/>
              <a:t> </a:t>
            </a:r>
            <a:r>
              <a:rPr lang="en-MY" sz="1800" dirty="0" smtClean="0"/>
              <a:t>yang </a:t>
            </a:r>
            <a:r>
              <a:rPr lang="en-MY" sz="1800" dirty="0" err="1" smtClean="0"/>
              <a:t>dinyatakan</a:t>
            </a:r>
            <a:r>
              <a:rPr lang="en-MY" sz="1800" dirty="0" smtClean="0"/>
              <a:t> di </a:t>
            </a:r>
            <a:r>
              <a:rPr lang="en-MY" sz="1800" dirty="0" err="1" smtClean="0"/>
              <a:t>dalam</a:t>
            </a:r>
            <a:r>
              <a:rPr lang="en-MY" sz="1800" dirty="0" smtClean="0"/>
              <a:t> </a:t>
            </a:r>
            <a:r>
              <a:rPr lang="en-MY" sz="1800" dirty="0" err="1" smtClean="0"/>
              <a:t>Notis</a:t>
            </a:r>
            <a:r>
              <a:rPr lang="en-MY" sz="1800" dirty="0" smtClean="0"/>
              <a:t> </a:t>
            </a:r>
            <a:r>
              <a:rPr lang="en-MY" sz="1800" dirty="0" err="1" smtClean="0"/>
              <a:t>Mesyuarat</a:t>
            </a:r>
            <a:r>
              <a:rPr lang="en-MY" sz="1800" dirty="0" smtClean="0"/>
              <a:t> </a:t>
            </a:r>
            <a:r>
              <a:rPr lang="en-MY" sz="1800" dirty="0" err="1" smtClean="0"/>
              <a:t>Agung</a:t>
            </a:r>
            <a:r>
              <a:rPr lang="en-MY" sz="1800" dirty="0" smtClean="0"/>
              <a:t> </a:t>
            </a:r>
            <a:r>
              <a:rPr lang="en-MY" sz="1800" dirty="0" err="1" smtClean="0"/>
              <a:t>Luar</a:t>
            </a:r>
            <a:r>
              <a:rPr lang="en-MY" sz="1800" dirty="0" smtClean="0"/>
              <a:t> </a:t>
            </a:r>
            <a:r>
              <a:rPr lang="en-MY" sz="1800" dirty="0" err="1" smtClean="0"/>
              <a:t>Biasa</a:t>
            </a:r>
            <a:r>
              <a:rPr lang="en-MY" sz="1800" dirty="0" smtClean="0"/>
              <a:t> </a:t>
            </a:r>
            <a:r>
              <a:rPr lang="en-MY" sz="1800" dirty="0" err="1" smtClean="0"/>
              <a:t>bertarikh</a:t>
            </a:r>
            <a:r>
              <a:rPr lang="en-MY" sz="1800" dirty="0" smtClean="0"/>
              <a:t> </a:t>
            </a:r>
            <a:r>
              <a:rPr lang="en-MY" sz="1800" dirty="0" smtClean="0"/>
              <a:t>10 </a:t>
            </a:r>
            <a:r>
              <a:rPr lang="en-MY" sz="1800" dirty="0" err="1" smtClean="0"/>
              <a:t>Julai</a:t>
            </a:r>
            <a:r>
              <a:rPr lang="en-MY" sz="1800" dirty="0" smtClean="0"/>
              <a:t> 2017 </a:t>
            </a:r>
            <a:r>
              <a:rPr lang="en-MY" sz="1800" dirty="0" err="1" smtClean="0"/>
              <a:t>telah</a:t>
            </a:r>
            <a:r>
              <a:rPr lang="en-MY" sz="1800" dirty="0" smtClean="0"/>
              <a:t> </a:t>
            </a:r>
            <a:r>
              <a:rPr lang="en-MY" sz="1800" dirty="0" err="1" smtClean="0"/>
              <a:t>diundi</a:t>
            </a:r>
            <a:r>
              <a:rPr lang="en-MY" sz="1800" dirty="0" smtClean="0"/>
              <a:t> </a:t>
            </a:r>
            <a:r>
              <a:rPr lang="en-MY" sz="1800" dirty="0" err="1" smtClean="0"/>
              <a:t>dengan</a:t>
            </a:r>
            <a:r>
              <a:rPr lang="en-MY" sz="1800" dirty="0" smtClean="0"/>
              <a:t> </a:t>
            </a:r>
            <a:r>
              <a:rPr lang="en-MY" sz="1800" dirty="0" err="1" smtClean="0"/>
              <a:t>sewajarnya</a:t>
            </a:r>
            <a:r>
              <a:rPr lang="en-MY" sz="1800" dirty="0" smtClean="0"/>
              <a:t> </a:t>
            </a:r>
            <a:r>
              <a:rPr lang="en-MY" sz="1800" dirty="0" err="1" smtClean="0"/>
              <a:t>secara</a:t>
            </a:r>
            <a:r>
              <a:rPr lang="en-MY" sz="1800" dirty="0" smtClean="0"/>
              <a:t> </a:t>
            </a:r>
            <a:r>
              <a:rPr lang="en-MY" sz="1800" dirty="0" err="1" smtClean="0"/>
              <a:t>undian</a:t>
            </a:r>
            <a:r>
              <a:rPr lang="en-MY" sz="1800" dirty="0" smtClean="0"/>
              <a:t> </a:t>
            </a:r>
            <a:r>
              <a:rPr lang="en-MY" sz="1800" dirty="0" smtClean="0"/>
              <a:t>‘Poll’ </a:t>
            </a:r>
            <a:r>
              <a:rPr lang="en-MY" sz="1800" dirty="0" err="1" smtClean="0"/>
              <a:t>pada</a:t>
            </a:r>
            <a:r>
              <a:rPr lang="en-MY" sz="1800" dirty="0" smtClean="0"/>
              <a:t> </a:t>
            </a:r>
            <a:r>
              <a:rPr lang="en-MY" sz="1800" dirty="0" err="1" smtClean="0"/>
              <a:t>Mesyuarat</a:t>
            </a:r>
            <a:r>
              <a:rPr lang="en-MY" sz="1800" dirty="0" smtClean="0"/>
              <a:t> </a:t>
            </a:r>
            <a:r>
              <a:rPr lang="en-MY" sz="1800" dirty="0" err="1" smtClean="0"/>
              <a:t>Agung</a:t>
            </a:r>
            <a:r>
              <a:rPr lang="en-MY" sz="1800" dirty="0" smtClean="0"/>
              <a:t> </a:t>
            </a:r>
            <a:r>
              <a:rPr lang="en-MY" sz="1800" dirty="0" err="1" smtClean="0"/>
              <a:t>Luar</a:t>
            </a:r>
            <a:r>
              <a:rPr lang="en-MY" sz="1800" dirty="0" smtClean="0"/>
              <a:t> </a:t>
            </a:r>
            <a:r>
              <a:rPr lang="en-MY" sz="1800" dirty="0" err="1" smtClean="0"/>
              <a:t>Biasa</a:t>
            </a:r>
            <a:r>
              <a:rPr lang="en-MY" sz="1800" dirty="0" smtClean="0"/>
              <a:t> Syarikat </a:t>
            </a:r>
            <a:r>
              <a:rPr lang="en-MY" sz="1800" dirty="0" err="1" smtClean="0"/>
              <a:t>menurut</a:t>
            </a:r>
            <a:r>
              <a:rPr lang="en-MY" sz="1800" dirty="0" smtClean="0"/>
              <a:t> </a:t>
            </a:r>
            <a:r>
              <a:rPr lang="en-MY" sz="1800" dirty="0" err="1" smtClean="0"/>
              <a:t>peruntukan</a:t>
            </a:r>
            <a:r>
              <a:rPr lang="en-MY" sz="1800" dirty="0" smtClean="0"/>
              <a:t> </a:t>
            </a:r>
            <a:r>
              <a:rPr lang="en-MY" sz="1800" dirty="0" err="1" smtClean="0"/>
              <a:t>Perenggan</a:t>
            </a:r>
            <a:r>
              <a:rPr lang="en-MY" sz="1800" dirty="0" smtClean="0"/>
              <a:t> 8.29A </a:t>
            </a:r>
            <a:r>
              <a:rPr lang="en-MY" sz="1800" dirty="0" err="1" smtClean="0"/>
              <a:t>Keperluan</a:t>
            </a:r>
            <a:r>
              <a:rPr lang="en-MY" sz="1800" dirty="0" smtClean="0"/>
              <a:t> </a:t>
            </a:r>
            <a:r>
              <a:rPr lang="en-MY" sz="1800" dirty="0" err="1" smtClean="0"/>
              <a:t>Penyenaraian</a:t>
            </a:r>
            <a:r>
              <a:rPr lang="en-MY" sz="1800" dirty="0" smtClean="0"/>
              <a:t> </a:t>
            </a:r>
            <a:r>
              <a:rPr lang="en-MY" sz="1800" dirty="0" err="1" smtClean="0"/>
              <a:t>Pasaran</a:t>
            </a:r>
            <a:r>
              <a:rPr lang="en-MY" sz="1800" dirty="0" smtClean="0"/>
              <a:t> </a:t>
            </a:r>
            <a:r>
              <a:rPr lang="en-MY" sz="1800" dirty="0" err="1" smtClean="0"/>
              <a:t>Utama</a:t>
            </a:r>
            <a:r>
              <a:rPr lang="en-MY" sz="1800" dirty="0" smtClean="0"/>
              <a:t> Bursa Malaysia Securities Berhad.</a:t>
            </a:r>
            <a:endParaRPr lang="en-MY" sz="1400" dirty="0"/>
          </a:p>
        </p:txBody>
      </p:sp>
    </p:spTree>
    <p:extLst>
      <p:ext uri="{BB962C8B-B14F-4D97-AF65-F5344CB8AC3E}">
        <p14:creationId xmlns:p14="http://schemas.microsoft.com/office/powerpoint/2010/main" val="2099786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0248804"/>
              </p:ext>
            </p:extLst>
          </p:nvPr>
        </p:nvGraphicFramePr>
        <p:xfrm>
          <a:off x="0" y="0"/>
          <a:ext cx="9144000" cy="7160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/>
                <a:gridCol w="1944216"/>
                <a:gridCol w="1152128"/>
                <a:gridCol w="720080"/>
                <a:gridCol w="936104"/>
                <a:gridCol w="648072"/>
                <a:gridCol w="1008112"/>
                <a:gridCol w="504056"/>
                <a:gridCol w="864096"/>
                <a:gridCol w="611560"/>
              </a:tblGrid>
              <a:tr h="579429">
                <a:tc rowSpan="2">
                  <a:txBody>
                    <a:bodyPr/>
                    <a:lstStyle/>
                    <a:p>
                      <a:pPr algn="ctr"/>
                      <a:endParaRPr lang="en-MY" sz="1300" b="1" dirty="0" smtClean="0"/>
                    </a:p>
                    <a:p>
                      <a:pPr algn="ctr"/>
                      <a:r>
                        <a:rPr lang="en-MY" sz="1300" b="1" dirty="0" err="1" smtClean="0"/>
                        <a:t>Resolusi</a:t>
                      </a:r>
                      <a:endParaRPr lang="en-MY" sz="1300" b="1" dirty="0"/>
                    </a:p>
                  </a:txBody>
                  <a:tcPr marT="38100" marB="38100"/>
                </a:tc>
                <a:tc rowSpan="2">
                  <a:txBody>
                    <a:bodyPr/>
                    <a:lstStyle/>
                    <a:p>
                      <a:pPr algn="ctr"/>
                      <a:endParaRPr lang="en-MY" sz="1300" b="1" dirty="0" smtClean="0"/>
                    </a:p>
                    <a:p>
                      <a:pPr algn="ctr"/>
                      <a:r>
                        <a:rPr lang="en-MY" sz="2000" b="1" dirty="0" smtClean="0"/>
                        <a:t>Agenda</a:t>
                      </a:r>
                      <a:endParaRPr lang="en-MY" sz="2000" b="1" dirty="0"/>
                    </a:p>
                  </a:txBody>
                  <a:tcPr marT="38100" marB="3810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 smtClean="0"/>
                        <a:t>BERSETUJU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MY" sz="1300" b="1" dirty="0" smtClean="0"/>
                        <a:t>TIDAK BERSETUJU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 smtClean="0"/>
                        <a:t>JUMLAH KESELURUHAN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 smtClean="0"/>
                        <a:t>BERKECUALI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530635">
                <a:tc vMerge="1"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</a:t>
                      </a:r>
                      <a:r>
                        <a:rPr lang="en-MY" sz="1200" b="1" baseline="0" dirty="0" smtClean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</a:t>
                      </a:r>
                      <a:r>
                        <a:rPr lang="en-MY" sz="1200" b="1" baseline="0" dirty="0" smtClean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</a:tr>
              <a:tr h="2107476">
                <a:tc>
                  <a:txBody>
                    <a:bodyPr/>
                    <a:lstStyle/>
                    <a:p>
                      <a:pPr algn="ctr"/>
                      <a:r>
                        <a:rPr lang="en-MY" sz="1400" b="1" smtClean="0"/>
                        <a:t>1.</a:t>
                      </a:r>
                      <a:endParaRPr lang="en-MY" sz="14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Cadangan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Pembelian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oleh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KUB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Malua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Plantation Sdn Bhd (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dahulunya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dikenali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sebagai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KUB Oil &amp; Gas Sdn Bhd) (‘KUB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Malua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’),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anak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syarikat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milik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penuh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KUB,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parsel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tanah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ladang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kelapa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sawit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yang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dipegang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di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bawah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pajakan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desa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095316395 di Sungai Kinabatangan,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daerah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Kinabatangan, Sabah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berukuran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lebih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kurang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1,534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hektar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(‘Tanah’)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daripada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Kwantas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Plantations Sdn Bhd (‘KPSB’),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anak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syarikat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milik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penuh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Kwantas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Corporation Berhad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bagi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balasan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tunai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sebanyak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RM100,448,621 (‘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Cadangan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1400" b="0" u="none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Pembelian</a:t>
                      </a:r>
                      <a:r>
                        <a:rPr lang="en-GB" sz="1400" b="0" u="none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’)</a:t>
                      </a:r>
                      <a:endParaRPr lang="en-MY" sz="1400" b="0" u="none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MY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MY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MY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MY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MY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MY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MY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MY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056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150</Words>
  <Application>Microsoft Office PowerPoint</Application>
  <PresentationFormat>On-screen Show (16:10)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KUB MALAYSIA BERHAD MESYUARAT AGUNG LUAR BIASA  DEWAN SHAH ALAM 1, ARAS BAWAH, PUSAT KONVENSYEN SHAH ALAM NO. 4, JALAN PERBADANAN 14/9, 40000 SHAH ALAM, SELANGOR DARUL EHSAN   RABU, 2 OGOS 2017, JAM 10.00 PAGI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KUB MALAYSIA BERHAD MESYUARAT AGUNG LUAR BIASA DEWAN MATRADE, ARAS 3, PUSAT PAMERAN &amp; KONVOKESYEN MATRADE, MENARA MATRADE, JALAN SULTAN HAJI JAHMAD, 50480 KUALA LUMPUR SELASA, 23 MEI 2017, JAM 3.00 PETANG</dc:title>
  <dc:creator>IT</dc:creator>
  <cp:lastModifiedBy>norita.misra</cp:lastModifiedBy>
  <cp:revision>14</cp:revision>
  <dcterms:created xsi:type="dcterms:W3CDTF">2017-05-22T10:48:02Z</dcterms:created>
  <dcterms:modified xsi:type="dcterms:W3CDTF">2017-07-27T07:36:18Z</dcterms:modified>
</cp:coreProperties>
</file>