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0" r:id="rId3"/>
    <p:sldId id="257" r:id="rId4"/>
    <p:sldId id="261" r:id="rId5"/>
    <p:sldId id="263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22" y="4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401F4-FFB7-40E2-A758-9C8C8B55DD5F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7A6D1-CCD3-4905-BA7A-6722D1B105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909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A6D1-CCD3-4905-BA7A-6722D1B1051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197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"/>
            <a:ext cx="8991600" cy="284797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KUB MALAYSIA BERHAD</a:t>
            </a:r>
            <a:br>
              <a:rPr lang="en-US" sz="3600" dirty="0"/>
            </a:br>
            <a:r>
              <a:rPr lang="en-US" sz="3600" dirty="0"/>
              <a:t>MESYUARAT AGUNG TAHUNAN KE-53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b="1" dirty="0" smtClean="0"/>
              <a:t>DEWAN </a:t>
            </a:r>
            <a:r>
              <a:rPr lang="en-MY" sz="2000" b="1" dirty="0" smtClean="0"/>
              <a:t>SHAH </a:t>
            </a:r>
            <a:r>
              <a:rPr lang="en-MY" sz="2000" b="1" dirty="0"/>
              <a:t>ALAM </a:t>
            </a:r>
            <a:r>
              <a:rPr lang="en-MY" sz="2000" b="1" dirty="0" smtClean="0"/>
              <a:t>2</a:t>
            </a:r>
            <a:r>
              <a:rPr lang="en-MY" sz="2000" b="1" dirty="0"/>
              <a:t>, </a:t>
            </a:r>
            <a:r>
              <a:rPr lang="en-MY" sz="2000" b="1" dirty="0" smtClean="0"/>
              <a:t>PUSAT KONVENSYEN SHAH ALAM,</a:t>
            </a:r>
            <a:r>
              <a:rPr lang="en-MY" sz="2000" dirty="0"/>
              <a:t/>
            </a:r>
            <a:br>
              <a:rPr lang="en-MY" sz="2000" dirty="0"/>
            </a:br>
            <a:r>
              <a:rPr lang="en-MY" sz="2000" b="1" dirty="0"/>
              <a:t>NO.4, JALAN PERBADANAN 14/9, 40000 SHAH ALAM, SELANGOR</a:t>
            </a:r>
            <a:r>
              <a:rPr lang="en-MY" sz="2000" dirty="0"/>
              <a:t/>
            </a:r>
            <a:br>
              <a:rPr lang="en-MY" sz="2000" dirty="0"/>
            </a:br>
            <a:r>
              <a:rPr lang="en-MY" sz="2000" b="1" dirty="0"/>
              <a:t>KHAMIS, 28 JUN 2018 JAM 10.00 PAGI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314700"/>
            <a:ext cx="8839200" cy="1295400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>
            <a:lvl1pPr marL="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2450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49004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7350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98008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2251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4701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1515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9601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Resolusi-resolusi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berikut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seperti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dinyatakan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Notis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Mesyuarat</a:t>
            </a:r>
            <a:r>
              <a:rPr lang="en-US" sz="1800" b="1" dirty="0">
                <a:solidFill>
                  <a:schemeClr val="tx1"/>
                </a:solidFill>
              </a:rPr>
              <a:t> Agung </a:t>
            </a:r>
            <a:r>
              <a:rPr lang="en-US" sz="1800" b="1" dirty="0" err="1">
                <a:solidFill>
                  <a:schemeClr val="tx1"/>
                </a:solidFill>
              </a:rPr>
              <a:t>Tahunan</a:t>
            </a:r>
            <a:r>
              <a:rPr lang="en-US" sz="1800" b="1" dirty="0">
                <a:solidFill>
                  <a:schemeClr val="tx1"/>
                </a:solidFill>
              </a:rPr>
              <a:t> Ke-53 (‘MAT Ke-53’) </a:t>
            </a:r>
            <a:r>
              <a:rPr lang="en-US" sz="1800" b="1" dirty="0" err="1">
                <a:solidFill>
                  <a:schemeClr val="tx1"/>
                </a:solidFill>
              </a:rPr>
              <a:t>bertarikh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18 </a:t>
            </a:r>
            <a:r>
              <a:rPr lang="en-US" sz="1800" b="1" dirty="0">
                <a:solidFill>
                  <a:schemeClr val="tx1"/>
                </a:solidFill>
              </a:rPr>
              <a:t>Mei 2018 </a:t>
            </a:r>
            <a:r>
              <a:rPr lang="en-US" sz="1800" b="1" dirty="0" err="1">
                <a:solidFill>
                  <a:schemeClr val="tx1"/>
                </a:solidFill>
              </a:rPr>
              <a:t>telah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undi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dengan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sewajarnya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undian</a:t>
            </a:r>
            <a:r>
              <a:rPr lang="en-US" sz="1800" b="1" dirty="0">
                <a:solidFill>
                  <a:schemeClr val="tx1"/>
                </a:solidFill>
              </a:rPr>
              <a:t> ‘Poll’ pada MAT Ke-53 Syarikat </a:t>
            </a:r>
            <a:r>
              <a:rPr lang="en-US" sz="1800" b="1" dirty="0" err="1">
                <a:solidFill>
                  <a:schemeClr val="tx1"/>
                </a:solidFill>
              </a:rPr>
              <a:t>menurut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peruntukan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Perenggan</a:t>
            </a:r>
            <a:r>
              <a:rPr lang="en-US" sz="1800" b="1" dirty="0">
                <a:solidFill>
                  <a:schemeClr val="tx1"/>
                </a:solidFill>
              </a:rPr>
              <a:t> 8.29A </a:t>
            </a:r>
            <a:r>
              <a:rPr lang="en-US" sz="1800" b="1" dirty="0" err="1">
                <a:solidFill>
                  <a:schemeClr val="tx1"/>
                </a:solidFill>
              </a:rPr>
              <a:t>Keperluan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Penyenaraian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Pasaran</a:t>
            </a:r>
            <a:r>
              <a:rPr lang="en-US" sz="1800" b="1" dirty="0">
                <a:solidFill>
                  <a:schemeClr val="tx1"/>
                </a:solidFill>
              </a:rPr>
              <a:t> Utama Bursa Malaysia Securities Berhad.</a:t>
            </a:r>
          </a:p>
        </p:txBody>
      </p:sp>
    </p:spTree>
    <p:extLst>
      <p:ext uri="{BB962C8B-B14F-4D97-AF65-F5344CB8AC3E}">
        <p14:creationId xmlns:p14="http://schemas.microsoft.com/office/powerpoint/2010/main" val="422836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354689"/>
              </p:ext>
            </p:extLst>
          </p:nvPr>
        </p:nvGraphicFramePr>
        <p:xfrm>
          <a:off x="0" y="0"/>
          <a:ext cx="9250674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5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547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294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27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6939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4622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588725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smtClean="0"/>
                        <a:t>AGENDA</a:t>
                      </a:r>
                      <a:endParaRPr lang="en-MY" sz="13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9150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1986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Untuk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ms-MY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memilih semula 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Dato’ Jamelah A.Bakar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95 (i)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Syarikat,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oleh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kerana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</a:tr>
              <a:tr h="164743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2.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memilih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Tunku Alizan Raja Muhammad Alias,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95 (i)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dan oleh kerana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1982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3.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memilih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Tengku Zahaimi Tuan Hashim,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95 (i)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dan oleh kerana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773962"/>
              </p:ext>
            </p:extLst>
          </p:nvPr>
        </p:nvGraphicFramePr>
        <p:xfrm>
          <a:off x="-2" y="1"/>
          <a:ext cx="9144001" cy="6252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5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208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7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10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155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531326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smtClean="0"/>
                        <a:t>AGENDA</a:t>
                      </a:r>
                      <a:endParaRPr lang="en-MY" sz="13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96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16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4.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dividen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pertama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peringkat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sebanyak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1.0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unit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biasa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2017.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097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5.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berjumlah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RM60,000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2017.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0806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6.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berjumlah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RM60,000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2018.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761731"/>
              </p:ext>
            </p:extLst>
          </p:nvPr>
        </p:nvGraphicFramePr>
        <p:xfrm>
          <a:off x="-3" y="1"/>
          <a:ext cx="9144000" cy="624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700825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5610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45080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7.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imbuhan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RM2,655,000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maanfaat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dibayar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termasuk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baseline="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230(1)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2016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tempoh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Januari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2018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MAT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baseline="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datang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baseline="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pada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2019.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44195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8.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melantik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Tetuan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Deloitte 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PLT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Juruaudit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berikutnya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memberi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menetapkan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98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9.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baseline="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Menerbitkan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Memperuntukkan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Saham-saham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75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2016.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120772"/>
              </p:ext>
            </p:extLst>
          </p:nvPr>
        </p:nvGraphicFramePr>
        <p:xfrm>
          <a:off x="-3" y="1"/>
          <a:ext cx="9144000" cy="3505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6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802332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smtClean="0"/>
                        <a:t>AGENDA</a:t>
                      </a:r>
                      <a:endParaRPr lang="en-MY" sz="13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0569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48070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10.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Cadangan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Pembaharuan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Kebenaran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Pembelian</a:t>
                      </a:r>
                      <a:r>
                        <a:rPr lang="en-MY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Balik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Saham</a:t>
                      </a:r>
                      <a:r>
                        <a:rPr lang="en-MY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4600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11.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Cadangan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Penerimaan</a:t>
                      </a:r>
                      <a:r>
                        <a:rPr lang="en-MY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Pakai</a:t>
                      </a:r>
                      <a:r>
                        <a:rPr lang="en-MY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Syarikat.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99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426</Words>
  <Application>Microsoft Office PowerPoint</Application>
  <PresentationFormat>On-screen Show (16:10)</PresentationFormat>
  <Paragraphs>95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KUB MALAYSIA BERHAD MESYUARAT AGUNG TAHUNAN KE-53  DEWAN SHAH ALAM 2, PUSAT KONVENSYEN SHAH ALAM, NO.4, JALAN PERBADANAN 14/9, 40000 SHAH ALAM, SELANGOR KHAMIS, 28 JUN 2018 JAM 10.00 PAGI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norita.misra</cp:lastModifiedBy>
  <cp:revision>37</cp:revision>
  <dcterms:created xsi:type="dcterms:W3CDTF">2017-05-22T10:48:02Z</dcterms:created>
  <dcterms:modified xsi:type="dcterms:W3CDTF">2018-06-26T07:15:51Z</dcterms:modified>
</cp:coreProperties>
</file>