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2" r:id="rId2"/>
    <p:sldId id="260" r:id="rId3"/>
    <p:sldId id="257" r:id="rId4"/>
    <p:sldId id="261" r:id="rId5"/>
    <p:sldId id="263" r:id="rId6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1104" y="120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401F4-FFB7-40E2-A758-9C8C8B55DD5F}" type="datetimeFigureOut">
              <a:rPr lang="en-MY" smtClean="0"/>
              <a:t>27/6/2018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A7A6D1-CCD3-4905-BA7A-6722D1B1051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15909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7A6D1-CCD3-4905-BA7A-6722D1B1051E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71978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27/6/2018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92564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27/6/2018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42167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27/6/2018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4086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27/6/2018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51672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27/6/2018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1993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27/6/2018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9154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27/6/2018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68042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27/6/2018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6904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27/6/2018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6019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27/6/2018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0859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27/6/2018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68413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6F696-BE28-4B99-8586-D5DA2BF402CA}" type="datetimeFigureOut">
              <a:rPr lang="en-MY" smtClean="0"/>
              <a:t>27/6/2018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16761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0500"/>
            <a:ext cx="8991600" cy="2847975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KUB MALAYSIA BERHAD</a:t>
            </a:r>
            <a:br>
              <a:rPr lang="en-US" sz="3600" dirty="0"/>
            </a:br>
            <a:r>
              <a:rPr lang="en-US" sz="3600" dirty="0"/>
              <a:t>MESYUARAT AGUNG TAHUNAN KE-53</a:t>
            </a:r>
            <a:br>
              <a:rPr lang="en-US" sz="3600" dirty="0"/>
            </a:br>
            <a:br>
              <a:rPr lang="en-US" sz="3600" dirty="0"/>
            </a:br>
            <a:r>
              <a:rPr lang="en-MY" sz="2000" b="1" dirty="0"/>
              <a:t>DEWAN SHAH ALAM 2, PUSAT KONVENSYEN SHAH ALAM,</a:t>
            </a:r>
            <a:br>
              <a:rPr lang="en-MY" sz="2000" dirty="0"/>
            </a:br>
            <a:r>
              <a:rPr lang="en-MY" sz="2000" b="1" dirty="0"/>
              <a:t>NO.4, JALAN PERBADANAN 14/9, 40000 SHAH ALAM, SELANGOR</a:t>
            </a:r>
            <a:br>
              <a:rPr lang="en-MY" sz="2000" dirty="0"/>
            </a:br>
            <a:r>
              <a:rPr lang="en-MY" sz="2000" b="1" dirty="0"/>
              <a:t>KHAMIS, 28 JUN 2018 JAM 10.00 PAGI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52400" y="3314700"/>
            <a:ext cx="8839200" cy="1295400"/>
          </a:xfrm>
          <a:prstGeom prst="rect">
            <a:avLst/>
          </a:prstGeom>
        </p:spPr>
        <p:txBody>
          <a:bodyPr vert="horz" lIns="84900" tIns="42450" rIns="84900" bIns="42450" rtlCol="0">
            <a:normAutofit/>
          </a:bodyPr>
          <a:lstStyle>
            <a:lvl1pPr marL="0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24502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49004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73507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98008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22510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547012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1515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96017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800" b="1" dirty="0" err="1">
                <a:solidFill>
                  <a:schemeClr val="tx1"/>
                </a:solidFill>
              </a:rPr>
              <a:t>Resolusi-resolusi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berikut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seperti</a:t>
            </a:r>
            <a:r>
              <a:rPr lang="en-US" sz="1800" b="1" dirty="0">
                <a:solidFill>
                  <a:schemeClr val="tx1"/>
                </a:solidFill>
              </a:rPr>
              <a:t> yang </a:t>
            </a:r>
            <a:r>
              <a:rPr lang="en-US" sz="1800" b="1" dirty="0" err="1">
                <a:solidFill>
                  <a:schemeClr val="tx1"/>
                </a:solidFill>
              </a:rPr>
              <a:t>dinyatakan</a:t>
            </a:r>
            <a:r>
              <a:rPr lang="en-US" sz="1800" b="1" dirty="0">
                <a:solidFill>
                  <a:schemeClr val="tx1"/>
                </a:solidFill>
              </a:rPr>
              <a:t> di </a:t>
            </a:r>
            <a:r>
              <a:rPr lang="en-US" sz="1800" b="1" dirty="0" err="1">
                <a:solidFill>
                  <a:schemeClr val="tx1"/>
                </a:solidFill>
              </a:rPr>
              <a:t>dalam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Notis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Mesyuarat</a:t>
            </a:r>
            <a:r>
              <a:rPr lang="en-US" sz="1800" b="1" dirty="0">
                <a:solidFill>
                  <a:schemeClr val="tx1"/>
                </a:solidFill>
              </a:rPr>
              <a:t> Agung </a:t>
            </a:r>
            <a:r>
              <a:rPr lang="en-US" sz="1800" b="1" dirty="0" err="1">
                <a:solidFill>
                  <a:schemeClr val="tx1"/>
                </a:solidFill>
              </a:rPr>
              <a:t>Tahunan</a:t>
            </a:r>
            <a:r>
              <a:rPr lang="en-US" sz="1800" b="1" dirty="0">
                <a:solidFill>
                  <a:schemeClr val="tx1"/>
                </a:solidFill>
              </a:rPr>
              <a:t> Ke-53 (‘MAT Ke-53’) </a:t>
            </a:r>
            <a:r>
              <a:rPr lang="en-US" sz="1800" b="1" dirty="0" err="1">
                <a:solidFill>
                  <a:schemeClr val="tx1"/>
                </a:solidFill>
              </a:rPr>
              <a:t>bertarikh</a:t>
            </a:r>
            <a:r>
              <a:rPr lang="en-US" sz="1800" b="1" dirty="0">
                <a:solidFill>
                  <a:schemeClr val="tx1"/>
                </a:solidFill>
              </a:rPr>
              <a:t> 28 Jun 2018 </a:t>
            </a:r>
            <a:r>
              <a:rPr lang="en-US" sz="1800" b="1" dirty="0" err="1">
                <a:solidFill>
                  <a:schemeClr val="tx1"/>
                </a:solidFill>
              </a:rPr>
              <a:t>telah</a:t>
            </a:r>
            <a:r>
              <a:rPr lang="en-US" sz="1800" b="1" dirty="0">
                <a:solidFill>
                  <a:schemeClr val="tx1"/>
                </a:solidFill>
              </a:rPr>
              <a:t> di </a:t>
            </a:r>
            <a:r>
              <a:rPr lang="en-US" sz="1800" b="1" dirty="0" err="1">
                <a:solidFill>
                  <a:schemeClr val="tx1"/>
                </a:solidFill>
              </a:rPr>
              <a:t>undi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dengan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sewajarnya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secara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undian</a:t>
            </a:r>
            <a:r>
              <a:rPr lang="en-US" sz="1800" b="1" dirty="0">
                <a:solidFill>
                  <a:schemeClr val="tx1"/>
                </a:solidFill>
              </a:rPr>
              <a:t> ‘Poll’ pada MAT Ke-53 Syarikat </a:t>
            </a:r>
            <a:r>
              <a:rPr lang="en-US" sz="1800" b="1" dirty="0" err="1">
                <a:solidFill>
                  <a:schemeClr val="tx1"/>
                </a:solidFill>
              </a:rPr>
              <a:t>menurut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peruntukan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Perenggan</a:t>
            </a:r>
            <a:r>
              <a:rPr lang="en-US" sz="1800" b="1" dirty="0">
                <a:solidFill>
                  <a:schemeClr val="tx1"/>
                </a:solidFill>
              </a:rPr>
              <a:t> 8.29A </a:t>
            </a:r>
            <a:r>
              <a:rPr lang="en-US" sz="1800" b="1" dirty="0" err="1">
                <a:solidFill>
                  <a:schemeClr val="tx1"/>
                </a:solidFill>
              </a:rPr>
              <a:t>Keperluan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Penyenaraian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Pasaran</a:t>
            </a:r>
            <a:r>
              <a:rPr lang="en-US" sz="1800" b="1" dirty="0">
                <a:solidFill>
                  <a:schemeClr val="tx1"/>
                </a:solidFill>
              </a:rPr>
              <a:t> Utama Bursa Malaysia Securities </a:t>
            </a:r>
            <a:r>
              <a:rPr lang="en-US" sz="1800" b="1" dirty="0" err="1">
                <a:solidFill>
                  <a:schemeClr val="tx1"/>
                </a:solidFill>
              </a:rPr>
              <a:t>Berhad</a:t>
            </a:r>
            <a:r>
              <a:rPr lang="en-US" sz="1800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8363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168183"/>
              </p:ext>
            </p:extLst>
          </p:nvPr>
        </p:nvGraphicFramePr>
        <p:xfrm>
          <a:off x="0" y="0"/>
          <a:ext cx="9250674" cy="5722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4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94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27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014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622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58527"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1300" b="1" dirty="0" err="1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2000" b="1" dirty="0"/>
                        <a:t>Agenda</a:t>
                      </a:r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/>
                        <a:t>TIDAK 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JUMLAH KESELURUHAN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BERKECUALI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073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3570">
                <a:tc>
                  <a:txBody>
                    <a:bodyPr/>
                    <a:lstStyle/>
                    <a:p>
                      <a:pPr algn="ctr"/>
                      <a:r>
                        <a:rPr lang="en-MY" sz="1200" b="1"/>
                        <a:t>1.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ms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memilih semula 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Dato’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Jamelah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A.Bakar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Pengarah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bersara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selaras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Artikel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95 (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Perlembagaan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Syarikat, dan oleh kerana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layak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telah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menawarkan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diri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pemilihan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semula</a:t>
                      </a:r>
                      <a:r>
                        <a:rPr lang="ms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MY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3672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2.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memilih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semula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Tunku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Alizan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Raja Muhammad Alias,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Pengarah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bersara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selaras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Artikel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95 (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Perlembagaan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Syarikat, dan oleh kerana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layak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telah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menawarkan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diri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pemilihan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semula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MY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6158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3.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memilih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semula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Tengku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Zahaimi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Tuan Hashim,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bersara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selaras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dengan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Artikel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95 (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Perlembagaan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Syarikat, dan oleh kerana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layak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telah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menawarkan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diri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pemilihan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semula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0565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740769"/>
              </p:ext>
            </p:extLst>
          </p:nvPr>
        </p:nvGraphicFramePr>
        <p:xfrm>
          <a:off x="-2" y="1"/>
          <a:ext cx="9144001" cy="5917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0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0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3610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1155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31326"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1300" b="1" dirty="0" err="1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2000" b="1" dirty="0"/>
                        <a:t>Agenda</a:t>
                      </a:r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/>
                        <a:t>TIDAK 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JUMLAH KESELURUHAN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BERKECUALI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962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6672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4.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meluluskan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bayaran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dividen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pertama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dan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akhir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satu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peringkat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sebanyak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1.0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setiap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unit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saham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biasa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kewangan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berakhir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31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Disember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2017. </a:t>
                      </a:r>
                      <a:endParaRPr lang="en-MY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0977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5.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meluluskan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bayaran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yuran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para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Pengarah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berjumlah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RM60,000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setahun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setiap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Pengarah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Bukan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Eksekutif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kewangan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berakhir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31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Disember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2017.</a:t>
                      </a:r>
                      <a:endParaRPr lang="en-MY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8061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6.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meluluskan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bayaran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yuran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para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berjumlah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RM60,000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setahun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setiap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Bukan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Eksekutif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tahun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kewangan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berakhir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31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Disember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2018.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7085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509041"/>
              </p:ext>
            </p:extLst>
          </p:nvPr>
        </p:nvGraphicFramePr>
        <p:xfrm>
          <a:off x="-3" y="1"/>
          <a:ext cx="9144000" cy="6245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361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1155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700825"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1300" b="1" dirty="0" err="1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2000" b="1" dirty="0"/>
                        <a:t>Agenda</a:t>
                      </a:r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/>
                        <a:t>TIDAK 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JUMLAH KESELURUHAN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BERKECUALI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610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184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7.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meluluskan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bayaran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imbuhan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jumlah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sehingga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RM2,655,000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sebagai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manafaat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perlu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dibayar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kepada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Eksekutif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tidak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termasuk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yuran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selaras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Seksyen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230(1)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Syarikat, 2016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tempoh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hingga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MAT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dating pada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2019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4195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8.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melantik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semula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Tetuan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Deloitte PLT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sebagai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Juruaudit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Syarikat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tahun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berikutnya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dan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memberi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kuasa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kepada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para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menetapkan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imbuhan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mereka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98184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9.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Kuasa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para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Menerbitkan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dan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Memperuntukkan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Saham-saham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selaras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dengan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Seksyen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75 dan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Seksyen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76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Akta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Syarikat, 2016.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0039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990241"/>
              </p:ext>
            </p:extLst>
          </p:nvPr>
        </p:nvGraphicFramePr>
        <p:xfrm>
          <a:off x="-3" y="1"/>
          <a:ext cx="9144000" cy="33615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361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1155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37126"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1300" b="1" dirty="0" err="1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2000" b="1" dirty="0"/>
                        <a:t>Agenda</a:t>
                      </a:r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/>
                        <a:t>TIDAK 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JUMLAH KESELURUHAN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BERKECUALI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021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6389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10.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Cadangan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Pembaharuan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Kebenaran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Pembelian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Balik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Saham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2019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11.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Cadangan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Penerimaan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Pakai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Perlembangaan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Baru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Syarikat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1994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428</Words>
  <Application>Microsoft Office PowerPoint</Application>
  <PresentationFormat>On-screen Show (16:10)</PresentationFormat>
  <Paragraphs>94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KUB MALAYSIA BERHAD MESYUARAT AGUNG TAHUNAN KE-53  DEWAN SHAH ALAM 2, PUSAT KONVENSYEN SHAH ALAM, NO.4, JALAN PERBADANAN 14/9, 40000 SHAH ALAM, SELANGOR KHAMIS, 28 JUN 2018 JAM 10.00 PAGI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KUB MALAYSIA BERHAD MESYUARAT AGUNG LUAR BIASA DEWAN MATRADE, ARAS 3, PUSAT PAMERAN &amp; KONVOKESYEN MATRADE, MENARA MATRADE, JALAN SULTAN HAJI JAHMAD, 50480 KUALA LUMPUR SELASA, 23 MEI 2017, JAM 3.00 PETANG</dc:title>
  <dc:creator>IT</dc:creator>
  <cp:lastModifiedBy>IT</cp:lastModifiedBy>
  <cp:revision>30</cp:revision>
  <dcterms:created xsi:type="dcterms:W3CDTF">2017-05-22T10:48:02Z</dcterms:created>
  <dcterms:modified xsi:type="dcterms:W3CDTF">2018-06-27T10:20:21Z</dcterms:modified>
</cp:coreProperties>
</file>