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0" r:id="rId3"/>
    <p:sldId id="257" r:id="rId4"/>
    <p:sldId id="261" r:id="rId5"/>
    <p:sldId id="263" r:id="rId6"/>
  </p:sldIdLst>
  <p:sldSz cx="9144000" cy="5715000" type="screen16x10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234" y="20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904401F4-FFB7-40E2-A758-9C8C8B55DD5F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1838" y="703263"/>
            <a:ext cx="5622925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31A7A6D1-CCD3-4905-BA7A-6722D1B1051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5909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7A6D1-CCD3-4905-BA7A-6722D1B1051E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1978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5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2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40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6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19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1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804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90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1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8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841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76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"/>
            <a:ext cx="8991600" cy="284797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KUB MALAYSIA BERHAD</a:t>
            </a:r>
            <a:br>
              <a:rPr lang="en-US" sz="3600" dirty="0"/>
            </a:br>
            <a:r>
              <a:rPr lang="en-US" sz="3600" dirty="0"/>
              <a:t>MESYUARAT AGUNG TAHUNAN KE-53</a:t>
            </a:r>
            <a:br>
              <a:rPr lang="en-US" sz="3600" dirty="0"/>
            </a:br>
            <a:br>
              <a:rPr lang="en-US" sz="3600" dirty="0"/>
            </a:br>
            <a:r>
              <a:rPr lang="en-MY" sz="2000" b="1" dirty="0"/>
              <a:t>DEWAN SHAH ALAM 2, PUSAT KONVENSYEN SHAH ALAM,</a:t>
            </a:r>
            <a:br>
              <a:rPr lang="en-MY" sz="2000" dirty="0"/>
            </a:br>
            <a:r>
              <a:rPr lang="en-MY" sz="2000" b="1" dirty="0"/>
              <a:t>NO.4, JALAN PERBADANAN 14/9, 40000 SHAH ALAM, SELANGOR</a:t>
            </a:r>
            <a:br>
              <a:rPr lang="en-MY" sz="2000" dirty="0"/>
            </a:br>
            <a:r>
              <a:rPr lang="en-MY" sz="2000" b="1" dirty="0"/>
              <a:t>KHAMIS, 28 JUN 2018 JAM 10.00 PAGI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3314700"/>
            <a:ext cx="8839200" cy="1295400"/>
          </a:xfrm>
          <a:prstGeom prst="rect">
            <a:avLst/>
          </a:prstGeom>
        </p:spPr>
        <p:txBody>
          <a:bodyPr vert="horz" lIns="84900" tIns="42450" rIns="84900" bIns="42450" rtlCol="0">
            <a:normAutofit/>
          </a:bodyPr>
          <a:lstStyle>
            <a:lvl1pPr marL="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2450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49004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7350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98008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2251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54701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1515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9601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Resolusi-resolusi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seperti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dinyatakan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dalam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Notis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Mesyuarat</a:t>
            </a:r>
            <a:r>
              <a:rPr lang="en-US" sz="1800" b="1" dirty="0">
                <a:solidFill>
                  <a:schemeClr val="tx1"/>
                </a:solidFill>
              </a:rPr>
              <a:t> Agung </a:t>
            </a:r>
            <a:r>
              <a:rPr lang="en-US" sz="1800" b="1" dirty="0" err="1">
                <a:solidFill>
                  <a:schemeClr val="tx1"/>
                </a:solidFill>
              </a:rPr>
              <a:t>Tahunan</a:t>
            </a:r>
            <a:r>
              <a:rPr lang="en-US" sz="1800" b="1" dirty="0">
                <a:solidFill>
                  <a:schemeClr val="tx1"/>
                </a:solidFill>
              </a:rPr>
              <a:t> Ke-53 (‘MAT Ke-53’) </a:t>
            </a:r>
            <a:r>
              <a:rPr lang="en-US" sz="1800" b="1" dirty="0" err="1">
                <a:solidFill>
                  <a:schemeClr val="tx1"/>
                </a:solidFill>
              </a:rPr>
              <a:t>bertarikh</a:t>
            </a:r>
            <a:r>
              <a:rPr lang="en-US" sz="1800" b="1">
                <a:solidFill>
                  <a:schemeClr val="tx1"/>
                </a:solidFill>
              </a:rPr>
              <a:t> 18 Mei </a:t>
            </a:r>
            <a:r>
              <a:rPr lang="en-US" sz="1800" b="1" dirty="0">
                <a:solidFill>
                  <a:schemeClr val="tx1"/>
                </a:solidFill>
              </a:rPr>
              <a:t>2018 </a:t>
            </a:r>
            <a:r>
              <a:rPr lang="en-US" sz="1800" b="1" dirty="0" err="1">
                <a:solidFill>
                  <a:schemeClr val="tx1"/>
                </a:solidFill>
              </a:rPr>
              <a:t>telah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undi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dengan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sewajarnya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secara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undian</a:t>
            </a:r>
            <a:r>
              <a:rPr lang="en-US" sz="1800" b="1" dirty="0">
                <a:solidFill>
                  <a:schemeClr val="tx1"/>
                </a:solidFill>
              </a:rPr>
              <a:t> ‘Poll’ pada MAT Ke-53 Syarikat </a:t>
            </a:r>
            <a:r>
              <a:rPr lang="en-US" sz="1800" b="1" dirty="0" err="1">
                <a:solidFill>
                  <a:schemeClr val="tx1"/>
                </a:solidFill>
              </a:rPr>
              <a:t>menurut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peruntukan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Perenggan</a:t>
            </a:r>
            <a:r>
              <a:rPr lang="en-US" sz="1800" b="1" dirty="0">
                <a:solidFill>
                  <a:schemeClr val="tx1"/>
                </a:solidFill>
              </a:rPr>
              <a:t> 8.29A </a:t>
            </a:r>
            <a:r>
              <a:rPr lang="en-US" sz="1800" b="1" dirty="0" err="1">
                <a:solidFill>
                  <a:schemeClr val="tx1"/>
                </a:solidFill>
              </a:rPr>
              <a:t>Keperluan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Penyenaraian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Pasaran</a:t>
            </a:r>
            <a:r>
              <a:rPr lang="en-US" sz="1800" b="1" dirty="0">
                <a:solidFill>
                  <a:schemeClr val="tx1"/>
                </a:solidFill>
              </a:rPr>
              <a:t> Utama Bursa Malaysia Securities </a:t>
            </a:r>
            <a:r>
              <a:rPr lang="en-US" sz="1800" b="1" dirty="0" err="1">
                <a:solidFill>
                  <a:schemeClr val="tx1"/>
                </a:solidFill>
              </a:rPr>
              <a:t>Berhad</a:t>
            </a:r>
            <a:r>
              <a:rPr lang="en-US" sz="18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836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43074"/>
              </p:ext>
            </p:extLst>
          </p:nvPr>
        </p:nvGraphicFramePr>
        <p:xfrm>
          <a:off x="0" y="0"/>
          <a:ext cx="9250674" cy="572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27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14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6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58527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073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570">
                <a:tc>
                  <a:txBody>
                    <a:bodyPr/>
                    <a:lstStyle/>
                    <a:p>
                      <a:pPr algn="ctr"/>
                      <a:r>
                        <a:rPr lang="en-MY" sz="1200" b="1"/>
                        <a:t>1.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memilih semula 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Dato’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Jamelah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A.Bakar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bersara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Artikel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95 (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Perlembagaan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Syarikat, dan oleh kerana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menawarkan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pemilihan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ms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MY" sz="1200" b="1" dirty="0" err="1"/>
                        <a:t>Ditarik</a:t>
                      </a:r>
                      <a:r>
                        <a:rPr lang="en-MY" sz="1200" b="1" dirty="0"/>
                        <a:t> </a:t>
                      </a:r>
                      <a:r>
                        <a:rPr lang="en-MY" sz="1200" b="1" dirty="0" err="1"/>
                        <a:t>balik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3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2.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memilih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Tunku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Alizan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Raja Muhammad Alias,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bersara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Artikel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95 (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Perlembagaan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Syarikat, dan oleh kerana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menawarkan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pemilihan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294,196,848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99.9474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154,868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0.0526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294,351,716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6158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3.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memilih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Tengku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Zahaimi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Tuan Hashim,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bersara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Artikel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95 (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dan oleh kerana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layak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menawarkan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pemilihan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294,196,848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99.9474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154,868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0.0526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294,351,716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0.0058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56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419868"/>
              </p:ext>
            </p:extLst>
          </p:nvPr>
        </p:nvGraphicFramePr>
        <p:xfrm>
          <a:off x="-2" y="1"/>
          <a:ext cx="9144001" cy="591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1326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962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6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4.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dividen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pertama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peringkat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sebanyak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1.0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unit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saham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biasa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31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Disember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2017. 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294,194,748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99.9477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153,968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0.0523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294,348,716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97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5.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para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berjumlah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RM60,000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Eksekutif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31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Disember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294,193,598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99.9473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155,118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0.0527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294,348,716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8061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6.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berjumlah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RM60,000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kewangan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berakhir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31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Disember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2018.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293,250,848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99.6260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1,100,868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0.3740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294,351,716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0.0058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08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179579"/>
              </p:ext>
            </p:extLst>
          </p:nvPr>
        </p:nvGraphicFramePr>
        <p:xfrm>
          <a:off x="-3" y="1"/>
          <a:ext cx="9036499" cy="5697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7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28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6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2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16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74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69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51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43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92586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L="90365" marR="90365" marT="45182" marB="45182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L="90365" marR="90365" marT="45182" marB="45182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L="90365" marR="90365" marT="45182" marB="45182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L="90365" marR="90365" marT="45182" marB="45182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L="90365" marR="90365" marT="45182" marB="45182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L="90365" marR="90365" marT="45182" marB="45182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902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L="90365" marR="90365" marT="37652" marB="376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106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7.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imbuhan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RM2,655,000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manafaat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dibayar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termasuk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230(1)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Syarikat, 2016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datang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pada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2019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7774" marR="677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294,193,748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99.9463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157,968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0.0537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294,351,716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16,958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0.0058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8.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melantik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Tetuan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Deloitte PLT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Juruaudit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berikutnya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memberi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kepada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menetapkan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imbuhan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mereka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294,193,848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99.9474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154,868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0.0526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294,348,716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0.0068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4098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9.</a:t>
                      </a:r>
                    </a:p>
                  </a:txBody>
                  <a:tcPr marL="90365" marR="90365" marT="37652" marB="37652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Menerbitkan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Memperuntukkan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Saham-saham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75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76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2016.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294,193,848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99.9474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154,868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0.0526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294,348,716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19,958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0.0068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74" marR="6777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39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106782"/>
              </p:ext>
            </p:extLst>
          </p:nvPr>
        </p:nvGraphicFramePr>
        <p:xfrm>
          <a:off x="-3" y="1"/>
          <a:ext cx="9144000" cy="336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37126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021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389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10.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Cadangan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Pembaharuan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Kebenaran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Pembelian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Balik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294,193,848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99.9474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154,868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0.0526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294,348,716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019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11.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Cadangan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Penerimaan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Pakai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Perlembangaan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Baru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294,193,848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99.9464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157,868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0.0536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294,351,716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16,958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0.0058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994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510</Words>
  <Application>Microsoft Office PowerPoint</Application>
  <PresentationFormat>On-screen Show (16:10)</PresentationFormat>
  <Paragraphs>175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KUB MALAYSIA BERHAD MESYUARAT AGUNG TAHUNAN KE-53  DEWAN SHAH ALAM 2, PUSAT KONVENSYEN SHAH ALAM, NO.4, JALAN PERBADANAN 14/9, 40000 SHAH ALAM, SELANGOR KHAMIS, 28 JUN 2018 JAM 10.00 PAGI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IT</cp:lastModifiedBy>
  <cp:revision>40</cp:revision>
  <cp:lastPrinted>2018-06-28T05:02:53Z</cp:lastPrinted>
  <dcterms:created xsi:type="dcterms:W3CDTF">2017-05-22T10:48:02Z</dcterms:created>
  <dcterms:modified xsi:type="dcterms:W3CDTF">2018-06-28T08:02:42Z</dcterms:modified>
</cp:coreProperties>
</file>