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689" r:id="rId2"/>
    <p:sldId id="688" r:id="rId3"/>
    <p:sldId id="691" r:id="rId4"/>
    <p:sldId id="682" r:id="rId5"/>
    <p:sldId id="655" r:id="rId6"/>
    <p:sldId id="669" r:id="rId7"/>
    <p:sldId id="668" r:id="rId8"/>
    <p:sldId id="667" r:id="rId9"/>
    <p:sldId id="665" r:id="rId10"/>
    <p:sldId id="674" r:id="rId11"/>
    <p:sldId id="666" r:id="rId12"/>
    <p:sldId id="670" r:id="rId13"/>
    <p:sldId id="677" r:id="rId14"/>
    <p:sldId id="676" r:id="rId15"/>
    <p:sldId id="684" r:id="rId16"/>
    <p:sldId id="685" r:id="rId17"/>
    <p:sldId id="687" r:id="rId18"/>
    <p:sldId id="395" r:id="rId19"/>
  </p:sldIdLst>
  <p:sldSz cx="9144000" cy="6858000" type="screen4x3"/>
  <p:notesSz cx="6858000" cy="99472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4">
          <p15:clr>
            <a:srgbClr val="A4A3A4"/>
          </p15:clr>
        </p15:guide>
        <p15:guide id="2" orient="horz" pos="480">
          <p15:clr>
            <a:srgbClr val="A4A3A4"/>
          </p15:clr>
        </p15:guide>
        <p15:guide id="3" orient="horz" pos="3552">
          <p15:clr>
            <a:srgbClr val="A4A3A4"/>
          </p15:clr>
        </p15:guide>
        <p15:guide id="4" orient="horz">
          <p15:clr>
            <a:srgbClr val="A4A3A4"/>
          </p15:clr>
        </p15:guide>
        <p15:guide id="5" orient="horz" pos="1296">
          <p15:clr>
            <a:srgbClr val="A4A3A4"/>
          </p15:clr>
        </p15:guide>
        <p15:guide id="6" orient="horz" pos="816">
          <p15:clr>
            <a:srgbClr val="A4A3A4"/>
          </p15:clr>
        </p15:guide>
        <p15:guide id="7" orient="horz" pos="3984">
          <p15:clr>
            <a:srgbClr val="A4A3A4"/>
          </p15:clr>
        </p15:guide>
        <p15:guide id="8" pos="2880">
          <p15:clr>
            <a:srgbClr val="A4A3A4"/>
          </p15:clr>
        </p15:guide>
        <p15:guide id="9" pos="288">
          <p15:clr>
            <a:srgbClr val="A4A3A4"/>
          </p15:clr>
        </p15:guide>
        <p15:guide id="10" pos="5472">
          <p15:clr>
            <a:srgbClr val="A4A3A4"/>
          </p15:clr>
        </p15:guide>
        <p15:guide id="11" pos="5759">
          <p15:clr>
            <a:srgbClr val="A4A3A4"/>
          </p15:clr>
        </p15:guide>
        <p15:guide id="12" pos="355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4">
          <p15:clr>
            <a:srgbClr val="A4A3A4"/>
          </p15:clr>
        </p15:guide>
        <p15:guide id="2" pos="216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CC00"/>
    <a:srgbClr val="006600"/>
    <a:srgbClr val="660033"/>
    <a:srgbClr val="FF33CC"/>
    <a:srgbClr val="FF0000"/>
    <a:srgbClr val="FFFFFF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120" autoAdjust="0"/>
    <p:restoredTop sz="93250" autoAdjust="0"/>
  </p:normalViewPr>
  <p:slideViewPr>
    <p:cSldViewPr>
      <p:cViewPr varScale="1">
        <p:scale>
          <a:sx n="114" d="100"/>
          <a:sy n="114" d="100"/>
        </p:scale>
        <p:origin x="2130" y="114"/>
      </p:cViewPr>
      <p:guideLst>
        <p:guide orient="horz" pos="2304"/>
        <p:guide orient="horz" pos="480"/>
        <p:guide orient="horz" pos="3552"/>
        <p:guide orient="horz"/>
        <p:guide orient="horz" pos="1296"/>
        <p:guide orient="horz" pos="816"/>
        <p:guide orient="horz" pos="3984"/>
        <p:guide pos="2880"/>
        <p:guide pos="288"/>
        <p:guide pos="5472"/>
        <p:guide pos="5759"/>
        <p:guide pos="35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28"/>
    </p:cViewPr>
  </p:sorterViewPr>
  <p:notesViewPr>
    <p:cSldViewPr>
      <p:cViewPr varScale="1">
        <p:scale>
          <a:sx n="58" d="100"/>
          <a:sy n="58" d="100"/>
        </p:scale>
        <p:origin x="-1764" y="-66"/>
      </p:cViewPr>
      <p:guideLst>
        <p:guide orient="horz" pos="3134"/>
        <p:guide pos="216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>
            <a:extLst>
              <a:ext uri="{FF2B5EF4-FFF2-40B4-BE49-F238E27FC236}">
                <a16:creationId xmlns:a16="http://schemas.microsoft.com/office/drawing/2014/main" id="{89293BE3-A84F-47CB-B136-49A361C5503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>
            <a:lvl1pPr defTabSz="957263" eaLnBrk="1" hangingPunct="1">
              <a:defRPr sz="13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083" name="Rectangle 3">
            <a:extLst>
              <a:ext uri="{FF2B5EF4-FFF2-40B4-BE49-F238E27FC236}">
                <a16:creationId xmlns:a16="http://schemas.microsoft.com/office/drawing/2014/main" id="{C9573971-7EB3-4E41-A16F-12356AE9214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>
            <a:lvl1pPr algn="r" defTabSz="957263" eaLnBrk="1" hangingPunct="1">
              <a:defRPr sz="13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084" name="Rectangle 4">
            <a:extLst>
              <a:ext uri="{FF2B5EF4-FFF2-40B4-BE49-F238E27FC236}">
                <a16:creationId xmlns:a16="http://schemas.microsoft.com/office/drawing/2014/main" id="{6FBF4AFE-7CD4-4AB1-83E2-F7B12AB595BB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50388"/>
            <a:ext cx="29718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47" tIns="47873" rIns="95747" bIns="47873" numCol="1" anchor="b" anchorCtr="0" compatLnSpc="1">
            <a:prstTxWarp prst="textNoShape">
              <a:avLst/>
            </a:prstTxWarp>
          </a:bodyPr>
          <a:lstStyle>
            <a:lvl1pPr defTabSz="957263" eaLnBrk="1" hangingPunct="1">
              <a:defRPr sz="13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085" name="Rectangle 5">
            <a:extLst>
              <a:ext uri="{FF2B5EF4-FFF2-40B4-BE49-F238E27FC236}">
                <a16:creationId xmlns:a16="http://schemas.microsoft.com/office/drawing/2014/main" id="{744659FE-982A-46DC-8B22-F3350E514415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450388"/>
            <a:ext cx="29718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47" tIns="47873" rIns="95747" bIns="47873" numCol="1" anchor="b" anchorCtr="0" compatLnSpc="1">
            <a:prstTxWarp prst="textNoShape">
              <a:avLst/>
            </a:prstTxWarp>
          </a:bodyPr>
          <a:lstStyle>
            <a:lvl1pPr algn="r" defTabSz="957263" eaLnBrk="1" hangingPunct="1">
              <a:defRPr sz="13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42474D3-F504-4AAA-8206-E962254AAA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671FD9C8-4989-47D4-8F6A-E892E05E122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>
            <a:lvl1pPr defTabSz="957263" eaLnBrk="1" hangingPunct="1">
              <a:defRPr sz="13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FE324001-151D-4A48-BF3B-F2149133823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>
            <a:lvl1pPr algn="r" defTabSz="957263" eaLnBrk="1" hangingPunct="1">
              <a:defRPr sz="13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451C2120-9709-4216-AD6B-EAE6A13D23B2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944563" y="742950"/>
            <a:ext cx="4973637" cy="37322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B190D272-43C7-4610-A290-2376678DB9D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5988" y="4724400"/>
            <a:ext cx="5026025" cy="447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1838A73C-C254-4208-BB41-AEDCE5070AD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50388"/>
            <a:ext cx="29718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47" tIns="47873" rIns="95747" bIns="47873" numCol="1" anchor="b" anchorCtr="0" compatLnSpc="1">
            <a:prstTxWarp prst="textNoShape">
              <a:avLst/>
            </a:prstTxWarp>
          </a:bodyPr>
          <a:lstStyle>
            <a:lvl1pPr defTabSz="957263" eaLnBrk="1" hangingPunct="1">
              <a:defRPr sz="13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752A9A4C-0E6B-4946-9717-49C3B88B2C5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9450388"/>
            <a:ext cx="29718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47" tIns="47873" rIns="95747" bIns="47873" numCol="1" anchor="b" anchorCtr="0" compatLnSpc="1">
            <a:prstTxWarp prst="textNoShape">
              <a:avLst/>
            </a:prstTxWarp>
          </a:bodyPr>
          <a:lstStyle>
            <a:lvl1pPr algn="r" defTabSz="957263" eaLnBrk="1" hangingPunct="1">
              <a:defRPr sz="13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BADE2D3-B5AD-4EB2-A9B6-233ED1B4FE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95208740-1D3D-4125-8C19-7D3C3C6AA2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68B07DD-C0F6-497A-A7D5-DEB8D8AFF055}" type="slidenum">
              <a:rPr lang="en-US" altLang="en-US" sz="1300" smtClean="0"/>
              <a:pPr>
                <a:spcBef>
                  <a:spcPct val="0"/>
                </a:spcBef>
              </a:pPr>
              <a:t>1</a:t>
            </a:fld>
            <a:endParaRPr lang="en-US" altLang="en-US" sz="1300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BD51B83A-1597-477B-8BAF-B4BC74A9F27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9CFF7AB9-49B5-4DD7-9425-7E9D6AFB42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7388" y="4724400"/>
            <a:ext cx="5483225" cy="4479925"/>
          </a:xfrm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141530D5-7080-40E0-98E2-E58C6ACA262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9450388"/>
            <a:ext cx="29718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747" tIns="47873" rIns="95747" bIns="47873" anchor="b"/>
          <a:lstStyle>
            <a:lvl1pPr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45BAF60-6218-4948-91B9-3680EB285E55}" type="slidenum">
              <a:rPr lang="en-US" altLang="en-US" sz="1300" b="0"/>
              <a:pPr algn="r" eaLnBrk="1" hangingPunct="1">
                <a:spcBef>
                  <a:spcPct val="0"/>
                </a:spcBef>
              </a:pPr>
              <a:t>13</a:t>
            </a:fld>
            <a:endParaRPr lang="en-US" altLang="en-US" sz="1300" b="0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EA82FEBA-DFFC-4D66-93A9-02033691754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942975" y="741363"/>
            <a:ext cx="4976813" cy="3733800"/>
          </a:xfrm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5D0B4743-DAA7-4BEB-BA95-1ED9660CA5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5988" y="4724400"/>
            <a:ext cx="5026025" cy="4481513"/>
          </a:xfrm>
          <a:noFill/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Check why recurring high vs F07 while client dropped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3ABF66E4-D381-413F-ACB6-76DC18F7AE0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9450388"/>
            <a:ext cx="29718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747" tIns="47873" rIns="95747" bIns="47873" anchor="b"/>
          <a:lstStyle>
            <a:lvl1pPr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3351E37-8E1B-4BED-9CF6-973A39699F79}" type="slidenum">
              <a:rPr lang="en-US" altLang="en-US" sz="1300" b="0"/>
              <a:pPr algn="r" eaLnBrk="1" hangingPunct="1">
                <a:spcBef>
                  <a:spcPct val="0"/>
                </a:spcBef>
              </a:pPr>
              <a:t>14</a:t>
            </a:fld>
            <a:endParaRPr lang="en-US" altLang="en-US" sz="1300" b="0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8BD1B6BA-6E97-4023-AF95-05F99BBF6E2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942975" y="741363"/>
            <a:ext cx="4976813" cy="3733800"/>
          </a:xfrm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61F09A84-AE80-4D9E-AC3E-C00B95FB59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5988" y="4724400"/>
            <a:ext cx="5026025" cy="4481513"/>
          </a:xfrm>
          <a:noFill/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Check why recurring high vs F07 while client dropped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31476CF5-A7D4-4517-8D12-A383E900B5D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9450388"/>
            <a:ext cx="29718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747" tIns="47873" rIns="95747" bIns="47873" anchor="b"/>
          <a:lstStyle>
            <a:lvl1pPr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1AE8979-57A2-40B2-96CA-928D546A38DC}" type="slidenum">
              <a:rPr lang="en-US" altLang="en-US" sz="1300" b="0"/>
              <a:pPr algn="r" eaLnBrk="1" hangingPunct="1">
                <a:spcBef>
                  <a:spcPct val="0"/>
                </a:spcBef>
              </a:pPr>
              <a:t>15</a:t>
            </a:fld>
            <a:endParaRPr lang="en-US" altLang="en-US" sz="1300" b="0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96509F77-5512-4DFF-974F-DE090927D90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942975" y="741363"/>
            <a:ext cx="4976813" cy="3733800"/>
          </a:xfrm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3E9BBE20-69C2-4F5A-99ED-570F6C974B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5988" y="4724400"/>
            <a:ext cx="5026025" cy="4481513"/>
          </a:xfrm>
          <a:noFill/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Check why recurring high vs F07 while client dropped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E2599C12-59EB-46E0-984B-15933169075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9450388"/>
            <a:ext cx="29718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747" tIns="47873" rIns="95747" bIns="47873" anchor="b"/>
          <a:lstStyle>
            <a:lvl1pPr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3FA1882-FD51-45BC-BD3D-0320D9B30590}" type="slidenum">
              <a:rPr lang="en-US" altLang="en-US" sz="1300" b="0"/>
              <a:pPr algn="r" eaLnBrk="1" hangingPunct="1">
                <a:spcBef>
                  <a:spcPct val="0"/>
                </a:spcBef>
              </a:pPr>
              <a:t>16</a:t>
            </a:fld>
            <a:endParaRPr lang="en-US" altLang="en-US" sz="1300" b="0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3D5932FE-1840-4112-8DD5-CF65D40F38E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942975" y="741363"/>
            <a:ext cx="4976813" cy="3733800"/>
          </a:xfrm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85024F90-8A37-4D9D-93EB-FEF5CD8E21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5988" y="4724400"/>
            <a:ext cx="5026025" cy="4481513"/>
          </a:xfrm>
          <a:noFill/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Check why recurring high vs F07 while client dropped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593CCA55-6CC4-4091-AF83-54FDFE03D4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0871A2-142D-4A78-8290-445E59F65B7E}" type="slidenum">
              <a:rPr lang="en-US" altLang="en-US" sz="1300" smtClean="0"/>
              <a:pPr>
                <a:spcBef>
                  <a:spcPct val="0"/>
                </a:spcBef>
              </a:pPr>
              <a:t>18</a:t>
            </a:fld>
            <a:endParaRPr lang="en-US" altLang="en-US" sz="1300"/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EAFC3ED5-61A4-4B3B-A2C4-BDDFDDC185B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EC407D6B-602E-47F7-92E9-3E00F4C82F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7388" y="4724400"/>
            <a:ext cx="5483225" cy="4479925"/>
          </a:xfrm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99DEB817-82AD-4C10-B818-E026864D4E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5D3684F-C047-4923-9B6A-27A02816B1A1}" type="slidenum">
              <a:rPr lang="en-US" altLang="en-US" sz="1300" smtClean="0"/>
              <a:pPr>
                <a:spcBef>
                  <a:spcPct val="0"/>
                </a:spcBef>
              </a:pPr>
              <a:t>5</a:t>
            </a:fld>
            <a:endParaRPr lang="en-US" altLang="en-US" sz="1300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480C4A66-4B64-43C0-B63A-DB719A74B84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32E8CC7B-64F0-4F7E-B752-31BAD525CE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7388" y="4724400"/>
            <a:ext cx="5483225" cy="4479925"/>
          </a:xfrm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99B1957E-20D5-4995-9AE9-E5FA8A3A902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9450388"/>
            <a:ext cx="29718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747" tIns="47873" rIns="95747" bIns="47873" anchor="b"/>
          <a:lstStyle>
            <a:lvl1pPr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9D608D8-DA70-4D59-AD3C-E6BDB78C179A}" type="slidenum">
              <a:rPr lang="en-US" altLang="en-US" sz="1300" b="0"/>
              <a:pPr algn="r" eaLnBrk="1" hangingPunct="1">
                <a:spcBef>
                  <a:spcPct val="0"/>
                </a:spcBef>
              </a:pPr>
              <a:t>6</a:t>
            </a:fld>
            <a:endParaRPr lang="en-US" altLang="en-US" sz="1300" b="0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B780E566-DDD7-4F49-AD92-0F95ED9F008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942975" y="741363"/>
            <a:ext cx="4976813" cy="3733800"/>
          </a:xfrm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2974268E-D1CB-4473-87D7-397744E10F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5988" y="4724400"/>
            <a:ext cx="5026025" cy="4481513"/>
          </a:xfrm>
          <a:noFill/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Check why recurring high vs F07 while client dropped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F2C5E5AF-A081-47C2-BF5C-74E0663D3FF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9450388"/>
            <a:ext cx="29718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747" tIns="47873" rIns="95747" bIns="47873" anchor="b"/>
          <a:lstStyle>
            <a:lvl1pPr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2DF8955-C7A4-4C4C-97A2-B68459692D4D}" type="slidenum">
              <a:rPr lang="en-US" altLang="en-US" sz="1300" b="0"/>
              <a:pPr algn="r" eaLnBrk="1" hangingPunct="1">
                <a:spcBef>
                  <a:spcPct val="0"/>
                </a:spcBef>
              </a:pPr>
              <a:t>7</a:t>
            </a:fld>
            <a:endParaRPr lang="en-US" altLang="en-US" sz="1300" b="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389051B4-64C4-47EE-B896-D6884C7576F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942975" y="741363"/>
            <a:ext cx="4976813" cy="3733800"/>
          </a:xfrm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1777528B-CD15-4754-973B-CD47083E4E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5988" y="4724400"/>
            <a:ext cx="5026025" cy="4481513"/>
          </a:xfrm>
          <a:noFill/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Check why recurring high vs F07 while client dropped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8ED89053-7F79-42EB-A04F-92FD3705FFF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9450388"/>
            <a:ext cx="29718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747" tIns="47873" rIns="95747" bIns="47873" anchor="b"/>
          <a:lstStyle>
            <a:lvl1pPr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DFAE532-377A-4791-8184-F0CD2E051B9B}" type="slidenum">
              <a:rPr lang="en-US" altLang="en-US" sz="1300" b="0"/>
              <a:pPr algn="r" eaLnBrk="1" hangingPunct="1">
                <a:spcBef>
                  <a:spcPct val="0"/>
                </a:spcBef>
              </a:pPr>
              <a:t>8</a:t>
            </a:fld>
            <a:endParaRPr lang="en-US" altLang="en-US" sz="1300" b="0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7E8C061A-0B21-40EE-BAE7-344926819F5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942975" y="741363"/>
            <a:ext cx="4976813" cy="3733800"/>
          </a:xfrm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AFFFC065-C79D-4C2F-8D12-B75D003CC2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5988" y="4724400"/>
            <a:ext cx="5026025" cy="4481513"/>
          </a:xfrm>
          <a:noFill/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Check why recurring high vs F07 while client dropped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AEA76076-8341-4C85-AD40-19AB078B96D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9450388"/>
            <a:ext cx="29718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747" tIns="47873" rIns="95747" bIns="47873" anchor="b"/>
          <a:lstStyle>
            <a:lvl1pPr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136D0D9-E6A1-4502-96BB-099DDC3C7554}" type="slidenum">
              <a:rPr lang="en-US" altLang="en-US" sz="1300" b="0"/>
              <a:pPr algn="r" eaLnBrk="1" hangingPunct="1">
                <a:spcBef>
                  <a:spcPct val="0"/>
                </a:spcBef>
              </a:pPr>
              <a:t>9</a:t>
            </a:fld>
            <a:endParaRPr lang="en-US" altLang="en-US" sz="1300" b="0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AB2B3CB7-20D3-46C6-9B48-B1AE8DBD8D2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942975" y="741363"/>
            <a:ext cx="4976813" cy="3733800"/>
          </a:xfrm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C760DEE6-F0F6-427B-A8EE-EE3BE9D94F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5988" y="4724400"/>
            <a:ext cx="5026025" cy="4481513"/>
          </a:xfrm>
          <a:noFill/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Check why recurring high vs F07 while client dropped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91312E8B-2D36-4208-B749-DBFB9F62F32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9450388"/>
            <a:ext cx="29718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747" tIns="47873" rIns="95747" bIns="47873" anchor="b"/>
          <a:lstStyle>
            <a:lvl1pPr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8261BBC-27BC-45E3-B7D9-1F03227BD491}" type="slidenum">
              <a:rPr lang="en-US" altLang="en-US" sz="1300" b="0"/>
              <a:pPr algn="r" eaLnBrk="1" hangingPunct="1">
                <a:spcBef>
                  <a:spcPct val="0"/>
                </a:spcBef>
              </a:pPr>
              <a:t>10</a:t>
            </a:fld>
            <a:endParaRPr lang="en-US" altLang="en-US" sz="1300" b="0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BCCE1AD8-F07E-4A20-9F4A-5A6FDB7CA5C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942975" y="741363"/>
            <a:ext cx="4976813" cy="3733800"/>
          </a:xfrm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CA8AC291-8C2A-4B36-8F41-33E452F087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5988" y="4724400"/>
            <a:ext cx="5026025" cy="4481513"/>
          </a:xfrm>
          <a:noFill/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Check why recurring high vs F07 while client dropped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827242BA-361B-4DA6-8EF9-063E30FEF85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9450388"/>
            <a:ext cx="29718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747" tIns="47873" rIns="95747" bIns="47873" anchor="b"/>
          <a:lstStyle>
            <a:lvl1pPr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E164043-2592-408D-817F-24AD27AAE537}" type="slidenum">
              <a:rPr lang="en-US" altLang="en-US" sz="1300" b="0"/>
              <a:pPr algn="r" eaLnBrk="1" hangingPunct="1">
                <a:spcBef>
                  <a:spcPct val="0"/>
                </a:spcBef>
              </a:pPr>
              <a:t>11</a:t>
            </a:fld>
            <a:endParaRPr lang="en-US" altLang="en-US" sz="1300" b="0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1C1ED9BD-6409-4FA9-A184-23BF429D0F2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942975" y="741363"/>
            <a:ext cx="4976813" cy="3733800"/>
          </a:xfrm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2B6D554E-498C-4B9C-9118-AD2D37FF00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5988" y="4724400"/>
            <a:ext cx="5026025" cy="4481513"/>
          </a:xfrm>
          <a:noFill/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Check why recurring high vs F07 while client dropped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311A4D03-5DAE-461A-8B04-799E20D8D6C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9450388"/>
            <a:ext cx="29718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747" tIns="47873" rIns="95747" bIns="47873" anchor="b"/>
          <a:lstStyle>
            <a:lvl1pPr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BA752FC-F91D-45E9-B959-F6B3FE173945}" type="slidenum">
              <a:rPr lang="en-US" altLang="en-US" sz="1300" b="0"/>
              <a:pPr algn="r" eaLnBrk="1" hangingPunct="1">
                <a:spcBef>
                  <a:spcPct val="0"/>
                </a:spcBef>
              </a:pPr>
              <a:t>12</a:t>
            </a:fld>
            <a:endParaRPr lang="en-US" altLang="en-US" sz="1300" b="0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88C764FF-655D-4568-8C36-A5145A18389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942975" y="741363"/>
            <a:ext cx="4976813" cy="3733800"/>
          </a:xfrm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45ECB168-8775-41B9-9E9B-1E4CA91229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5988" y="4724400"/>
            <a:ext cx="5026025" cy="4481513"/>
          </a:xfrm>
          <a:noFill/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Check why recurring high vs F07 while client dropped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FE486A0-7F6B-40A7-9B5F-4A65B12D7E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F2BFA0E-E595-4ECE-9CD8-A7CFBBDFBA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1360861-F1C0-41A8-B209-AD17BB1771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2B4BE-316F-4CAE-A78C-C0A572DC9C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2864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3C7407D-0866-4641-AAD9-ABAB4FA8BF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4C9FD7A-25F9-4D77-A32D-75BD0FB52B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D67F034-1D61-4EC8-A042-EC13B5499F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821EC7-ED28-4D08-BFE9-1EF267A54A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3506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7790556-598B-4F2F-A2E9-8388243502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811C18A-0DBB-4ED5-839C-BBC19F8174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AFD8C31-E0E3-42BE-B054-5C16477352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E3825-562F-4C94-A545-31801EF62B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8711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20FD3D13-8B57-40DB-95A6-8F53D9DC68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DAAFF293-CADC-4123-BAF7-7660B1BDC0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F0AF4602-D045-4136-8182-542C1EF86D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B7EE33-833B-4B85-B88D-6F5480695E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17532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MY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24C8C3B-E9D8-49FA-AD9B-3A0935A498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54F2204-39BC-4B83-8F75-03EA3EA55C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E0724F1-CB91-4EF6-8777-996766B2BA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EBC3F-284E-4A79-8187-49C7599B73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96988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E2B674B-A642-40F2-87FB-6C603A706E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233AD6-0237-4B07-9147-F55C2B5926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7776D1-A949-4D02-BDC6-F55D94AD36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225A71-48D7-4402-8C7F-7DCA192B77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2579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614FCC4-4907-4CE3-99F3-AF2F24E91C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1C36130-EB50-44DD-813F-48B02CA82D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3DD21BF-3FBB-4A41-A8B1-65339F921C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CCA2AA-F3EB-4C53-93DC-9D0BC93CF4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9216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D767AD-53D1-4321-BE81-E567A15418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66F396E-0F9B-4788-9F5D-CAC2B2F8BA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9A73271-DC62-4439-AA1D-FC732CC271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7A938B-F310-4433-AC0E-6325653D37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8702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0DB5FD2-D95D-40C9-8257-E8CFCD5A8F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CC9DB23-1715-4066-B67E-CC0FA3468F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C36066A-AF45-415C-B900-39A8287F42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62C471-A907-4141-A9B3-AAD8ECCDBF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7930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ECF8D68-1DD0-4160-BDB1-6C111C9E31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AD24722-B47B-4A18-B0B0-9CB0CF523C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342F989-215D-4997-B41C-0C163B981B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4FDBEB-482A-4351-8BC4-F6233CA225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2687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14D169A-1B28-4C79-B086-51DCB2C78F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F25394C-6AC3-47D7-8F08-62F724556C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DF42281-31F1-4819-B518-D90E7650D6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1C7182-788C-409F-869C-3490EE2904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0755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A03549B-3B27-47C7-A7DE-5E6B665593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B34A3D8-19DE-41EF-B943-F4F4D98BDB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9F23DE4-65E0-491C-8E50-0212A6996C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ED88AB-D9F3-4CB3-8BCB-971CE65DC1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4691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MY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DE8601-F9FE-4C0F-845D-9F3B07B154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2DAE71-75D7-4767-9FC5-5B89EFB046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F212EC-51D2-404B-8B3A-40DA6D02F2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921637-4D7D-48EC-A251-AFFE925848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5378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4102B93-E5D4-4E03-8A29-BD1F19EAB3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1B4C97E-11F7-45F3-B731-07F102C7FF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5B849AA-2C38-41F0-9CF1-FE55E5C3E9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9F5205-466C-45FE-AF1A-540990C54B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5521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>
            <a:extLst>
              <a:ext uri="{FF2B5EF4-FFF2-40B4-BE49-F238E27FC236}">
                <a16:creationId xmlns:a16="http://schemas.microsoft.com/office/drawing/2014/main" id="{00B56EF5-68A3-4947-AE38-18E51BB7ED7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D2B7E4A-7F99-4597-BC17-404F7FC7DDF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8FED925-6709-4647-9831-F8C6F71A898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DE246BF-3285-4085-9148-B5A1909507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" name="Rectangle 10">
            <a:extLst>
              <a:ext uri="{FF2B5EF4-FFF2-40B4-BE49-F238E27FC236}">
                <a16:creationId xmlns:a16="http://schemas.microsoft.com/office/drawing/2014/main" id="{7E3E655F-B8D9-40DA-BE5F-247A5642ED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868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311551FE-A38A-49C1-9888-5FEDAF3040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1031" name="Picture 13">
            <a:extLst>
              <a:ext uri="{FF2B5EF4-FFF2-40B4-BE49-F238E27FC236}">
                <a16:creationId xmlns:a16="http://schemas.microsoft.com/office/drawing/2014/main" id="{01A88C24-D3CB-4778-83AC-09ACC4A55B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7000" r="12500" b="75003"/>
          <a:stretch>
            <a:fillRect/>
          </a:stretch>
        </p:blipFill>
        <p:spPr bwMode="auto">
          <a:xfrm>
            <a:off x="457200" y="762000"/>
            <a:ext cx="8686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2" name="Rectangle 14">
            <a:extLst>
              <a:ext uri="{FF2B5EF4-FFF2-40B4-BE49-F238E27FC236}">
                <a16:creationId xmlns:a16="http://schemas.microsoft.com/office/drawing/2014/main" id="{C1FEE527-512D-4C51-855D-9823649B52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0"/>
            <a:ext cx="2362200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spcBef>
                <a:spcPct val="20000"/>
              </a:spcBef>
              <a:buClr>
                <a:schemeClr val="accent2"/>
              </a:buClr>
              <a:defRPr sz="2800" b="1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accent2"/>
              </a:buClr>
              <a:defRPr sz="2800" b="1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accent2"/>
              </a:buClr>
              <a:defRPr sz="2800" b="1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accent2"/>
              </a:buClr>
              <a:defRPr sz="2800" b="1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accent2"/>
              </a:buClr>
              <a:defRPr sz="2800" b="1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defRPr sz="2800" b="1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defRPr sz="2800" b="1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defRPr sz="2800" b="1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defRPr sz="2800" b="1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defRPr/>
            </a:pPr>
            <a:endParaRPr lang="en-MY" altLang="en-US" sz="1800" b="0" u="sng">
              <a:latin typeface="Arial" panose="020B0604020202020204" pitchFamily="34" charset="0"/>
            </a:endParaRPr>
          </a:p>
        </p:txBody>
      </p:sp>
      <p:pic>
        <p:nvPicPr>
          <p:cNvPr id="1033" name="Picture 15" descr="343_Symphony">
            <a:extLst>
              <a:ext uri="{FF2B5EF4-FFF2-40B4-BE49-F238E27FC236}">
                <a16:creationId xmlns:a16="http://schemas.microsoft.com/office/drawing/2014/main" id="{49B91006-96F0-449F-9883-67029A306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48"/>
          <a:stretch>
            <a:fillRect/>
          </a:stretch>
        </p:blipFill>
        <p:spPr bwMode="auto">
          <a:xfrm>
            <a:off x="7162800" y="6210300"/>
            <a:ext cx="18288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Century Gothic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Century Gothic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Century Gothic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Century Gothic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284CBA0D-272D-4D53-A655-5D478EDEEB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667000"/>
            <a:ext cx="78486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3200"/>
              <a:t>Symphony Share Registrars Sdn. Bhd.</a:t>
            </a:r>
          </a:p>
          <a:p>
            <a:pPr algn="ctr" eaLnBrk="1" hangingPunct="1">
              <a:buFontTx/>
              <a:buNone/>
            </a:pPr>
            <a:r>
              <a:rPr lang="en-US" altLang="en-US" sz="3200"/>
              <a:t>E-polling System</a:t>
            </a:r>
          </a:p>
        </p:txBody>
      </p:sp>
      <p:sp>
        <p:nvSpPr>
          <p:cNvPr id="4099" name="Rectangle 6">
            <a:extLst>
              <a:ext uri="{FF2B5EF4-FFF2-40B4-BE49-F238E27FC236}">
                <a16:creationId xmlns:a16="http://schemas.microsoft.com/office/drawing/2014/main" id="{BBC16AFA-24AD-485B-9609-9127B4ED719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604000" y="6086475"/>
            <a:ext cx="2311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F9D387A-C3BD-48BE-82AF-B74007EF4DB0}" type="slidenum">
              <a:rPr lang="en-US" altLang="en-US" sz="1400" b="0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en-US" altLang="en-US" sz="14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3">
            <a:extLst>
              <a:ext uri="{FF2B5EF4-FFF2-40B4-BE49-F238E27FC236}">
                <a16:creationId xmlns:a16="http://schemas.microsoft.com/office/drawing/2014/main" id="{78F02A94-CFAB-42A9-AB2C-17E3958FE8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5927725"/>
            <a:ext cx="4876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000">
              <a:latin typeface="Arial" panose="020B0604020202020204" pitchFamily="34" charset="0"/>
            </a:endParaRPr>
          </a:p>
        </p:txBody>
      </p:sp>
      <p:sp>
        <p:nvSpPr>
          <p:cNvPr id="19459" name="Rectangle 4">
            <a:extLst>
              <a:ext uri="{FF2B5EF4-FFF2-40B4-BE49-F238E27FC236}">
                <a16:creationId xmlns:a16="http://schemas.microsoft.com/office/drawing/2014/main" id="{B90ED4D6-9557-4CC7-B4E3-ABE9C2EF80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550" y="1454150"/>
            <a:ext cx="3781425" cy="5540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MY" altLang="en-US" sz="1800" b="0" u="sng">
              <a:latin typeface="Arial" panose="020B0604020202020204" pitchFamily="34" charset="0"/>
            </a:endParaRPr>
          </a:p>
        </p:txBody>
      </p:sp>
      <p:sp>
        <p:nvSpPr>
          <p:cNvPr id="19460" name="Rectangle 6">
            <a:extLst>
              <a:ext uri="{FF2B5EF4-FFF2-40B4-BE49-F238E27FC236}">
                <a16:creationId xmlns:a16="http://schemas.microsoft.com/office/drawing/2014/main" id="{DBF1A412-4D00-4EC6-9E9A-B46F92B7250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604000" y="6086475"/>
            <a:ext cx="2311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FB4BD174-986D-487A-B74A-77FEA486E0B9}" type="slidenum">
              <a:rPr lang="en-US" altLang="en-US" sz="1400" b="0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US" altLang="en-US" sz="14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61" name="Rectangle 4">
            <a:extLst>
              <a:ext uri="{FF2B5EF4-FFF2-40B4-BE49-F238E27FC236}">
                <a16:creationId xmlns:a16="http://schemas.microsoft.com/office/drawing/2014/main" id="{34218006-9101-4EEC-A836-9941003302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219200"/>
            <a:ext cx="7543800" cy="5540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MY" altLang="en-US" sz="1800" u="sng">
                <a:latin typeface="Arial" panose="020B0604020202020204" pitchFamily="34" charset="0"/>
              </a:rPr>
              <a:t>“CONFIRM” </a:t>
            </a:r>
            <a:r>
              <a:rPr lang="en-MY" altLang="en-US" sz="1800" b="0" u="sng">
                <a:latin typeface="Arial" panose="020B0604020202020204" pitchFamily="34" charset="0"/>
              </a:rPr>
              <a:t>YOUR VOTE</a:t>
            </a:r>
          </a:p>
        </p:txBody>
      </p:sp>
      <p:sp>
        <p:nvSpPr>
          <p:cNvPr id="19462" name="Rectangle 142">
            <a:extLst>
              <a:ext uri="{FF2B5EF4-FFF2-40B4-BE49-F238E27FC236}">
                <a16:creationId xmlns:a16="http://schemas.microsoft.com/office/drawing/2014/main" id="{805C60AB-2807-46CF-86C4-115B4BC4A2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81000"/>
            <a:ext cx="7620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800"/>
              <a:t>e-Polling – Touchscreen Instructions No.3</a:t>
            </a:r>
          </a:p>
        </p:txBody>
      </p:sp>
      <p:sp>
        <p:nvSpPr>
          <p:cNvPr id="19463" name="AutoShape 10">
            <a:extLst>
              <a:ext uri="{FF2B5EF4-FFF2-40B4-BE49-F238E27FC236}">
                <a16:creationId xmlns:a16="http://schemas.microsoft.com/office/drawing/2014/main" id="{FD670909-0E03-4159-808D-26F54C42DC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762000"/>
            <a:ext cx="976313" cy="485775"/>
          </a:xfrm>
          <a:prstGeom prst="leftArrow">
            <a:avLst>
              <a:gd name="adj1" fmla="val 50000"/>
              <a:gd name="adj2" fmla="val 50245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endParaRPr lang="en-MY" altLang="en-US" sz="2800"/>
          </a:p>
        </p:txBody>
      </p:sp>
      <p:pic>
        <p:nvPicPr>
          <p:cNvPr id="19464" name="Picture 1">
            <a:extLst>
              <a:ext uri="{FF2B5EF4-FFF2-40B4-BE49-F238E27FC236}">
                <a16:creationId xmlns:a16="http://schemas.microsoft.com/office/drawing/2014/main" id="{6A26EBC7-2C14-4D8A-9216-56995C22A5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1587500"/>
            <a:ext cx="80518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>
            <a:extLst>
              <a:ext uri="{FF2B5EF4-FFF2-40B4-BE49-F238E27FC236}">
                <a16:creationId xmlns:a16="http://schemas.microsoft.com/office/drawing/2014/main" id="{B7F5FAA5-603F-4547-A89E-6DDC2EED36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5927725"/>
            <a:ext cx="4876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000">
              <a:latin typeface="Arial" panose="020B0604020202020204" pitchFamily="34" charset="0"/>
            </a:endParaRPr>
          </a:p>
        </p:txBody>
      </p:sp>
      <p:sp>
        <p:nvSpPr>
          <p:cNvPr id="21507" name="Rectangle 4">
            <a:extLst>
              <a:ext uri="{FF2B5EF4-FFF2-40B4-BE49-F238E27FC236}">
                <a16:creationId xmlns:a16="http://schemas.microsoft.com/office/drawing/2014/main" id="{FDFE7EE8-4EF1-41F6-9477-A063AF7378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550" y="1454150"/>
            <a:ext cx="3781425" cy="5540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MY" altLang="en-US" sz="1800" b="0" u="sng">
              <a:latin typeface="Arial" panose="020B0604020202020204" pitchFamily="34" charset="0"/>
            </a:endParaRPr>
          </a:p>
        </p:txBody>
      </p:sp>
      <p:sp>
        <p:nvSpPr>
          <p:cNvPr id="21508" name="Rectangle 6">
            <a:extLst>
              <a:ext uri="{FF2B5EF4-FFF2-40B4-BE49-F238E27FC236}">
                <a16:creationId xmlns:a16="http://schemas.microsoft.com/office/drawing/2014/main" id="{47D712F5-7095-4054-8B0E-2EBE1223AD5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604000" y="6086475"/>
            <a:ext cx="2311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3EFEDA2B-6850-4EC7-B822-A9480AF84A3F}" type="slidenum">
              <a:rPr lang="en-US" altLang="en-US" sz="1400" b="0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US" altLang="en-US" sz="14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09" name="Rectangle 4">
            <a:extLst>
              <a:ext uri="{FF2B5EF4-FFF2-40B4-BE49-F238E27FC236}">
                <a16:creationId xmlns:a16="http://schemas.microsoft.com/office/drawing/2014/main" id="{7B7BF5A1-75B4-4B45-A30D-CB06243F11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066800"/>
            <a:ext cx="8001000" cy="5540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MY" altLang="en-US" sz="1600" b="0" u="sng">
                <a:latin typeface="Arial" panose="020B0604020202020204" pitchFamily="34" charset="0"/>
              </a:rPr>
              <a:t>SHAREHOLDERS OR PROXYHOLDERS WITH NO VOTES INDICATED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MY" altLang="en-US" sz="1600" b="0" u="sng">
                <a:latin typeface="Arial" panose="020B0604020202020204" pitchFamily="34" charset="0"/>
              </a:rPr>
              <a:t>- VOTE </a:t>
            </a:r>
            <a:r>
              <a:rPr lang="en-MY" altLang="en-US" sz="1600" u="sng">
                <a:latin typeface="Arial" panose="020B0604020202020204" pitchFamily="34" charset="0"/>
              </a:rPr>
              <a:t>“FOR”, “AGAINST”</a:t>
            </a:r>
            <a:r>
              <a:rPr lang="en-MY" altLang="en-US" sz="1600" b="0" u="sng">
                <a:latin typeface="Arial" panose="020B0604020202020204" pitchFamily="34" charset="0"/>
              </a:rPr>
              <a:t> OR </a:t>
            </a:r>
            <a:r>
              <a:rPr lang="en-MY" altLang="en-US" sz="1600" u="sng">
                <a:latin typeface="Arial" panose="020B0604020202020204" pitchFamily="34" charset="0"/>
              </a:rPr>
              <a:t>“ABSTAIN”</a:t>
            </a:r>
            <a:r>
              <a:rPr lang="en-MY" altLang="en-US" sz="1600" b="0" u="sng">
                <a:latin typeface="Arial" panose="020B0604020202020204" pitchFamily="34" charset="0"/>
              </a:rPr>
              <a:t> ON THE RESOLUTION SHOWN ON SCREEN, THEN PRESS </a:t>
            </a:r>
            <a:r>
              <a:rPr lang="en-MY" altLang="en-US" sz="1600" u="sng">
                <a:latin typeface="Arial" panose="020B0604020202020204" pitchFamily="34" charset="0"/>
              </a:rPr>
              <a:t>“VOTE”</a:t>
            </a:r>
            <a:r>
              <a:rPr lang="en-MY" altLang="en-US" sz="1600" b="0" u="sng">
                <a:latin typeface="Arial" panose="020B0604020202020204" pitchFamily="34" charset="0"/>
              </a:rPr>
              <a:t> BUTTON</a:t>
            </a:r>
          </a:p>
        </p:txBody>
      </p:sp>
      <p:sp>
        <p:nvSpPr>
          <p:cNvPr id="21510" name="Rectangle 142">
            <a:extLst>
              <a:ext uri="{FF2B5EF4-FFF2-40B4-BE49-F238E27FC236}">
                <a16:creationId xmlns:a16="http://schemas.microsoft.com/office/drawing/2014/main" id="{A201BC6A-5BA8-4138-85E0-7E2CB2E285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81000"/>
            <a:ext cx="7924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800"/>
              <a:t>e-Polling – Touchscreen Instructions No.4</a:t>
            </a:r>
          </a:p>
        </p:txBody>
      </p:sp>
      <p:pic>
        <p:nvPicPr>
          <p:cNvPr id="21511" name="Picture 1">
            <a:extLst>
              <a:ext uri="{FF2B5EF4-FFF2-40B4-BE49-F238E27FC236}">
                <a16:creationId xmlns:a16="http://schemas.microsoft.com/office/drawing/2014/main" id="{ADF6455E-D5FF-4C87-BC6D-654ED05B15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1871663"/>
            <a:ext cx="7986712" cy="449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3">
            <a:extLst>
              <a:ext uri="{FF2B5EF4-FFF2-40B4-BE49-F238E27FC236}">
                <a16:creationId xmlns:a16="http://schemas.microsoft.com/office/drawing/2014/main" id="{78D92958-1C4A-41B9-982A-FF4DCBC2BE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5927725"/>
            <a:ext cx="4876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000">
              <a:latin typeface="Arial" panose="020B0604020202020204" pitchFamily="34" charset="0"/>
            </a:endParaRPr>
          </a:p>
        </p:txBody>
      </p:sp>
      <p:sp>
        <p:nvSpPr>
          <p:cNvPr id="23555" name="Rectangle 4">
            <a:extLst>
              <a:ext uri="{FF2B5EF4-FFF2-40B4-BE49-F238E27FC236}">
                <a16:creationId xmlns:a16="http://schemas.microsoft.com/office/drawing/2014/main" id="{81526939-A92E-447F-85BB-8D24ECBBA5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550" y="1454150"/>
            <a:ext cx="3781425" cy="5540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MY" altLang="en-US" sz="1800" b="0" u="sng">
              <a:latin typeface="Arial" panose="020B0604020202020204" pitchFamily="34" charset="0"/>
            </a:endParaRPr>
          </a:p>
        </p:txBody>
      </p:sp>
      <p:sp>
        <p:nvSpPr>
          <p:cNvPr id="23556" name="Rectangle 6">
            <a:extLst>
              <a:ext uri="{FF2B5EF4-FFF2-40B4-BE49-F238E27FC236}">
                <a16:creationId xmlns:a16="http://schemas.microsoft.com/office/drawing/2014/main" id="{8B774EC6-C77B-4BFE-A91F-4F0FF0E13D3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604000" y="6086475"/>
            <a:ext cx="2311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F0D29D90-CCA7-4FBA-B238-A7862CD90E7B}" type="slidenum">
              <a:rPr lang="en-US" altLang="en-US" sz="1400" b="0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US" altLang="en-US" sz="14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57" name="Rectangle 142">
            <a:extLst>
              <a:ext uri="{FF2B5EF4-FFF2-40B4-BE49-F238E27FC236}">
                <a16:creationId xmlns:a16="http://schemas.microsoft.com/office/drawing/2014/main" id="{581D29EA-65E9-4A8C-8E83-AC78C37A9E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81000"/>
            <a:ext cx="7848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800"/>
              <a:t>e-Polling – Touchscreen Instructions No.5</a:t>
            </a:r>
          </a:p>
        </p:txBody>
      </p:sp>
      <p:sp>
        <p:nvSpPr>
          <p:cNvPr id="23558" name="Rectangle 4">
            <a:extLst>
              <a:ext uri="{FF2B5EF4-FFF2-40B4-BE49-F238E27FC236}">
                <a16:creationId xmlns:a16="http://schemas.microsoft.com/office/drawing/2014/main" id="{5C5E26B2-68AC-4F54-9FA7-996A3CBAA1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143000"/>
            <a:ext cx="7543800" cy="4016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MY" altLang="en-US" sz="1800" u="sng">
                <a:latin typeface="Arial" panose="020B0604020202020204" pitchFamily="34" charset="0"/>
              </a:rPr>
              <a:t>“CONFIRM” </a:t>
            </a:r>
            <a:r>
              <a:rPr lang="en-MY" altLang="en-US" sz="1800" b="0" u="sng">
                <a:latin typeface="Arial" panose="020B0604020202020204" pitchFamily="34" charset="0"/>
              </a:rPr>
              <a:t>YOUR VOTE</a:t>
            </a:r>
          </a:p>
        </p:txBody>
      </p:sp>
      <p:pic>
        <p:nvPicPr>
          <p:cNvPr id="23559" name="Picture 1">
            <a:extLst>
              <a:ext uri="{FF2B5EF4-FFF2-40B4-BE49-F238E27FC236}">
                <a16:creationId xmlns:a16="http://schemas.microsoft.com/office/drawing/2014/main" id="{51D689B5-B60D-4360-BD03-7119EA826F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1457325"/>
            <a:ext cx="8110537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3">
            <a:extLst>
              <a:ext uri="{FF2B5EF4-FFF2-40B4-BE49-F238E27FC236}">
                <a16:creationId xmlns:a16="http://schemas.microsoft.com/office/drawing/2014/main" id="{0577CEFC-4E0F-4071-999B-20E93C3743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5927725"/>
            <a:ext cx="4876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000">
              <a:latin typeface="Arial" panose="020B0604020202020204" pitchFamily="34" charset="0"/>
            </a:endParaRPr>
          </a:p>
        </p:txBody>
      </p:sp>
      <p:sp>
        <p:nvSpPr>
          <p:cNvPr id="25603" name="Rectangle 4">
            <a:extLst>
              <a:ext uri="{FF2B5EF4-FFF2-40B4-BE49-F238E27FC236}">
                <a16:creationId xmlns:a16="http://schemas.microsoft.com/office/drawing/2014/main" id="{24E8C656-0278-4F02-A2D5-4F31C6AD23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550" y="1454150"/>
            <a:ext cx="3781425" cy="5540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MY" altLang="en-US" sz="1800" b="0" u="sng">
              <a:latin typeface="Arial" panose="020B0604020202020204" pitchFamily="34" charset="0"/>
            </a:endParaRPr>
          </a:p>
        </p:txBody>
      </p:sp>
      <p:sp>
        <p:nvSpPr>
          <p:cNvPr id="25604" name="Rectangle 6">
            <a:extLst>
              <a:ext uri="{FF2B5EF4-FFF2-40B4-BE49-F238E27FC236}">
                <a16:creationId xmlns:a16="http://schemas.microsoft.com/office/drawing/2014/main" id="{254CDB99-C796-414F-B7C2-947B0648BA9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604000" y="6086475"/>
            <a:ext cx="2311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19E54CBD-BADE-42F3-9D0F-CBBFF6AD5C1C}" type="slidenum">
              <a:rPr lang="en-US" altLang="en-US" sz="1400" b="0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US" altLang="en-US" sz="14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05" name="Rectangle 4">
            <a:extLst>
              <a:ext uri="{FF2B5EF4-FFF2-40B4-BE49-F238E27FC236}">
                <a16:creationId xmlns:a16="http://schemas.microsoft.com/office/drawing/2014/main" id="{29BBDF11-8DB2-4A6B-8AB4-BF49D19F05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288" y="1023938"/>
            <a:ext cx="7543800" cy="5556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MY" altLang="en-US" sz="1800" b="0" u="sng">
                <a:latin typeface="Arial" panose="020B0604020202020204" pitchFamily="34" charset="0"/>
              </a:rPr>
              <a:t>CHAIRMAN/FAILING WHICH WITH VOTES INDICATED – TO PRESS THE </a:t>
            </a:r>
            <a:r>
              <a:rPr lang="en-MY" altLang="en-US" sz="1800" u="sng">
                <a:latin typeface="Arial" panose="020B0604020202020204" pitchFamily="34" charset="0"/>
              </a:rPr>
              <a:t>“VOTE”</a:t>
            </a:r>
            <a:r>
              <a:rPr lang="en-MY" altLang="en-US" sz="1800" b="0" u="sng">
                <a:latin typeface="Arial" panose="020B0604020202020204" pitchFamily="34" charset="0"/>
              </a:rPr>
              <a:t> BUTTON</a:t>
            </a:r>
          </a:p>
        </p:txBody>
      </p:sp>
      <p:sp>
        <p:nvSpPr>
          <p:cNvPr id="25606" name="Rectangle 142">
            <a:extLst>
              <a:ext uri="{FF2B5EF4-FFF2-40B4-BE49-F238E27FC236}">
                <a16:creationId xmlns:a16="http://schemas.microsoft.com/office/drawing/2014/main" id="{5A7FCA83-9101-4629-A632-A79EC5480F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81000"/>
            <a:ext cx="753268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800"/>
              <a:t>e-Polling – Touchscreen Instructions No.6</a:t>
            </a:r>
          </a:p>
        </p:txBody>
      </p:sp>
      <p:pic>
        <p:nvPicPr>
          <p:cNvPr id="25607" name="Picture 1">
            <a:extLst>
              <a:ext uri="{FF2B5EF4-FFF2-40B4-BE49-F238E27FC236}">
                <a16:creationId xmlns:a16="http://schemas.microsoft.com/office/drawing/2014/main" id="{5B6D8A1D-4858-4C8B-9702-2E6FFCBC4E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3225"/>
            <a:ext cx="8001000" cy="450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3">
            <a:extLst>
              <a:ext uri="{FF2B5EF4-FFF2-40B4-BE49-F238E27FC236}">
                <a16:creationId xmlns:a16="http://schemas.microsoft.com/office/drawing/2014/main" id="{2676FEE0-869C-4E91-B90B-59568FAB3F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5927725"/>
            <a:ext cx="4876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000">
              <a:latin typeface="Arial" panose="020B0604020202020204" pitchFamily="34" charset="0"/>
            </a:endParaRPr>
          </a:p>
        </p:txBody>
      </p:sp>
      <p:sp>
        <p:nvSpPr>
          <p:cNvPr id="27651" name="Rectangle 4">
            <a:extLst>
              <a:ext uri="{FF2B5EF4-FFF2-40B4-BE49-F238E27FC236}">
                <a16:creationId xmlns:a16="http://schemas.microsoft.com/office/drawing/2014/main" id="{8F284CBA-B007-4C0E-A3F1-36DD0207E0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550" y="1454150"/>
            <a:ext cx="3781425" cy="5540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MY" altLang="en-US" sz="1800" b="0" u="sng">
              <a:latin typeface="Arial" panose="020B0604020202020204" pitchFamily="34" charset="0"/>
            </a:endParaRPr>
          </a:p>
        </p:txBody>
      </p:sp>
      <p:sp>
        <p:nvSpPr>
          <p:cNvPr id="27652" name="Rectangle 6">
            <a:extLst>
              <a:ext uri="{FF2B5EF4-FFF2-40B4-BE49-F238E27FC236}">
                <a16:creationId xmlns:a16="http://schemas.microsoft.com/office/drawing/2014/main" id="{83CFD0E4-E23A-41EF-B8C0-0AD86813503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604000" y="6086475"/>
            <a:ext cx="2311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BC7E61D4-9F51-4F9F-82B9-452470EF7E7B}" type="slidenum">
              <a:rPr lang="en-US" altLang="en-US" sz="1400" b="0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n-US" altLang="en-US" sz="14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53" name="Rectangle 142">
            <a:extLst>
              <a:ext uri="{FF2B5EF4-FFF2-40B4-BE49-F238E27FC236}">
                <a16:creationId xmlns:a16="http://schemas.microsoft.com/office/drawing/2014/main" id="{E7EA21D1-6DE7-4133-989C-31694C81FB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81000"/>
            <a:ext cx="7848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800"/>
              <a:t>e-Polling – Touchscreen Instructions No.7</a:t>
            </a:r>
          </a:p>
        </p:txBody>
      </p:sp>
      <p:sp>
        <p:nvSpPr>
          <p:cNvPr id="27654" name="Rectangle 4">
            <a:extLst>
              <a:ext uri="{FF2B5EF4-FFF2-40B4-BE49-F238E27FC236}">
                <a16:creationId xmlns:a16="http://schemas.microsoft.com/office/drawing/2014/main" id="{54E4624E-19BA-404A-A0C1-D1CE67F0B5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143000"/>
            <a:ext cx="7543800" cy="4016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MY" altLang="en-US" sz="1800" u="sng">
                <a:latin typeface="Arial" panose="020B0604020202020204" pitchFamily="34" charset="0"/>
              </a:rPr>
              <a:t>“CONFIRM” </a:t>
            </a:r>
            <a:r>
              <a:rPr lang="en-MY" altLang="en-US" sz="1800" b="0" u="sng">
                <a:latin typeface="Arial" panose="020B0604020202020204" pitchFamily="34" charset="0"/>
              </a:rPr>
              <a:t>YOUR VOTE</a:t>
            </a:r>
          </a:p>
        </p:txBody>
      </p:sp>
      <p:pic>
        <p:nvPicPr>
          <p:cNvPr id="27655" name="Picture 1">
            <a:extLst>
              <a:ext uri="{FF2B5EF4-FFF2-40B4-BE49-F238E27FC236}">
                <a16:creationId xmlns:a16="http://schemas.microsoft.com/office/drawing/2014/main" id="{B2508EA6-B191-4C4E-B9C2-69E54C3D9B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81138"/>
            <a:ext cx="8188325" cy="460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3">
            <a:extLst>
              <a:ext uri="{FF2B5EF4-FFF2-40B4-BE49-F238E27FC236}">
                <a16:creationId xmlns:a16="http://schemas.microsoft.com/office/drawing/2014/main" id="{4FEC8A67-5E69-4F25-8FF7-DB16B8EF6D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5927725"/>
            <a:ext cx="4876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000">
              <a:latin typeface="Arial" panose="020B0604020202020204" pitchFamily="34" charset="0"/>
            </a:endParaRPr>
          </a:p>
        </p:txBody>
      </p:sp>
      <p:sp>
        <p:nvSpPr>
          <p:cNvPr id="29699" name="Rectangle 4">
            <a:extLst>
              <a:ext uri="{FF2B5EF4-FFF2-40B4-BE49-F238E27FC236}">
                <a16:creationId xmlns:a16="http://schemas.microsoft.com/office/drawing/2014/main" id="{41AA37C5-6D47-4D5D-9201-E977CCFB99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550" y="1454150"/>
            <a:ext cx="3781425" cy="5540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MY" altLang="en-US" sz="1800" b="0" u="sng">
              <a:latin typeface="Arial" panose="020B0604020202020204" pitchFamily="34" charset="0"/>
            </a:endParaRPr>
          </a:p>
        </p:txBody>
      </p:sp>
      <p:sp>
        <p:nvSpPr>
          <p:cNvPr id="29700" name="Rectangle 6">
            <a:extLst>
              <a:ext uri="{FF2B5EF4-FFF2-40B4-BE49-F238E27FC236}">
                <a16:creationId xmlns:a16="http://schemas.microsoft.com/office/drawing/2014/main" id="{77E40766-B318-4612-B9E4-4EDBDED8937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604000" y="6086475"/>
            <a:ext cx="2311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AB3C25BA-90EE-4E65-85D5-E36F721D45EB}" type="slidenum">
              <a:rPr lang="en-US" altLang="en-US" sz="1400" b="0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US" altLang="en-US" sz="14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701" name="Rectangle 4">
            <a:extLst>
              <a:ext uri="{FF2B5EF4-FFF2-40B4-BE49-F238E27FC236}">
                <a16:creationId xmlns:a16="http://schemas.microsoft.com/office/drawing/2014/main" id="{6E217630-35E0-43D7-92B9-432E14161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219200"/>
            <a:ext cx="7543800" cy="5540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MY" altLang="en-US" sz="1800" b="0" u="sng">
                <a:latin typeface="Arial" panose="020B0604020202020204" pitchFamily="34" charset="0"/>
              </a:rPr>
              <a:t>CHAIRMAN/FAILING WHICH WITH NO VOTES INDICATED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MY" altLang="en-US" sz="1800" b="0" u="sng">
                <a:latin typeface="Arial" panose="020B0604020202020204" pitchFamily="34" charset="0"/>
              </a:rPr>
              <a:t>- VOTE </a:t>
            </a:r>
            <a:r>
              <a:rPr lang="en-MY" altLang="en-US" sz="1800" u="sng">
                <a:latin typeface="Arial" panose="020B0604020202020204" pitchFamily="34" charset="0"/>
              </a:rPr>
              <a:t>“FOR”, “AGAINST”</a:t>
            </a:r>
            <a:r>
              <a:rPr lang="en-MY" altLang="en-US" sz="1800" b="0" u="sng">
                <a:latin typeface="Arial" panose="020B0604020202020204" pitchFamily="34" charset="0"/>
              </a:rPr>
              <a:t> OR </a:t>
            </a:r>
            <a:r>
              <a:rPr lang="en-MY" altLang="en-US" sz="1800" u="sng">
                <a:latin typeface="Arial" panose="020B0604020202020204" pitchFamily="34" charset="0"/>
              </a:rPr>
              <a:t>“ABSTAIN”</a:t>
            </a:r>
            <a:r>
              <a:rPr lang="en-MY" altLang="en-US" sz="1800" b="0" u="sng">
                <a:latin typeface="Arial" panose="020B0604020202020204" pitchFamily="34" charset="0"/>
              </a:rPr>
              <a:t> ON THE RESOLUTION SHOWN ON SCREEN, THEN PRESS </a:t>
            </a:r>
            <a:r>
              <a:rPr lang="en-MY" altLang="en-US" sz="1800" u="sng">
                <a:latin typeface="Arial" panose="020B0604020202020204" pitchFamily="34" charset="0"/>
              </a:rPr>
              <a:t>“VOTE”</a:t>
            </a:r>
            <a:r>
              <a:rPr lang="en-MY" altLang="en-US" sz="1800" b="0" u="sng">
                <a:latin typeface="Arial" panose="020B0604020202020204" pitchFamily="34" charset="0"/>
              </a:rPr>
              <a:t> BUTTON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MY" altLang="en-US" sz="1800" b="0" u="sng">
              <a:latin typeface="Arial" panose="020B0604020202020204" pitchFamily="34" charset="0"/>
            </a:endParaRPr>
          </a:p>
        </p:txBody>
      </p:sp>
      <p:sp>
        <p:nvSpPr>
          <p:cNvPr id="29702" name="Rectangle 142">
            <a:extLst>
              <a:ext uri="{FF2B5EF4-FFF2-40B4-BE49-F238E27FC236}">
                <a16:creationId xmlns:a16="http://schemas.microsoft.com/office/drawing/2014/main" id="{B9572BBF-361E-437C-8926-FD39A1EFA6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81000"/>
            <a:ext cx="7848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800"/>
              <a:t>e-Polling – Touchscreen Instructions No.8</a:t>
            </a:r>
          </a:p>
        </p:txBody>
      </p:sp>
      <p:pic>
        <p:nvPicPr>
          <p:cNvPr id="29703" name="Picture 1">
            <a:extLst>
              <a:ext uri="{FF2B5EF4-FFF2-40B4-BE49-F238E27FC236}">
                <a16:creationId xmlns:a16="http://schemas.microsoft.com/office/drawing/2014/main" id="{54AE7B51-1A1D-4F48-8EE3-A24DC9B831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133600"/>
            <a:ext cx="7627938" cy="429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3">
            <a:extLst>
              <a:ext uri="{FF2B5EF4-FFF2-40B4-BE49-F238E27FC236}">
                <a16:creationId xmlns:a16="http://schemas.microsoft.com/office/drawing/2014/main" id="{3A75EDFB-CA85-4C45-B82E-A306FEBAC5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5927725"/>
            <a:ext cx="4876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000">
              <a:latin typeface="Arial" panose="020B0604020202020204" pitchFamily="34" charset="0"/>
            </a:endParaRPr>
          </a:p>
        </p:txBody>
      </p:sp>
      <p:sp>
        <p:nvSpPr>
          <p:cNvPr id="31747" name="Rectangle 4">
            <a:extLst>
              <a:ext uri="{FF2B5EF4-FFF2-40B4-BE49-F238E27FC236}">
                <a16:creationId xmlns:a16="http://schemas.microsoft.com/office/drawing/2014/main" id="{984A05E6-0C91-49A7-9705-2445A6B2F2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550" y="1454150"/>
            <a:ext cx="3781425" cy="5540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MY" altLang="en-US" sz="1800" b="0" u="sng">
              <a:latin typeface="Arial" panose="020B0604020202020204" pitchFamily="34" charset="0"/>
            </a:endParaRPr>
          </a:p>
        </p:txBody>
      </p:sp>
      <p:sp>
        <p:nvSpPr>
          <p:cNvPr id="31748" name="Rectangle 6">
            <a:extLst>
              <a:ext uri="{FF2B5EF4-FFF2-40B4-BE49-F238E27FC236}">
                <a16:creationId xmlns:a16="http://schemas.microsoft.com/office/drawing/2014/main" id="{078716C2-F41F-412E-A3CC-A2F6F0590E0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604000" y="6086475"/>
            <a:ext cx="2311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F02E69A0-29BB-445D-AE6F-7B6691B0BD44}" type="slidenum">
              <a:rPr lang="en-US" altLang="en-US" sz="1400" b="0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US" altLang="en-US" sz="14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49" name="Rectangle 142">
            <a:extLst>
              <a:ext uri="{FF2B5EF4-FFF2-40B4-BE49-F238E27FC236}">
                <a16:creationId xmlns:a16="http://schemas.microsoft.com/office/drawing/2014/main" id="{E083067D-343B-486E-BCEB-F6AC719700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81000"/>
            <a:ext cx="8001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800"/>
              <a:t>e-Polling – Touchscreen Instructions No.9</a:t>
            </a:r>
          </a:p>
        </p:txBody>
      </p:sp>
      <p:sp>
        <p:nvSpPr>
          <p:cNvPr id="31750" name="Rectangle 4">
            <a:extLst>
              <a:ext uri="{FF2B5EF4-FFF2-40B4-BE49-F238E27FC236}">
                <a16:creationId xmlns:a16="http://schemas.microsoft.com/office/drawing/2014/main" id="{A0E027A5-A02D-4B47-9958-5F48992825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143000"/>
            <a:ext cx="7543800" cy="4016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MY" altLang="en-US" sz="1800" u="sng">
                <a:latin typeface="Arial" panose="020B0604020202020204" pitchFamily="34" charset="0"/>
              </a:rPr>
              <a:t>“CONFIRM” </a:t>
            </a:r>
            <a:r>
              <a:rPr lang="en-MY" altLang="en-US" sz="1800" b="0" u="sng">
                <a:latin typeface="Arial" panose="020B0604020202020204" pitchFamily="34" charset="0"/>
              </a:rPr>
              <a:t>YOUR VOTE</a:t>
            </a:r>
          </a:p>
        </p:txBody>
      </p:sp>
      <p:pic>
        <p:nvPicPr>
          <p:cNvPr id="31751" name="Picture 1">
            <a:extLst>
              <a:ext uri="{FF2B5EF4-FFF2-40B4-BE49-F238E27FC236}">
                <a16:creationId xmlns:a16="http://schemas.microsoft.com/office/drawing/2014/main" id="{1795BFF9-2D41-47CB-BDC3-B09D15CAC2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03388"/>
            <a:ext cx="7848600" cy="358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42">
            <a:extLst>
              <a:ext uri="{FF2B5EF4-FFF2-40B4-BE49-F238E27FC236}">
                <a16:creationId xmlns:a16="http://schemas.microsoft.com/office/drawing/2014/main" id="{3DE35197-35F7-4395-A410-FACCFBE2A7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81000"/>
            <a:ext cx="6400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800"/>
              <a:t>Polling Results</a:t>
            </a:r>
          </a:p>
        </p:txBody>
      </p:sp>
      <p:pic>
        <p:nvPicPr>
          <p:cNvPr id="33795" name="Picture 1">
            <a:extLst>
              <a:ext uri="{FF2B5EF4-FFF2-40B4-BE49-F238E27FC236}">
                <a16:creationId xmlns:a16="http://schemas.microsoft.com/office/drawing/2014/main" id="{8F61C3E3-0775-4BF7-9457-87718EEB53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3" y="2667000"/>
            <a:ext cx="7820025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>
            <a:extLst>
              <a:ext uri="{FF2B5EF4-FFF2-40B4-BE49-F238E27FC236}">
                <a16:creationId xmlns:a16="http://schemas.microsoft.com/office/drawing/2014/main" id="{863B4E72-6728-45A1-94B8-CAC4D060CF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0488" y="2870200"/>
            <a:ext cx="6400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3200"/>
              <a:t>THANK YOU</a:t>
            </a:r>
          </a:p>
          <a:p>
            <a:pPr algn="ctr" eaLnBrk="1" hangingPunct="1">
              <a:buFontTx/>
              <a:buNone/>
            </a:pPr>
            <a:r>
              <a:rPr lang="en-US" altLang="en-US"/>
              <a:t>Q&amp;A Session</a:t>
            </a:r>
          </a:p>
        </p:txBody>
      </p:sp>
      <p:sp>
        <p:nvSpPr>
          <p:cNvPr id="34819" name="Rectangle 6">
            <a:extLst>
              <a:ext uri="{FF2B5EF4-FFF2-40B4-BE49-F238E27FC236}">
                <a16:creationId xmlns:a16="http://schemas.microsoft.com/office/drawing/2014/main" id="{C75C5015-17D9-4CD3-A352-8E7E6D4EBE3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604000" y="6086475"/>
            <a:ext cx="2311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779B417B-EBF9-4183-B45F-69ECD386CBA8}" type="slidenum">
              <a:rPr lang="en-US" altLang="en-US" sz="1400" b="0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en-US" altLang="en-US" sz="14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42">
            <a:extLst>
              <a:ext uri="{FF2B5EF4-FFF2-40B4-BE49-F238E27FC236}">
                <a16:creationId xmlns:a16="http://schemas.microsoft.com/office/drawing/2014/main" id="{E841D982-DAFD-4D7C-B5A6-6B85287397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81000"/>
            <a:ext cx="6400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800"/>
              <a:t>e-Polling System - Introduction</a:t>
            </a:r>
          </a:p>
        </p:txBody>
      </p:sp>
      <p:sp>
        <p:nvSpPr>
          <p:cNvPr id="6147" name="TextBox 5">
            <a:extLst>
              <a:ext uri="{FF2B5EF4-FFF2-40B4-BE49-F238E27FC236}">
                <a16:creationId xmlns:a16="http://schemas.microsoft.com/office/drawing/2014/main" id="{571D2D9B-683E-47E4-952E-BC0A4F7D5F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524000"/>
            <a:ext cx="8153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lang="en-US" altLang="en-US" sz="2000"/>
              <a:t>A paperless and fully electronic voting system. </a:t>
            </a:r>
            <a:endParaRPr lang="en-US" altLang="en-US" sz="2800"/>
          </a:p>
        </p:txBody>
      </p:sp>
      <p:sp>
        <p:nvSpPr>
          <p:cNvPr id="6148" name="TextBox 7">
            <a:extLst>
              <a:ext uri="{FF2B5EF4-FFF2-40B4-BE49-F238E27FC236}">
                <a16:creationId xmlns:a16="http://schemas.microsoft.com/office/drawing/2014/main" id="{DCE31220-822F-4000-BB57-1B8BFB212A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925638"/>
            <a:ext cx="8153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lang="en-US" altLang="en-US" sz="2000"/>
              <a:t>Internally developed in 2012.</a:t>
            </a:r>
            <a:endParaRPr lang="en-US" altLang="en-US" sz="2800"/>
          </a:p>
        </p:txBody>
      </p:sp>
      <p:sp>
        <p:nvSpPr>
          <p:cNvPr id="6149" name="TextBox 8">
            <a:extLst>
              <a:ext uri="{FF2B5EF4-FFF2-40B4-BE49-F238E27FC236}">
                <a16:creationId xmlns:a16="http://schemas.microsoft.com/office/drawing/2014/main" id="{A6228E8F-4E0D-448B-89EA-EA1C6FEBDC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328863"/>
            <a:ext cx="8153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lang="en-US" altLang="en-US" sz="2000"/>
              <a:t>Previewed by Securities Commission and Bursa Malaysia official in 2013.</a:t>
            </a:r>
            <a:endParaRPr lang="en-US" altLang="en-US" sz="2800"/>
          </a:p>
        </p:txBody>
      </p:sp>
      <p:sp>
        <p:nvSpPr>
          <p:cNvPr id="6150" name="TextBox 10">
            <a:extLst>
              <a:ext uri="{FF2B5EF4-FFF2-40B4-BE49-F238E27FC236}">
                <a16:creationId xmlns:a16="http://schemas.microsoft.com/office/drawing/2014/main" id="{22BE6E2E-D3DA-4D7E-A9A1-8828A3D2F4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036888"/>
            <a:ext cx="8153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lang="en-US" altLang="en-US" sz="2000"/>
              <a:t>1st share registrar to launch an e-Polling system in Malaysia.</a:t>
            </a:r>
            <a:endParaRPr lang="en-US" altLang="en-US" sz="2800"/>
          </a:p>
        </p:txBody>
      </p:sp>
      <p:sp>
        <p:nvSpPr>
          <p:cNvPr id="6151" name="TextBox 11">
            <a:extLst>
              <a:ext uri="{FF2B5EF4-FFF2-40B4-BE49-F238E27FC236}">
                <a16:creationId xmlns:a16="http://schemas.microsoft.com/office/drawing/2014/main" id="{9B51A4B2-2EF6-44E9-AE69-2569535DF5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436938"/>
            <a:ext cx="8153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lang="en-US" altLang="en-US" sz="2000"/>
              <a:t>Application Review for application functionality and security controls conducted by Deloitte Enterprise Risk Services Sdn. Bhd.</a:t>
            </a:r>
            <a:endParaRPr lang="en-US" altLang="en-US" sz="2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>
            <a:extLst>
              <a:ext uri="{FF2B5EF4-FFF2-40B4-BE49-F238E27FC236}">
                <a16:creationId xmlns:a16="http://schemas.microsoft.com/office/drawing/2014/main" id="{CA28AEAE-C11E-4181-91BD-C20906B302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444625"/>
            <a:ext cx="8763000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200">
              <a:solidFill>
                <a:srgbClr val="0F3146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96ED8D93-37B0-43D5-9EEE-68BE9DF3770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28600"/>
            <a:ext cx="8305800" cy="838200"/>
          </a:xfrm>
        </p:spPr>
        <p:txBody>
          <a:bodyPr/>
          <a:lstStyle/>
          <a:p>
            <a:r>
              <a:rPr lang="en-US" altLang="en-US"/>
              <a:t>e-Polling Overview</a:t>
            </a:r>
          </a:p>
        </p:txBody>
      </p:sp>
      <p:pic>
        <p:nvPicPr>
          <p:cNvPr id="7172" name="Picture 4" descr="Untitled-Page">
            <a:extLst>
              <a:ext uri="{FF2B5EF4-FFF2-40B4-BE49-F238E27FC236}">
                <a16:creationId xmlns:a16="http://schemas.microsoft.com/office/drawing/2014/main" id="{C9791DA3-8E91-4D40-A9EB-B62547F65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05000"/>
            <a:ext cx="8610600" cy="4244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42">
            <a:extLst>
              <a:ext uri="{FF2B5EF4-FFF2-40B4-BE49-F238E27FC236}">
                <a16:creationId xmlns:a16="http://schemas.microsoft.com/office/drawing/2014/main" id="{2144CF67-A556-4689-B982-793A282BA4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81000"/>
            <a:ext cx="6400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800"/>
              <a:t>e-Polling – Tested Clientele</a:t>
            </a:r>
          </a:p>
        </p:txBody>
      </p:sp>
      <p:sp>
        <p:nvSpPr>
          <p:cNvPr id="8195" name="Rectangle 4">
            <a:extLst>
              <a:ext uri="{FF2B5EF4-FFF2-40B4-BE49-F238E27FC236}">
                <a16:creationId xmlns:a16="http://schemas.microsoft.com/office/drawing/2014/main" id="{24A9E58F-706E-4C7C-91F9-363AA83006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143000"/>
            <a:ext cx="8001000" cy="5029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endParaRPr lang="en-US" altLang="en-US" sz="160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D69F056-9F3B-4A92-96D8-9B57C24CAFA4}"/>
              </a:ext>
            </a:extLst>
          </p:cNvPr>
          <p:cNvGraphicFramePr>
            <a:graphicFrameLocks noGrp="1"/>
          </p:cNvGraphicFramePr>
          <p:nvPr/>
        </p:nvGraphicFramePr>
        <p:xfrm>
          <a:off x="495300" y="1052513"/>
          <a:ext cx="8229600" cy="49672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36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386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808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064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0552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MEETING DATE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6" marR="7156" marT="715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CLIENT NAME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6" marR="7156" marT="715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LOCATION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6" marR="7156" marT="715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SCRUTINEERS'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6" marR="7156" marT="715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6309"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15-Jun-15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6" marR="7156" marT="715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IHH HEALTHCARE BERHAD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6" marR="7156" marT="715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HILTON HOTEL KL SENTRAL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6" marR="7156" marT="715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KPMG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6" marR="7156" marT="715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6309"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06-Nov-15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6" marR="7156" marT="715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SYMPHONY HOUSE BERHAD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6" marR="7156" marT="715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SAUJANA HOTEL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6" marR="7156" marT="715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KPMG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6" marR="7156" marT="715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6309"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25-Nov-15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6" marR="7156" marT="715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MMC CORPORATION BERHAD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6" marR="7156" marT="715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HOTEL ISTANA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6" marR="7156" marT="715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KPMG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6" marR="7156" marT="715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6309"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18-Apr-16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6" marR="7156" marT="715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CIMB GROUP HOLDINGS BERHAD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6" marR="7156" marT="715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SIME DARBY CONVENTION CENTRE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6" marR="7156" marT="715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KPMG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6" marR="7156" marT="715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6309"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19-Apr-16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6" marR="7156" marT="715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MISC BERHAD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6" marR="7156" marT="715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MANDARIN ORIENTAL HOTEL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6" marR="7156" marT="715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SYMPHONY CORPORATEHOUSE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6" marR="7156" marT="715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6309"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26-Apr-16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6" marR="7156" marT="715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DUTCH LADY MILK INDUSTRIES BERHAD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6" marR="7156" marT="715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HOTEL ARMADA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6" marR="7156" marT="715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SYMPHONY CORPORATEHOUSE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6" marR="7156" marT="715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6309"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06-May-16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6" marR="7156" marT="715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HIAP TECK VENTURE BERHAD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6" marR="7156" marT="715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SETIA CITY CONVENTION CENTRE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6" marR="7156" marT="715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SYMPHONY CORPORATEHOUSE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6" marR="7156" marT="715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6309"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10-May-16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6" marR="7156" marT="715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TALIWORKS CORPORATION BERHAD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6" marR="7156" marT="715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ONE WORLD HOTEL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6" marR="7156" marT="715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DELOITTE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6" marR="7156" marT="715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6309"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26-May-16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6" marR="7156" marT="715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 &amp; N KENANGA HOLDINGS BERHAD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6" marR="7156" marT="715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ROYALE CHULAN K.LUMPUR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6" marR="7156" marT="715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SYMPHONY CORPORATEHOUSE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6" marR="7156" marT="715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6309"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27-May-16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6" marR="7156" marT="715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IHH HEALTHCARAE BHD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6" marR="7156" marT="715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CONNEXION @ NEXUS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6" marR="7156" marT="715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KPMG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6" marR="7156" marT="715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12617"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31-May-16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6" marR="7156" marT="715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MALAYSIAN RESOURCES CORPORATION BERHAD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6" marR="7156" marT="715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ONE WORLD HOTEL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6" marR="7156" marT="715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SYMPHONY CORPORATEHOUSE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6" marR="7156" marT="715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6309"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01-Jun-16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6" marR="7156" marT="715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RANHILL HOLDINGS BERHAD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6" marR="7156" marT="715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INTERCONTINENTAL K LUMPUR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6" marR="7156" marT="715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SYMPHONY CORPORATEHOUSE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6" marR="7156" marT="715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12617"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01-Jun-16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6" marR="7156" marT="715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FELDA GLOBAL VENTURES HOLDINGS BERHAD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6" marR="7156" marT="715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MENARA FELDA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6" marR="7156" marT="715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SYMPHONY CORPORATEHOUSE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6" marR="7156" marT="715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6309"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24-Jun-16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6" marR="7156" marT="715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RHB CAPITAL BERHAD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6" marR="7156" marT="715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ROYALE CHULAN K.LUMPUR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6" marR="7156" marT="715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PRICEWATERHOUSECOOPERS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6" marR="7156" marT="715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6309"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26-Jul-16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6" marR="7156" marT="715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SAPURAKENCANA PETROLEUM BERHAD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6" marR="7156" marT="715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SAPURA@MINES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6" marR="7156" marT="715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MEGA CORPORATE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6" marR="7156" marT="715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6309"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27-Jul-16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6" marR="7156" marT="715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DATASONIC GROUP BERHAD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6" marR="7156" marT="715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EVERLY PUTRAJAYA HOTEL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6" marR="7156" marT="715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BOARDROOM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6" marR="7156" marT="715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06309"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28-Jul-16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6" marR="7156" marT="715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DRB HICOM BERHAD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6" marR="7156" marT="715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HOLIDAY IN KUALA LUMPUR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6" marR="7156" marT="715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6" marR="7156" marT="715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412617"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28-Jul-16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6" marR="7156" marT="715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AMFIRST REAL ESTATE INVESTMENT TRUST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6" marR="7156" marT="715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BERJAYA TIMES SQUARE HOTEL KUALA LUMPUR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6" marR="7156" marT="715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SYMPHONY CORPORATEHOUSE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6" marR="7156" marT="715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14244"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28-Jul-16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6" marR="7156" marT="715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 &amp; N KENANGA HOLDINGS BERHAD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6" marR="7156" marT="715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ROYALE CHULAN K.LUMPUR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6" marR="7156" marT="715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SYMPHONY CORPORATEHOUSE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6" marR="7156" marT="715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52B24C5D-3902-45C5-9C3C-EDCE25F753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667000"/>
            <a:ext cx="7848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altLang="en-US" sz="3200" dirty="0"/>
              <a:t>E-Polling - </a:t>
            </a:r>
            <a:r>
              <a:rPr lang="en-US" altLang="en-US" sz="3200" dirty="0">
                <a:latin typeface="+mj-lt"/>
                <a:cs typeface="Times New Roman" panose="02020603050405020304" pitchFamily="18" charset="0"/>
              </a:rPr>
              <a:t>Process illustrations</a:t>
            </a:r>
          </a:p>
        </p:txBody>
      </p:sp>
      <p:sp>
        <p:nvSpPr>
          <p:cNvPr id="9219" name="Rectangle 6">
            <a:extLst>
              <a:ext uri="{FF2B5EF4-FFF2-40B4-BE49-F238E27FC236}">
                <a16:creationId xmlns:a16="http://schemas.microsoft.com/office/drawing/2014/main" id="{66C9D65A-8CC5-4A08-80E2-A19F06137E5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604000" y="6086475"/>
            <a:ext cx="2311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828034B9-0DBC-4A1E-AB92-E27097B86D5B}" type="slidenum">
              <a:rPr lang="en-US" altLang="en-US" sz="1400" b="0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en-US" sz="14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3">
            <a:extLst>
              <a:ext uri="{FF2B5EF4-FFF2-40B4-BE49-F238E27FC236}">
                <a16:creationId xmlns:a16="http://schemas.microsoft.com/office/drawing/2014/main" id="{EA54EE0E-E83F-4998-9050-AA1C043DD0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5927725"/>
            <a:ext cx="4876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000">
              <a:latin typeface="Arial" panose="020B0604020202020204" pitchFamily="34" charset="0"/>
            </a:endParaRPr>
          </a:p>
        </p:txBody>
      </p:sp>
      <p:sp>
        <p:nvSpPr>
          <p:cNvPr id="11267" name="Rectangle 142">
            <a:extLst>
              <a:ext uri="{FF2B5EF4-FFF2-40B4-BE49-F238E27FC236}">
                <a16:creationId xmlns:a16="http://schemas.microsoft.com/office/drawing/2014/main" id="{A86FBD28-68E9-47CF-A6CE-A45768BA46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81000"/>
            <a:ext cx="6400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800"/>
              <a:t>e-Polling Barcoded Wristbands</a:t>
            </a:r>
          </a:p>
        </p:txBody>
      </p:sp>
      <p:sp>
        <p:nvSpPr>
          <p:cNvPr id="11268" name="Rectangle 6">
            <a:extLst>
              <a:ext uri="{FF2B5EF4-FFF2-40B4-BE49-F238E27FC236}">
                <a16:creationId xmlns:a16="http://schemas.microsoft.com/office/drawing/2014/main" id="{FB515A71-33CA-4BA5-9BC1-7F04D8C6170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604000" y="6086475"/>
            <a:ext cx="2311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AF549034-1206-4AEE-9659-C700467E353B}" type="slidenum">
              <a:rPr lang="en-US" altLang="en-US" sz="1400" b="0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en-US" sz="14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9" name="Picture 3">
            <a:extLst>
              <a:ext uri="{FF2B5EF4-FFF2-40B4-BE49-F238E27FC236}">
                <a16:creationId xmlns:a16="http://schemas.microsoft.com/office/drawing/2014/main" id="{5C245D31-E5A2-46C7-BFCF-7BCA9B79B1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62125"/>
            <a:ext cx="8153400" cy="355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Rectangle 4">
            <a:extLst>
              <a:ext uri="{FF2B5EF4-FFF2-40B4-BE49-F238E27FC236}">
                <a16:creationId xmlns:a16="http://schemas.microsoft.com/office/drawing/2014/main" id="{C5572880-E8E1-4AF8-9EF1-63AC5CB878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5411788"/>
            <a:ext cx="7543800" cy="5556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MY" altLang="en-US" sz="1800" b="0" dirty="0">
                <a:latin typeface="+mj-lt"/>
              </a:rPr>
              <a:t>The barcode wristbands distributed during AGM/EGM registration</a:t>
            </a:r>
          </a:p>
        </p:txBody>
      </p:sp>
      <p:pic>
        <p:nvPicPr>
          <p:cNvPr id="11271" name="Picture 1">
            <a:extLst>
              <a:ext uri="{FF2B5EF4-FFF2-40B4-BE49-F238E27FC236}">
                <a16:creationId xmlns:a16="http://schemas.microsoft.com/office/drawing/2014/main" id="{280B5945-14E3-424D-A795-8754E34EDE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68275"/>
            <a:ext cx="2819400" cy="158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3">
            <a:extLst>
              <a:ext uri="{FF2B5EF4-FFF2-40B4-BE49-F238E27FC236}">
                <a16:creationId xmlns:a16="http://schemas.microsoft.com/office/drawing/2014/main" id="{126943CE-C16B-4A64-AC45-A4C13D1E6A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5927725"/>
            <a:ext cx="4876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000">
              <a:latin typeface="Arial" panose="020B0604020202020204" pitchFamily="34" charset="0"/>
            </a:endParaRPr>
          </a:p>
        </p:txBody>
      </p:sp>
      <p:sp>
        <p:nvSpPr>
          <p:cNvPr id="13315" name="Rectangle 4">
            <a:extLst>
              <a:ext uri="{FF2B5EF4-FFF2-40B4-BE49-F238E27FC236}">
                <a16:creationId xmlns:a16="http://schemas.microsoft.com/office/drawing/2014/main" id="{446F5FB0-4008-4513-9407-8B081F7A2E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550" y="1454150"/>
            <a:ext cx="3781425" cy="5540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MY" altLang="en-US" sz="1800" b="0" u="sng">
              <a:latin typeface="Arial" panose="020B0604020202020204" pitchFamily="34" charset="0"/>
            </a:endParaRPr>
          </a:p>
        </p:txBody>
      </p:sp>
      <p:sp>
        <p:nvSpPr>
          <p:cNvPr id="13316" name="Rectangle 6">
            <a:extLst>
              <a:ext uri="{FF2B5EF4-FFF2-40B4-BE49-F238E27FC236}">
                <a16:creationId xmlns:a16="http://schemas.microsoft.com/office/drawing/2014/main" id="{4DD61D86-7A48-4914-AA1C-583FC22F8C4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604000" y="6086475"/>
            <a:ext cx="2311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E1B026BA-3DFD-42F6-8522-5995118D2D7A}" type="slidenum">
              <a:rPr lang="en-US" altLang="en-US" sz="1400" b="0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en-US" sz="14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7" name="Rectangle 142">
            <a:extLst>
              <a:ext uri="{FF2B5EF4-FFF2-40B4-BE49-F238E27FC236}">
                <a16:creationId xmlns:a16="http://schemas.microsoft.com/office/drawing/2014/main" id="{CFE68A18-3522-4B60-9F96-27849A6F42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81000"/>
            <a:ext cx="6400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800"/>
              <a:t>e-Polling Scanners</a:t>
            </a:r>
          </a:p>
        </p:txBody>
      </p:sp>
      <p:sp>
        <p:nvSpPr>
          <p:cNvPr id="13318" name="Rectangle 4">
            <a:extLst>
              <a:ext uri="{FF2B5EF4-FFF2-40B4-BE49-F238E27FC236}">
                <a16:creationId xmlns:a16="http://schemas.microsoft.com/office/drawing/2014/main" id="{F6FD5C01-7F60-4093-8F24-E18E5792EE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219200"/>
            <a:ext cx="6553200" cy="381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MY" altLang="en-US" sz="1800" b="0" u="sng">
                <a:latin typeface="Arial" panose="020B0604020202020204" pitchFamily="34" charset="0"/>
              </a:rPr>
              <a:t>INSTRUCTION TO SCAN YOUR BARCODED WRISTBAND</a:t>
            </a:r>
          </a:p>
        </p:txBody>
      </p:sp>
      <p:pic>
        <p:nvPicPr>
          <p:cNvPr id="13319" name="Picture 1">
            <a:extLst>
              <a:ext uri="{FF2B5EF4-FFF2-40B4-BE49-F238E27FC236}">
                <a16:creationId xmlns:a16="http://schemas.microsoft.com/office/drawing/2014/main" id="{C05FE1A7-CDFA-4B4F-BBCC-308B655161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1933575"/>
            <a:ext cx="7980363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3">
            <a:extLst>
              <a:ext uri="{FF2B5EF4-FFF2-40B4-BE49-F238E27FC236}">
                <a16:creationId xmlns:a16="http://schemas.microsoft.com/office/drawing/2014/main" id="{80BE1CEA-2E40-4B18-990F-7E95DBF8EB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5927725"/>
            <a:ext cx="4876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000">
              <a:latin typeface="Arial" panose="020B0604020202020204" pitchFamily="34" charset="0"/>
            </a:endParaRPr>
          </a:p>
        </p:txBody>
      </p:sp>
      <p:sp>
        <p:nvSpPr>
          <p:cNvPr id="15363" name="Rectangle 4">
            <a:extLst>
              <a:ext uri="{FF2B5EF4-FFF2-40B4-BE49-F238E27FC236}">
                <a16:creationId xmlns:a16="http://schemas.microsoft.com/office/drawing/2014/main" id="{C950926D-FBCC-4981-B73E-083125C358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550" y="1454150"/>
            <a:ext cx="3781425" cy="5540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MY" altLang="en-US" sz="1800" b="0" u="sng">
              <a:latin typeface="Arial" panose="020B0604020202020204" pitchFamily="34" charset="0"/>
            </a:endParaRPr>
          </a:p>
        </p:txBody>
      </p:sp>
      <p:sp>
        <p:nvSpPr>
          <p:cNvPr id="15364" name="Rectangle 6">
            <a:extLst>
              <a:ext uri="{FF2B5EF4-FFF2-40B4-BE49-F238E27FC236}">
                <a16:creationId xmlns:a16="http://schemas.microsoft.com/office/drawing/2014/main" id="{D0DFD29C-2E93-47F6-A072-84CF2E9D010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604000" y="6086475"/>
            <a:ext cx="2311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A9AEC3D4-4D51-4B0E-A088-E1AC50C34BDC}" type="slidenum">
              <a:rPr lang="en-US" altLang="en-US" sz="1400" b="0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en-US" sz="14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5" name="Rectangle 142">
            <a:extLst>
              <a:ext uri="{FF2B5EF4-FFF2-40B4-BE49-F238E27FC236}">
                <a16:creationId xmlns:a16="http://schemas.microsoft.com/office/drawing/2014/main" id="{2A559C9C-3687-4B77-B56D-FBADEC2902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81000"/>
            <a:ext cx="765651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800"/>
              <a:t>e-Polling – Touchscreen Instructions No.1</a:t>
            </a:r>
          </a:p>
        </p:txBody>
      </p:sp>
      <p:sp>
        <p:nvSpPr>
          <p:cNvPr id="15366" name="Rectangle 4">
            <a:extLst>
              <a:ext uri="{FF2B5EF4-FFF2-40B4-BE49-F238E27FC236}">
                <a16:creationId xmlns:a16="http://schemas.microsoft.com/office/drawing/2014/main" id="{C4EFB4DA-977F-4794-B047-09F002DE2A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219200"/>
            <a:ext cx="7543800" cy="5540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MY" altLang="en-US" sz="1800" b="0" u="sng">
                <a:latin typeface="Arial" panose="020B0604020202020204" pitchFamily="34" charset="0"/>
              </a:rPr>
              <a:t>SCAN YOUR BARCODED WRISTBAND TO THE BARCODE READER</a:t>
            </a:r>
          </a:p>
        </p:txBody>
      </p:sp>
      <p:pic>
        <p:nvPicPr>
          <p:cNvPr id="15367" name="Picture 12" descr="images">
            <a:extLst>
              <a:ext uri="{FF2B5EF4-FFF2-40B4-BE49-F238E27FC236}">
                <a16:creationId xmlns:a16="http://schemas.microsoft.com/office/drawing/2014/main" id="{594A1ACF-A24D-41B8-9C5F-83389F9806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22463"/>
            <a:ext cx="3733800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1">
            <a:extLst>
              <a:ext uri="{FF2B5EF4-FFF2-40B4-BE49-F238E27FC236}">
                <a16:creationId xmlns:a16="http://schemas.microsoft.com/office/drawing/2014/main" id="{FEE41B17-A747-4FB8-B820-7AB974EC7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625725"/>
            <a:ext cx="3694113" cy="214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3">
            <a:extLst>
              <a:ext uri="{FF2B5EF4-FFF2-40B4-BE49-F238E27FC236}">
                <a16:creationId xmlns:a16="http://schemas.microsoft.com/office/drawing/2014/main" id="{F0CAD075-0A64-4E0A-9F2A-8F9BC91B5F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5927725"/>
            <a:ext cx="4876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000">
              <a:latin typeface="Arial" panose="020B0604020202020204" pitchFamily="34" charset="0"/>
            </a:endParaRPr>
          </a:p>
        </p:txBody>
      </p:sp>
      <p:sp>
        <p:nvSpPr>
          <p:cNvPr id="17411" name="Rectangle 4">
            <a:extLst>
              <a:ext uri="{FF2B5EF4-FFF2-40B4-BE49-F238E27FC236}">
                <a16:creationId xmlns:a16="http://schemas.microsoft.com/office/drawing/2014/main" id="{796AB83E-AB29-45E9-9894-A62C5CE634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550" y="1454150"/>
            <a:ext cx="3781425" cy="5540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MY" altLang="en-US" sz="1800" b="0" u="sng">
              <a:latin typeface="Arial" panose="020B0604020202020204" pitchFamily="34" charset="0"/>
            </a:endParaRPr>
          </a:p>
        </p:txBody>
      </p:sp>
      <p:sp>
        <p:nvSpPr>
          <p:cNvPr id="17412" name="Rectangle 6">
            <a:extLst>
              <a:ext uri="{FF2B5EF4-FFF2-40B4-BE49-F238E27FC236}">
                <a16:creationId xmlns:a16="http://schemas.microsoft.com/office/drawing/2014/main" id="{335F9708-D8CB-42FB-9981-FB279F2666F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604000" y="6086475"/>
            <a:ext cx="2311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B4C51CA0-273B-4F7C-9EF3-9CAAC10AE518}" type="slidenum">
              <a:rPr lang="en-US" altLang="en-US" sz="1400" b="0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US" altLang="en-US" sz="14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3" name="Rectangle 4">
            <a:extLst>
              <a:ext uri="{FF2B5EF4-FFF2-40B4-BE49-F238E27FC236}">
                <a16:creationId xmlns:a16="http://schemas.microsoft.com/office/drawing/2014/main" id="{6A61A5A5-95BD-4CA9-B15E-BF5287BB52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219200"/>
            <a:ext cx="7543800" cy="5540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MY" altLang="en-US" sz="1800" b="0" u="sng">
                <a:latin typeface="Arial" panose="020B0604020202020204" pitchFamily="34" charset="0"/>
              </a:rPr>
              <a:t>PROXYHOLDERS WITH VOTES INDICATED – TO PRESS THE </a:t>
            </a:r>
            <a:r>
              <a:rPr lang="en-MY" altLang="en-US" sz="1800" u="sng">
                <a:latin typeface="Arial" panose="020B0604020202020204" pitchFamily="34" charset="0"/>
              </a:rPr>
              <a:t>“VOTE”</a:t>
            </a:r>
            <a:r>
              <a:rPr lang="en-MY" altLang="en-US" sz="1800" b="0" u="sng">
                <a:latin typeface="Arial" panose="020B0604020202020204" pitchFamily="34" charset="0"/>
              </a:rPr>
              <a:t> BUTTON</a:t>
            </a:r>
          </a:p>
        </p:txBody>
      </p:sp>
      <p:sp>
        <p:nvSpPr>
          <p:cNvPr id="17414" name="Rectangle 142">
            <a:extLst>
              <a:ext uri="{FF2B5EF4-FFF2-40B4-BE49-F238E27FC236}">
                <a16:creationId xmlns:a16="http://schemas.microsoft.com/office/drawing/2014/main" id="{B173BDD8-B89C-4284-85AD-B8EFA2CCBD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81000"/>
            <a:ext cx="7924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800"/>
              <a:t>e-Polling – Touchscreen Instructions No.2</a:t>
            </a:r>
          </a:p>
        </p:txBody>
      </p:sp>
      <p:pic>
        <p:nvPicPr>
          <p:cNvPr id="17415" name="Picture 1">
            <a:extLst>
              <a:ext uri="{FF2B5EF4-FFF2-40B4-BE49-F238E27FC236}">
                <a16:creationId xmlns:a16="http://schemas.microsoft.com/office/drawing/2014/main" id="{8CEF5B0F-255C-43C7-8AE7-FF5DDFF352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1882775"/>
            <a:ext cx="7956550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  <p:tag name="QUESTION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55899</TotalTime>
  <Words>611</Words>
  <Application>Microsoft Office PowerPoint</Application>
  <PresentationFormat>On-screen Show (4:3)</PresentationFormat>
  <Paragraphs>157</Paragraphs>
  <Slides>18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Century Gothic</vt:lpstr>
      <vt:lpstr>Arial</vt:lpstr>
      <vt:lpstr>Wingdings</vt:lpstr>
      <vt:lpstr>MS PGothic</vt:lpstr>
      <vt:lpstr>Times New Roman</vt:lpstr>
      <vt:lpstr>Default Design</vt:lpstr>
      <vt:lpstr>PowerPoint Presentation</vt:lpstr>
      <vt:lpstr>PowerPoint Presentation</vt:lpstr>
      <vt:lpstr>e-Polling Overview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Symphony Capital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pooifan.tan</dc:creator>
  <cp:lastModifiedBy>IT</cp:lastModifiedBy>
  <cp:revision>1336</cp:revision>
  <cp:lastPrinted>2016-09-13T03:59:24Z</cp:lastPrinted>
  <dcterms:created xsi:type="dcterms:W3CDTF">2007-05-17T06:18:20Z</dcterms:created>
  <dcterms:modified xsi:type="dcterms:W3CDTF">2018-05-30T08:11:08Z</dcterms:modified>
</cp:coreProperties>
</file>