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59" r:id="rId5"/>
    <p:sldId id="260" r:id="rId6"/>
    <p:sldId id="261" r:id="rId7"/>
    <p:sldId id="262" r:id="rId8"/>
    <p:sldId id="263" r:id="rId9"/>
    <p:sldId id="264" r:id="rId10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33" autoAdjust="0"/>
    <p:restoredTop sz="94660"/>
  </p:normalViewPr>
  <p:slideViewPr>
    <p:cSldViewPr>
      <p:cViewPr>
        <p:scale>
          <a:sx n="80" d="100"/>
          <a:sy n="80" d="100"/>
        </p:scale>
        <p:origin x="-1944" y="77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36155-B175-4A4B-8C1F-0B6D17A87526}" type="datetimeFigureOut">
              <a:rPr lang="en-MY" smtClean="0"/>
              <a:t>23/2/2017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0A7B-C828-47BD-8D00-4EBC517508B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24523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36155-B175-4A4B-8C1F-0B6D17A87526}" type="datetimeFigureOut">
              <a:rPr lang="en-MY" smtClean="0"/>
              <a:t>23/2/2017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0A7B-C828-47BD-8D00-4EBC517508B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57199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36155-B175-4A4B-8C1F-0B6D17A87526}" type="datetimeFigureOut">
              <a:rPr lang="en-MY" smtClean="0"/>
              <a:t>23/2/2017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0A7B-C828-47BD-8D00-4EBC517508B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48427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36155-B175-4A4B-8C1F-0B6D17A87526}" type="datetimeFigureOut">
              <a:rPr lang="en-MY" smtClean="0"/>
              <a:t>23/2/2017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0A7B-C828-47BD-8D00-4EBC517508B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54346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36155-B175-4A4B-8C1F-0B6D17A87526}" type="datetimeFigureOut">
              <a:rPr lang="en-MY" smtClean="0"/>
              <a:t>23/2/2017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0A7B-C828-47BD-8D00-4EBC517508B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31374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36155-B175-4A4B-8C1F-0B6D17A87526}" type="datetimeFigureOut">
              <a:rPr lang="en-MY" smtClean="0"/>
              <a:t>23/2/2017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0A7B-C828-47BD-8D00-4EBC517508B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36476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36155-B175-4A4B-8C1F-0B6D17A87526}" type="datetimeFigureOut">
              <a:rPr lang="en-MY" smtClean="0"/>
              <a:t>23/2/2017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0A7B-C828-47BD-8D00-4EBC517508B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2015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36155-B175-4A4B-8C1F-0B6D17A87526}" type="datetimeFigureOut">
              <a:rPr lang="en-MY" smtClean="0"/>
              <a:t>23/2/2017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0A7B-C828-47BD-8D00-4EBC517508B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46563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36155-B175-4A4B-8C1F-0B6D17A87526}" type="datetimeFigureOut">
              <a:rPr lang="en-MY" smtClean="0"/>
              <a:t>23/2/2017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0A7B-C828-47BD-8D00-4EBC517508B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39958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36155-B175-4A4B-8C1F-0B6D17A87526}" type="datetimeFigureOut">
              <a:rPr lang="en-MY" smtClean="0"/>
              <a:t>23/2/2017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0A7B-C828-47BD-8D00-4EBC517508B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02180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36155-B175-4A4B-8C1F-0B6D17A87526}" type="datetimeFigureOut">
              <a:rPr lang="en-MY" smtClean="0"/>
              <a:t>23/2/2017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0A7B-C828-47BD-8D00-4EBC517508B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26738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A36155-B175-4A4B-8C1F-0B6D17A87526}" type="datetimeFigureOut">
              <a:rPr lang="en-MY" smtClean="0"/>
              <a:t>23/2/2017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800A7B-C828-47BD-8D00-4EBC517508B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83406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alihinpremier.com/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alihinpremier.com/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05476" y="2508210"/>
            <a:ext cx="4246240" cy="37426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/>
              <a:t>SPSLite</a:t>
            </a:r>
            <a:endParaRPr lang="en-US" sz="4400" b="1" dirty="0" smtClean="0"/>
          </a:p>
          <a:p>
            <a:pPr algn="ctr"/>
            <a:r>
              <a:rPr lang="en-US" sz="4400" b="1" dirty="0" err="1" smtClean="0"/>
              <a:t>CashBook</a:t>
            </a:r>
            <a:endParaRPr lang="en-US" sz="4400" b="1" dirty="0" smtClean="0"/>
          </a:p>
          <a:p>
            <a:pPr algn="ctr"/>
            <a:r>
              <a:rPr lang="en-US" sz="2400" b="1" dirty="0" smtClean="0"/>
              <a:t>*</a:t>
            </a:r>
            <a:r>
              <a:rPr lang="en-US" sz="2400" b="1" dirty="0" err="1" smtClean="0"/>
              <a:t>Memudahkan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Perniagaan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Anda</a:t>
            </a:r>
            <a:endParaRPr lang="en-MY" sz="2400" b="1" dirty="0"/>
          </a:p>
        </p:txBody>
      </p:sp>
    </p:spTree>
    <p:extLst>
      <p:ext uri="{BB962C8B-B14F-4D97-AF65-F5344CB8AC3E}">
        <p14:creationId xmlns:p14="http://schemas.microsoft.com/office/powerpoint/2010/main" val="3947379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751716" y="0"/>
            <a:ext cx="2106284" cy="5076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SPSLite</a:t>
            </a:r>
            <a:r>
              <a:rPr lang="en-US" sz="2800" dirty="0" smtClean="0"/>
              <a:t> </a:t>
            </a:r>
            <a:r>
              <a:rPr lang="en-US" sz="2800" dirty="0" err="1" smtClean="0"/>
              <a:t>CashBook</a:t>
            </a:r>
            <a:r>
              <a:rPr lang="en-US" sz="2800" dirty="0" smtClean="0"/>
              <a:t>: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1600" dirty="0" err="1" smtClean="0"/>
              <a:t>Pengurusan</a:t>
            </a:r>
            <a:r>
              <a:rPr lang="en-US" sz="1600" dirty="0" smtClean="0"/>
              <a:t> </a:t>
            </a:r>
            <a:r>
              <a:rPr lang="en-US" sz="1600" dirty="0" err="1"/>
              <a:t>k</a:t>
            </a:r>
            <a:r>
              <a:rPr lang="en-US" sz="1600" dirty="0" err="1" smtClean="0"/>
              <a:t>ewangan</a:t>
            </a:r>
            <a:r>
              <a:rPr lang="en-US" sz="1600" dirty="0" smtClean="0"/>
              <a:t> </a:t>
            </a:r>
            <a:r>
              <a:rPr lang="en-US" sz="1600" dirty="0" err="1" smtClean="0"/>
              <a:t>anda</a:t>
            </a:r>
            <a:r>
              <a:rPr lang="en-US" sz="1600" dirty="0" smtClean="0"/>
              <a:t> </a:t>
            </a:r>
            <a:r>
              <a:rPr lang="en-US" sz="1600" dirty="0" err="1" smtClean="0"/>
              <a:t>makin</a:t>
            </a:r>
            <a:r>
              <a:rPr lang="en-US" sz="1600" dirty="0" smtClean="0"/>
              <a:t> </a:t>
            </a:r>
            <a:r>
              <a:rPr lang="en-US" sz="1600" dirty="0" err="1" smtClean="0"/>
              <a:t>mudah</a:t>
            </a:r>
            <a:endParaRPr lang="en-US" sz="1600" dirty="0" smtClean="0"/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1600" dirty="0" err="1" smtClean="0"/>
              <a:t>Kawalan</a:t>
            </a:r>
            <a:r>
              <a:rPr lang="en-US" sz="1600" dirty="0" smtClean="0"/>
              <a:t> </a:t>
            </a:r>
            <a:r>
              <a:rPr lang="en-US" sz="1600" dirty="0" err="1"/>
              <a:t>a</a:t>
            </a:r>
            <a:r>
              <a:rPr lang="en-US" sz="1600" dirty="0" err="1" smtClean="0"/>
              <a:t>liran</a:t>
            </a:r>
            <a:r>
              <a:rPr lang="en-US" sz="1600" dirty="0" smtClean="0"/>
              <a:t> </a:t>
            </a:r>
            <a:r>
              <a:rPr lang="en-US" sz="1600" dirty="0" err="1" smtClean="0"/>
              <a:t>tunai</a:t>
            </a:r>
            <a:r>
              <a:rPr lang="en-US" sz="1600" dirty="0" smtClean="0"/>
              <a:t> </a:t>
            </a:r>
            <a:r>
              <a:rPr lang="en-US" sz="1600" dirty="0" err="1" smtClean="0"/>
              <a:t>perniagaan</a:t>
            </a:r>
            <a:r>
              <a:rPr lang="en-US" sz="1600" dirty="0" smtClean="0"/>
              <a:t> </a:t>
            </a:r>
            <a:r>
              <a:rPr lang="en-US" sz="1600" dirty="0" err="1" smtClean="0"/>
              <a:t>anda</a:t>
            </a:r>
            <a:r>
              <a:rPr lang="en-US" sz="1600" dirty="0" smtClean="0"/>
              <a:t> </a:t>
            </a:r>
            <a:r>
              <a:rPr lang="en-US" sz="1600" dirty="0" err="1" smtClean="0"/>
              <a:t>terjamin</a:t>
            </a:r>
            <a:endParaRPr lang="en-US" sz="1600" dirty="0" smtClean="0"/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1600" dirty="0" err="1" smtClean="0"/>
              <a:t>Keyakinan</a:t>
            </a:r>
            <a:r>
              <a:rPr lang="en-US" sz="1600" dirty="0" smtClean="0"/>
              <a:t> </a:t>
            </a:r>
            <a:r>
              <a:rPr lang="en-US" sz="1600" dirty="0" err="1" smtClean="0"/>
              <a:t>pelabur</a:t>
            </a:r>
            <a:r>
              <a:rPr lang="en-US" sz="1600" dirty="0" smtClean="0"/>
              <a:t>, bank, </a:t>
            </a:r>
            <a:r>
              <a:rPr lang="en-US" sz="1600" dirty="0" err="1" smtClean="0"/>
              <a:t>pembekal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pelanggan</a:t>
            </a:r>
            <a:r>
              <a:rPr lang="en-US" sz="1600" dirty="0" smtClean="0"/>
              <a:t> </a:t>
            </a:r>
            <a:r>
              <a:rPr lang="en-US" sz="1600" dirty="0" err="1" smtClean="0"/>
              <a:t>makin</a:t>
            </a:r>
            <a:r>
              <a:rPr lang="en-US" sz="1600" dirty="0" smtClean="0"/>
              <a:t> </a:t>
            </a:r>
            <a:r>
              <a:rPr lang="en-US" sz="1600" dirty="0" err="1" smtClean="0"/>
              <a:t>tinggi</a:t>
            </a:r>
            <a:endParaRPr lang="en-US" sz="1600" dirty="0" smtClean="0"/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1600" dirty="0" err="1" smtClean="0"/>
              <a:t>Menjimatkan</a:t>
            </a:r>
            <a:r>
              <a:rPr lang="en-US" sz="1600" dirty="0" smtClean="0"/>
              <a:t> masa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tenaga</a:t>
            </a:r>
            <a:endParaRPr lang="en-US" sz="1600" dirty="0" smtClean="0"/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1600" dirty="0" err="1" smtClean="0"/>
              <a:t>Mengurangkan</a:t>
            </a:r>
            <a:r>
              <a:rPr lang="en-US" sz="1600" dirty="0" smtClean="0"/>
              <a:t> </a:t>
            </a:r>
            <a:r>
              <a:rPr lang="en-US" sz="1600" dirty="0" err="1" smtClean="0"/>
              <a:t>kos</a:t>
            </a:r>
            <a:endParaRPr lang="en-US" sz="1600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MY" sz="1600" dirty="0"/>
          </a:p>
        </p:txBody>
      </p:sp>
      <p:sp>
        <p:nvSpPr>
          <p:cNvPr id="8" name="Rectangle 7"/>
          <p:cNvSpPr/>
          <p:nvPr/>
        </p:nvSpPr>
        <p:spPr>
          <a:xfrm>
            <a:off x="0" y="7524328"/>
            <a:ext cx="6858000" cy="1619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/>
              <a:t>Mudah</a:t>
            </a:r>
            <a:r>
              <a:rPr lang="en-US" sz="2800" dirty="0" smtClean="0"/>
              <a:t>, </a:t>
            </a:r>
            <a:r>
              <a:rPr lang="en-US" sz="2800" dirty="0" err="1" smtClean="0"/>
              <a:t>Praktikal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Mesra</a:t>
            </a:r>
            <a:r>
              <a:rPr lang="en-US" sz="2800" dirty="0" smtClean="0"/>
              <a:t> </a:t>
            </a:r>
            <a:r>
              <a:rPr lang="en-US" sz="2800" dirty="0" err="1" smtClean="0"/>
              <a:t>Pengguna</a:t>
            </a:r>
            <a:endParaRPr lang="en-US" sz="2800" dirty="0" smtClean="0"/>
          </a:p>
          <a:p>
            <a:pPr algn="ctr"/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urusan</a:t>
            </a:r>
            <a:r>
              <a:rPr lang="en-US" sz="2800" dirty="0" smtClean="0"/>
              <a:t> </a:t>
            </a:r>
            <a:r>
              <a:rPr lang="en-US" sz="2800" dirty="0" err="1" smtClean="0"/>
              <a:t>perniagaan</a:t>
            </a:r>
            <a:r>
              <a:rPr lang="en-US" sz="2800" dirty="0" smtClean="0"/>
              <a:t> </a:t>
            </a:r>
            <a:r>
              <a:rPr lang="en-US" sz="2800" dirty="0" err="1" smtClean="0"/>
              <a:t>anda</a:t>
            </a:r>
            <a:r>
              <a:rPr lang="en-US" sz="2800" dirty="0" smtClean="0"/>
              <a:t>.</a:t>
            </a:r>
          </a:p>
          <a:p>
            <a:pPr algn="ctr"/>
            <a:endParaRPr lang="en-US" sz="1400" dirty="0"/>
          </a:p>
          <a:p>
            <a:pPr algn="ctr"/>
            <a:r>
              <a:rPr lang="en-US" sz="1400" dirty="0" err="1" smtClean="0"/>
              <a:t>SPSLite</a:t>
            </a:r>
            <a:r>
              <a:rPr lang="en-US" sz="1400" dirty="0" smtClean="0"/>
              <a:t>, </a:t>
            </a:r>
            <a:r>
              <a:rPr lang="en-US" sz="1400" dirty="0" err="1" smtClean="0"/>
              <a:t>perisian</a:t>
            </a:r>
            <a:r>
              <a:rPr lang="en-US" sz="1400" dirty="0" smtClean="0"/>
              <a:t> </a:t>
            </a:r>
            <a:r>
              <a:rPr lang="en-US" sz="1400" dirty="0" err="1" smtClean="0"/>
              <a:t>simpankira</a:t>
            </a:r>
            <a:r>
              <a:rPr lang="en-US" sz="1400" dirty="0" smtClean="0"/>
              <a:t> yang </a:t>
            </a:r>
            <a:r>
              <a:rPr lang="en-US" sz="1400" dirty="0" err="1" smtClean="0"/>
              <a:t>disyorkan</a:t>
            </a:r>
            <a:r>
              <a:rPr lang="en-US" sz="1400" dirty="0" smtClean="0"/>
              <a:t> </a:t>
            </a:r>
            <a:r>
              <a:rPr lang="en-US" sz="1400" dirty="0" err="1" smtClean="0"/>
              <a:t>oleh</a:t>
            </a:r>
            <a:r>
              <a:rPr lang="en-US" sz="1400" dirty="0" smtClean="0"/>
              <a:t> TEKUN Nasional</a:t>
            </a:r>
            <a:endParaRPr lang="en-US" sz="1000" dirty="0" smtClean="0"/>
          </a:p>
          <a:p>
            <a:pPr marL="457200" indent="-457200">
              <a:buFont typeface="Wingdings" panose="05000000000000000000" pitchFamily="2" charset="2"/>
              <a:buChar char="ü"/>
            </a:pPr>
            <a:endParaRPr lang="en-US" sz="1600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MY" sz="1600" dirty="0"/>
          </a:p>
        </p:txBody>
      </p:sp>
      <p:sp>
        <p:nvSpPr>
          <p:cNvPr id="4" name="Oval 3"/>
          <p:cNvSpPr/>
          <p:nvPr/>
        </p:nvSpPr>
        <p:spPr>
          <a:xfrm>
            <a:off x="505476" y="2508210"/>
            <a:ext cx="4246240" cy="37426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/>
              <a:t>SPSLite</a:t>
            </a:r>
            <a:endParaRPr lang="en-US" sz="4400" b="1" dirty="0" smtClean="0"/>
          </a:p>
          <a:p>
            <a:pPr algn="ctr"/>
            <a:r>
              <a:rPr lang="en-US" sz="4400" b="1" dirty="0" err="1" smtClean="0"/>
              <a:t>CashBook</a:t>
            </a:r>
            <a:endParaRPr lang="en-US" sz="4400" b="1" dirty="0" smtClean="0"/>
          </a:p>
          <a:p>
            <a:pPr algn="ctr"/>
            <a:r>
              <a:rPr lang="en-US" sz="2400" b="1" dirty="0" smtClean="0"/>
              <a:t>*</a:t>
            </a:r>
            <a:r>
              <a:rPr lang="en-US" sz="2400" b="1" dirty="0" err="1" smtClean="0"/>
              <a:t>Memudahkan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Perniagaan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Anda</a:t>
            </a:r>
            <a:endParaRPr lang="en-US" sz="2400" b="1" dirty="0" smtClean="0"/>
          </a:p>
          <a:p>
            <a:pPr algn="ctr"/>
            <a:endParaRPr lang="en-US" sz="2400" b="1" dirty="0"/>
          </a:p>
          <a:p>
            <a:pPr algn="ctr"/>
            <a:r>
              <a:rPr lang="en-US" sz="1600" b="1" dirty="0" err="1" smtClean="0"/>
              <a:t>Disyorkan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untuk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Usahawan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Mikro</a:t>
            </a:r>
            <a:r>
              <a:rPr lang="en-US" sz="1600" b="1" dirty="0" smtClean="0"/>
              <a:t> &amp; </a:t>
            </a:r>
            <a:r>
              <a:rPr lang="en-US" sz="1600" b="1" dirty="0" err="1" smtClean="0"/>
              <a:t>Sederhana</a:t>
            </a:r>
            <a:endParaRPr lang="en-MY" sz="2400" b="1" dirty="0"/>
          </a:p>
        </p:txBody>
      </p:sp>
      <p:sp>
        <p:nvSpPr>
          <p:cNvPr id="9" name="Rectangle 8"/>
          <p:cNvSpPr/>
          <p:nvPr/>
        </p:nvSpPr>
        <p:spPr>
          <a:xfrm>
            <a:off x="4751716" y="5076056"/>
            <a:ext cx="2106284" cy="2448272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HARGA LANGGANAN</a:t>
            </a:r>
          </a:p>
          <a:p>
            <a:pPr algn="r"/>
            <a:endParaRPr lang="en-US" sz="1600" b="1" dirty="0" smtClean="0"/>
          </a:p>
          <a:p>
            <a:pPr algn="ctr"/>
            <a:r>
              <a:rPr lang="en-US" sz="1600" b="1" dirty="0" smtClean="0"/>
              <a:t>RM100</a:t>
            </a:r>
          </a:p>
          <a:p>
            <a:pPr algn="ctr"/>
            <a:r>
              <a:rPr lang="en-US" sz="1600" b="1" dirty="0" err="1" smtClean="0"/>
              <a:t>Langganan</a:t>
            </a:r>
            <a:r>
              <a:rPr lang="en-US" sz="1600" b="1" dirty="0" smtClean="0"/>
              <a:t> 3 </a:t>
            </a:r>
            <a:r>
              <a:rPr lang="en-US" sz="1600" b="1" dirty="0" err="1" smtClean="0"/>
              <a:t>Bulan</a:t>
            </a:r>
            <a:endParaRPr lang="en-US" sz="1600" b="1" dirty="0" smtClean="0"/>
          </a:p>
          <a:p>
            <a:pPr algn="ctr"/>
            <a:endParaRPr lang="en-US" sz="1600" b="1" dirty="0"/>
          </a:p>
          <a:p>
            <a:pPr algn="ctr"/>
            <a:r>
              <a:rPr lang="en-US" sz="1600" b="1" dirty="0" smtClean="0"/>
              <a:t>RM300</a:t>
            </a:r>
          </a:p>
          <a:p>
            <a:pPr algn="ctr"/>
            <a:r>
              <a:rPr lang="en-US" sz="1600" b="1" dirty="0" err="1" smtClean="0"/>
              <a:t>Langganan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Setahun</a:t>
            </a:r>
            <a:endParaRPr lang="en-MY" sz="1600" b="1" dirty="0" smtClean="0"/>
          </a:p>
          <a:p>
            <a:pPr algn="ctr"/>
            <a:endParaRPr lang="en-MY" sz="1600" b="1" dirty="0"/>
          </a:p>
        </p:txBody>
      </p:sp>
    </p:spTree>
    <p:extLst>
      <p:ext uri="{BB962C8B-B14F-4D97-AF65-F5344CB8AC3E}">
        <p14:creationId xmlns:p14="http://schemas.microsoft.com/office/powerpoint/2010/main" val="2961648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-5071" y="6154"/>
            <a:ext cx="6858000" cy="53339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SALIHIN </a:t>
            </a:r>
            <a:r>
              <a:rPr lang="en-US" sz="1400" dirty="0" err="1" smtClean="0">
                <a:solidFill>
                  <a:schemeClr val="tx1"/>
                </a:solidFill>
              </a:rPr>
              <a:t>merupakan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Rakan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Strategik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Perisian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Perakaunan</a:t>
            </a:r>
            <a:r>
              <a:rPr lang="en-US" sz="1400" dirty="0" smtClean="0">
                <a:solidFill>
                  <a:schemeClr val="tx1"/>
                </a:solidFill>
              </a:rPr>
              <a:t> TEKUN Corporation </a:t>
            </a:r>
            <a:r>
              <a:rPr lang="en-US" sz="1400" dirty="0" err="1" smtClean="0">
                <a:solidFill>
                  <a:schemeClr val="tx1"/>
                </a:solidFill>
              </a:rPr>
              <a:t>Sdn</a:t>
            </a:r>
            <a:r>
              <a:rPr lang="en-US" sz="1400" dirty="0" smtClean="0">
                <a:solidFill>
                  <a:schemeClr val="tx1"/>
                </a:solidFill>
              </a:rPr>
              <a:t>. Bhd.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Trial http://www.salihin.noip.me/demo.spslite.my</a:t>
            </a:r>
            <a:endParaRPr lang="en-MY" sz="14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8532440"/>
            <a:ext cx="6858000" cy="611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/>
              <a:t>Alamat</a:t>
            </a:r>
            <a:endParaRPr lang="en-MY" sz="1600" dirty="0"/>
          </a:p>
        </p:txBody>
      </p:sp>
      <p:sp>
        <p:nvSpPr>
          <p:cNvPr id="9" name="Rectangle 8"/>
          <p:cNvSpPr/>
          <p:nvPr/>
        </p:nvSpPr>
        <p:spPr>
          <a:xfrm>
            <a:off x="-5071" y="5508104"/>
            <a:ext cx="6858000" cy="302433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/>
              <a:t>Borang</a:t>
            </a:r>
            <a:endParaRPr lang="en-MY" sz="1600" dirty="0"/>
          </a:p>
        </p:txBody>
      </p:sp>
      <p:sp>
        <p:nvSpPr>
          <p:cNvPr id="10" name="Rectangle 9"/>
          <p:cNvSpPr/>
          <p:nvPr/>
        </p:nvSpPr>
        <p:spPr>
          <a:xfrm>
            <a:off x="1276806" y="3491880"/>
            <a:ext cx="4304387" cy="201622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/>
              <a:t>Paparan</a:t>
            </a:r>
            <a:r>
              <a:rPr lang="en-US" sz="2800" dirty="0" smtClean="0"/>
              <a:t> </a:t>
            </a:r>
            <a:r>
              <a:rPr lang="en-US" sz="2800" dirty="0" err="1" smtClean="0"/>
              <a:t>Skrin</a:t>
            </a:r>
            <a:r>
              <a:rPr lang="en-US" sz="2800" dirty="0" smtClean="0"/>
              <a:t> </a:t>
            </a:r>
            <a:r>
              <a:rPr lang="en-US" sz="2800" dirty="0" err="1" smtClean="0"/>
              <a:t>SPSLite</a:t>
            </a:r>
            <a:endParaRPr lang="en-MY" sz="1600" dirty="0"/>
          </a:p>
        </p:txBody>
      </p:sp>
      <p:sp>
        <p:nvSpPr>
          <p:cNvPr id="11" name="Oval 10"/>
          <p:cNvSpPr/>
          <p:nvPr/>
        </p:nvSpPr>
        <p:spPr>
          <a:xfrm>
            <a:off x="116632" y="2084175"/>
            <a:ext cx="1281877" cy="12241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/>
              <a:t>Rekod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Jualan</a:t>
            </a:r>
            <a:endParaRPr lang="en-MY" sz="1100" b="1" dirty="0"/>
          </a:p>
        </p:txBody>
      </p:sp>
      <p:sp>
        <p:nvSpPr>
          <p:cNvPr id="12" name="Oval 11"/>
          <p:cNvSpPr/>
          <p:nvPr/>
        </p:nvSpPr>
        <p:spPr>
          <a:xfrm>
            <a:off x="800708" y="539553"/>
            <a:ext cx="2088232" cy="17281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/>
              <a:t>Rekod</a:t>
            </a:r>
            <a:r>
              <a:rPr lang="en-US" sz="2000" b="1" dirty="0" smtClean="0"/>
              <a:t> </a:t>
            </a:r>
            <a:r>
              <a:rPr lang="en-US" b="1" dirty="0" err="1" smtClean="0"/>
              <a:t>Perbelanjaan</a:t>
            </a:r>
            <a:endParaRPr lang="en-MY" sz="1050" b="1" dirty="0"/>
          </a:p>
        </p:txBody>
      </p:sp>
      <p:sp>
        <p:nvSpPr>
          <p:cNvPr id="13" name="Oval 12"/>
          <p:cNvSpPr/>
          <p:nvPr/>
        </p:nvSpPr>
        <p:spPr>
          <a:xfrm>
            <a:off x="3140968" y="539553"/>
            <a:ext cx="1944216" cy="1919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/>
              <a:t>Rekod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Pinjaman</a:t>
            </a:r>
            <a:endParaRPr lang="en-MY" sz="1100" b="1" dirty="0"/>
          </a:p>
        </p:txBody>
      </p:sp>
      <p:sp>
        <p:nvSpPr>
          <p:cNvPr id="14" name="Oval 13"/>
          <p:cNvSpPr/>
          <p:nvPr/>
        </p:nvSpPr>
        <p:spPr>
          <a:xfrm>
            <a:off x="1284919" y="1736305"/>
            <a:ext cx="1944216" cy="1919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Business </a:t>
            </a:r>
            <a:r>
              <a:rPr lang="en-US" b="1" dirty="0" smtClean="0"/>
              <a:t>Intelligence </a:t>
            </a:r>
            <a:r>
              <a:rPr lang="en-US" sz="2000" b="1" dirty="0" smtClean="0"/>
              <a:t>Dashboard</a:t>
            </a:r>
            <a:endParaRPr lang="en-MY" sz="1100" b="1" dirty="0"/>
          </a:p>
        </p:txBody>
      </p:sp>
      <p:sp>
        <p:nvSpPr>
          <p:cNvPr id="15" name="Oval 14"/>
          <p:cNvSpPr/>
          <p:nvPr/>
        </p:nvSpPr>
        <p:spPr>
          <a:xfrm>
            <a:off x="4931431" y="1091545"/>
            <a:ext cx="1760647" cy="160469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/>
              <a:t>Laporan</a:t>
            </a:r>
            <a:r>
              <a:rPr lang="en-US" sz="2000" b="1" dirty="0" smtClean="0"/>
              <a:t> </a:t>
            </a:r>
            <a:r>
              <a:rPr lang="en-US" b="1" dirty="0" err="1" smtClean="0"/>
              <a:t>Kewangan</a:t>
            </a:r>
            <a:endParaRPr lang="en-MY" sz="1050" b="1" dirty="0"/>
          </a:p>
        </p:txBody>
      </p:sp>
      <p:sp>
        <p:nvSpPr>
          <p:cNvPr id="16" name="Oval 15"/>
          <p:cNvSpPr/>
          <p:nvPr/>
        </p:nvSpPr>
        <p:spPr>
          <a:xfrm>
            <a:off x="3324537" y="1954846"/>
            <a:ext cx="1760647" cy="160469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/>
              <a:t>Paparan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Mesra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Pengguna</a:t>
            </a:r>
            <a:endParaRPr lang="en-US" sz="2000" b="1" dirty="0" smtClean="0"/>
          </a:p>
          <a:p>
            <a:pPr algn="ctr"/>
            <a:r>
              <a:rPr lang="en-US" sz="1600" b="1" dirty="0" smtClean="0"/>
              <a:t>PC/ HP/ Tablet</a:t>
            </a:r>
            <a:endParaRPr lang="en-MY" sz="900" b="1" dirty="0"/>
          </a:p>
        </p:txBody>
      </p:sp>
      <p:sp>
        <p:nvSpPr>
          <p:cNvPr id="18" name="Oval 17"/>
          <p:cNvSpPr/>
          <p:nvPr/>
        </p:nvSpPr>
        <p:spPr>
          <a:xfrm>
            <a:off x="5167807" y="2933463"/>
            <a:ext cx="1213521" cy="11168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/>
              <a:t>Dwi</a:t>
            </a:r>
            <a:r>
              <a:rPr lang="en-US" sz="2000" b="1" dirty="0" smtClean="0"/>
              <a:t> </a:t>
            </a:r>
            <a:r>
              <a:rPr lang="en-US" sz="1600" b="1" dirty="0" smtClean="0"/>
              <a:t>Bahasa</a:t>
            </a:r>
            <a:endParaRPr lang="en-MY" sz="700" b="1" dirty="0"/>
          </a:p>
        </p:txBody>
      </p:sp>
    </p:spTree>
    <p:extLst>
      <p:ext uri="{BB962C8B-B14F-4D97-AF65-F5344CB8AC3E}">
        <p14:creationId xmlns:p14="http://schemas.microsoft.com/office/powerpoint/2010/main" val="2189627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05476" y="2508210"/>
            <a:ext cx="4246240" cy="37426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 smtClean="0"/>
              <a:t>SPS</a:t>
            </a:r>
          </a:p>
          <a:p>
            <a:pPr algn="ctr"/>
            <a:r>
              <a:rPr lang="en-US" sz="2000" b="1" dirty="0" err="1" smtClean="0"/>
              <a:t>Salihin</a:t>
            </a:r>
            <a:r>
              <a:rPr lang="en-US" sz="2000" b="1" dirty="0" smtClean="0"/>
              <a:t> Premier Solutions</a:t>
            </a:r>
          </a:p>
          <a:p>
            <a:pPr algn="ctr"/>
            <a:endParaRPr lang="en-US" sz="2000" b="1" dirty="0"/>
          </a:p>
          <a:p>
            <a:pPr algn="ctr"/>
            <a:r>
              <a:rPr lang="en-US" sz="1400" b="1" dirty="0" smtClean="0"/>
              <a:t>BY ACCOUNTANT FOR ACCOUNTANT</a:t>
            </a:r>
          </a:p>
          <a:p>
            <a:pPr algn="ctr"/>
            <a:r>
              <a:rPr lang="en-US" sz="1400" b="1" dirty="0" smtClean="0">
                <a:hlinkClick r:id="rId2"/>
              </a:rPr>
              <a:t>WWW.SALIHINPREMIER.COM</a:t>
            </a:r>
            <a:endParaRPr lang="en-US" sz="1400" b="1" dirty="0" smtClean="0"/>
          </a:p>
          <a:p>
            <a:pPr algn="ctr"/>
            <a:endParaRPr lang="en-US" sz="1400" b="1" dirty="0" smtClean="0"/>
          </a:p>
          <a:p>
            <a:pPr algn="ctr"/>
            <a:r>
              <a:rPr lang="en-US" sz="2400" b="1" dirty="0" smtClean="0"/>
              <a:t>Accounting Software Tailored to SME’s</a:t>
            </a:r>
          </a:p>
        </p:txBody>
      </p:sp>
    </p:spTree>
    <p:extLst>
      <p:ext uri="{BB962C8B-B14F-4D97-AF65-F5344CB8AC3E}">
        <p14:creationId xmlns:p14="http://schemas.microsoft.com/office/powerpoint/2010/main" val="2018646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751716" y="0"/>
            <a:ext cx="2106284" cy="37799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u="sng" dirty="0" smtClean="0"/>
              <a:t>MODULES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2000" dirty="0" smtClean="0"/>
              <a:t>FINANCIAL MODULE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2000" dirty="0" smtClean="0"/>
              <a:t>INVENTORY MODULE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2000" dirty="0" smtClean="0"/>
              <a:t>GST MODULE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2000" dirty="0" smtClean="0"/>
              <a:t>ZAKAT MODULE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2000" dirty="0" smtClean="0"/>
              <a:t>WAQF MODULE</a:t>
            </a:r>
          </a:p>
          <a:p>
            <a:pPr marL="285750" indent="-285750" algn="ctr">
              <a:buFont typeface="Wingdings" panose="05000000000000000000" pitchFamily="2" charset="2"/>
              <a:buChar char="ü"/>
            </a:pPr>
            <a:endParaRPr lang="en-US" sz="1600" dirty="0" smtClean="0"/>
          </a:p>
          <a:p>
            <a:pPr marL="457200" indent="-457200">
              <a:buFont typeface="Wingdings" panose="05000000000000000000" pitchFamily="2" charset="2"/>
              <a:buChar char="ü"/>
            </a:pPr>
            <a:endParaRPr lang="en-US" sz="1600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MY" sz="1600" dirty="0"/>
          </a:p>
        </p:txBody>
      </p:sp>
      <p:sp>
        <p:nvSpPr>
          <p:cNvPr id="8" name="Rectangle 7"/>
          <p:cNvSpPr/>
          <p:nvPr/>
        </p:nvSpPr>
        <p:spPr>
          <a:xfrm>
            <a:off x="0" y="7524328"/>
            <a:ext cx="6858000" cy="161967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/>
              <a:t>Mudah</a:t>
            </a:r>
            <a:r>
              <a:rPr lang="en-US" sz="2800" dirty="0" smtClean="0"/>
              <a:t>, </a:t>
            </a:r>
            <a:r>
              <a:rPr lang="en-US" sz="2800" dirty="0" err="1" smtClean="0"/>
              <a:t>Praktikal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Mesra</a:t>
            </a:r>
            <a:r>
              <a:rPr lang="en-US" sz="2800" dirty="0" smtClean="0"/>
              <a:t> </a:t>
            </a:r>
            <a:r>
              <a:rPr lang="en-US" sz="2800" dirty="0" err="1" smtClean="0"/>
              <a:t>Pengguna</a:t>
            </a:r>
            <a:endParaRPr lang="en-US" sz="2800" dirty="0" smtClean="0"/>
          </a:p>
          <a:p>
            <a:pPr algn="ctr"/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urusan</a:t>
            </a:r>
            <a:r>
              <a:rPr lang="en-US" sz="2800" dirty="0" smtClean="0"/>
              <a:t> </a:t>
            </a:r>
            <a:r>
              <a:rPr lang="en-US" sz="2800" dirty="0" err="1" smtClean="0"/>
              <a:t>perniagaan</a:t>
            </a:r>
            <a:r>
              <a:rPr lang="en-US" sz="2800" dirty="0" smtClean="0"/>
              <a:t> </a:t>
            </a:r>
            <a:r>
              <a:rPr lang="en-US" sz="2800" dirty="0" err="1" smtClean="0"/>
              <a:t>anda</a:t>
            </a:r>
            <a:r>
              <a:rPr lang="en-US" sz="2800" dirty="0" smtClean="0"/>
              <a:t>.</a:t>
            </a:r>
          </a:p>
          <a:p>
            <a:pPr algn="ctr"/>
            <a:endParaRPr lang="en-US" sz="1400" dirty="0"/>
          </a:p>
          <a:p>
            <a:pPr algn="ctr"/>
            <a:r>
              <a:rPr lang="en-US" sz="1400" dirty="0" err="1" smtClean="0"/>
              <a:t>SPSLite</a:t>
            </a:r>
            <a:r>
              <a:rPr lang="en-US" sz="1400" dirty="0" smtClean="0"/>
              <a:t>, </a:t>
            </a:r>
            <a:r>
              <a:rPr lang="en-US" sz="1400" dirty="0" err="1" smtClean="0"/>
              <a:t>perisian</a:t>
            </a:r>
            <a:r>
              <a:rPr lang="en-US" sz="1400" dirty="0" smtClean="0"/>
              <a:t> </a:t>
            </a:r>
            <a:r>
              <a:rPr lang="en-US" sz="1400" dirty="0" err="1" smtClean="0"/>
              <a:t>simpankira</a:t>
            </a:r>
            <a:r>
              <a:rPr lang="en-US" sz="1400" dirty="0" smtClean="0"/>
              <a:t> yang </a:t>
            </a:r>
            <a:r>
              <a:rPr lang="en-US" sz="1400" dirty="0" err="1" smtClean="0"/>
              <a:t>disyorkan</a:t>
            </a:r>
            <a:r>
              <a:rPr lang="en-US" sz="1400" dirty="0" smtClean="0"/>
              <a:t> </a:t>
            </a:r>
            <a:r>
              <a:rPr lang="en-US" sz="1400" dirty="0" err="1" smtClean="0"/>
              <a:t>oleh</a:t>
            </a:r>
            <a:r>
              <a:rPr lang="en-US" sz="1400" dirty="0" smtClean="0"/>
              <a:t> TEKUN Nasional</a:t>
            </a:r>
            <a:endParaRPr lang="en-US" sz="1000" dirty="0" smtClean="0"/>
          </a:p>
          <a:p>
            <a:pPr marL="457200" indent="-457200">
              <a:buFont typeface="Wingdings" panose="05000000000000000000" pitchFamily="2" charset="2"/>
              <a:buChar char="ü"/>
            </a:pPr>
            <a:endParaRPr lang="en-US" sz="1600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MY" sz="1600" dirty="0"/>
          </a:p>
        </p:txBody>
      </p:sp>
      <p:sp>
        <p:nvSpPr>
          <p:cNvPr id="9" name="Rectangle 8"/>
          <p:cNvSpPr/>
          <p:nvPr/>
        </p:nvSpPr>
        <p:spPr>
          <a:xfrm>
            <a:off x="4751716" y="3779912"/>
            <a:ext cx="2106284" cy="3744416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SUBSCRIPTION FEE </a:t>
            </a:r>
          </a:p>
          <a:p>
            <a:pPr algn="r"/>
            <a:endParaRPr lang="en-US" sz="1600" b="1" dirty="0" smtClean="0"/>
          </a:p>
          <a:p>
            <a:pPr algn="ctr"/>
            <a:r>
              <a:rPr lang="en-US" sz="2800" b="1" dirty="0" smtClean="0"/>
              <a:t>RM300</a:t>
            </a:r>
          </a:p>
          <a:p>
            <a:pPr algn="ctr"/>
            <a:r>
              <a:rPr lang="en-US" sz="1200" b="1" dirty="0" smtClean="0"/>
              <a:t>QUARTERLY SUBSCRIPTION</a:t>
            </a:r>
          </a:p>
          <a:p>
            <a:pPr algn="ctr"/>
            <a:endParaRPr lang="en-US" sz="1600" b="1" dirty="0"/>
          </a:p>
          <a:p>
            <a:pPr algn="ctr"/>
            <a:r>
              <a:rPr lang="en-US" sz="2800" b="1" dirty="0" smtClean="0"/>
              <a:t>RM1,000</a:t>
            </a:r>
          </a:p>
          <a:p>
            <a:pPr algn="ctr"/>
            <a:r>
              <a:rPr lang="en-US" sz="1200" b="1" dirty="0" smtClean="0"/>
              <a:t>YEARLY SUBSCRIPTION</a:t>
            </a:r>
            <a:endParaRPr lang="en-MY" sz="1200" b="1" dirty="0" smtClean="0"/>
          </a:p>
          <a:p>
            <a:pPr algn="ctr"/>
            <a:endParaRPr lang="en-MY" sz="1600" b="1" dirty="0"/>
          </a:p>
        </p:txBody>
      </p:sp>
      <p:sp>
        <p:nvSpPr>
          <p:cNvPr id="6" name="Oval 5"/>
          <p:cNvSpPr/>
          <p:nvPr/>
        </p:nvSpPr>
        <p:spPr>
          <a:xfrm>
            <a:off x="505476" y="2508210"/>
            <a:ext cx="4246240" cy="37426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 smtClean="0"/>
              <a:t>SPS</a:t>
            </a:r>
          </a:p>
          <a:p>
            <a:pPr algn="ctr"/>
            <a:r>
              <a:rPr lang="en-US" sz="2000" b="1" dirty="0" err="1" smtClean="0"/>
              <a:t>Salihin</a:t>
            </a:r>
            <a:r>
              <a:rPr lang="en-US" sz="2000" b="1" dirty="0" smtClean="0"/>
              <a:t> Premier Solutions</a:t>
            </a:r>
          </a:p>
          <a:p>
            <a:pPr algn="ctr"/>
            <a:endParaRPr lang="en-US" sz="2000" b="1" dirty="0"/>
          </a:p>
          <a:p>
            <a:pPr algn="ctr"/>
            <a:r>
              <a:rPr lang="en-US" sz="1400" b="1" dirty="0" smtClean="0"/>
              <a:t>BY ACCOUNTANT FOR ACCOUNTANT</a:t>
            </a:r>
          </a:p>
          <a:p>
            <a:pPr algn="ctr"/>
            <a:r>
              <a:rPr lang="en-US" sz="1400" b="1" dirty="0" smtClean="0">
                <a:hlinkClick r:id="rId2"/>
              </a:rPr>
              <a:t>WWW.SALIHINPREMIER.COM</a:t>
            </a:r>
            <a:endParaRPr lang="en-US" sz="1400" b="1" dirty="0" smtClean="0"/>
          </a:p>
          <a:p>
            <a:pPr algn="ctr"/>
            <a:endParaRPr lang="en-US" sz="1400" b="1" dirty="0" smtClean="0"/>
          </a:p>
          <a:p>
            <a:pPr algn="ctr"/>
            <a:r>
              <a:rPr lang="en-US" sz="2400" b="1" dirty="0" smtClean="0"/>
              <a:t>Accounting Software Tailored to SME’s</a:t>
            </a:r>
          </a:p>
        </p:txBody>
      </p:sp>
      <p:sp>
        <p:nvSpPr>
          <p:cNvPr id="10" name="Oval 9"/>
          <p:cNvSpPr/>
          <p:nvPr/>
        </p:nvSpPr>
        <p:spPr>
          <a:xfrm>
            <a:off x="324340" y="484472"/>
            <a:ext cx="2304256" cy="20237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Boost Productivity</a:t>
            </a:r>
            <a:endParaRPr lang="en-US" sz="700" b="1" dirty="0" smtClean="0"/>
          </a:p>
        </p:txBody>
      </p:sp>
      <p:sp>
        <p:nvSpPr>
          <p:cNvPr id="11" name="Oval 10"/>
          <p:cNvSpPr/>
          <p:nvPr/>
        </p:nvSpPr>
        <p:spPr>
          <a:xfrm>
            <a:off x="2780928" y="950095"/>
            <a:ext cx="2160240" cy="1879722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Comprehensive </a:t>
            </a:r>
          </a:p>
          <a:p>
            <a:pPr algn="ctr"/>
            <a:r>
              <a:rPr lang="en-US" sz="1600" b="1" dirty="0" smtClean="0"/>
              <a:t>Financial Report</a:t>
            </a:r>
          </a:p>
        </p:txBody>
      </p:sp>
      <p:sp>
        <p:nvSpPr>
          <p:cNvPr id="12" name="Oval 11"/>
          <p:cNvSpPr/>
          <p:nvPr/>
        </p:nvSpPr>
        <p:spPr>
          <a:xfrm>
            <a:off x="973933" y="5955361"/>
            <a:ext cx="1944216" cy="1519682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Fully Responsive</a:t>
            </a:r>
            <a:endParaRPr lang="en-US" sz="700" b="1" dirty="0" smtClean="0"/>
          </a:p>
        </p:txBody>
      </p:sp>
      <p:sp>
        <p:nvSpPr>
          <p:cNvPr id="13" name="Oval 12"/>
          <p:cNvSpPr/>
          <p:nvPr/>
        </p:nvSpPr>
        <p:spPr>
          <a:xfrm>
            <a:off x="0" y="5299594"/>
            <a:ext cx="1224136" cy="1159642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User Access Control</a:t>
            </a:r>
            <a:endParaRPr lang="en-US" sz="500" b="1" dirty="0" smtClean="0"/>
          </a:p>
        </p:txBody>
      </p:sp>
      <p:sp>
        <p:nvSpPr>
          <p:cNvPr id="14" name="Oval 13"/>
          <p:cNvSpPr/>
          <p:nvPr/>
        </p:nvSpPr>
        <p:spPr>
          <a:xfrm>
            <a:off x="3284984" y="6250885"/>
            <a:ext cx="1536914" cy="129333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 smtClean="0"/>
              <a:t>Comprehensive </a:t>
            </a:r>
          </a:p>
          <a:p>
            <a:pPr algn="ctr"/>
            <a:r>
              <a:rPr lang="en-US" sz="1100" b="1" dirty="0" smtClean="0"/>
              <a:t>Audit Trail</a:t>
            </a:r>
          </a:p>
        </p:txBody>
      </p:sp>
      <p:sp>
        <p:nvSpPr>
          <p:cNvPr id="15" name="Oval 14"/>
          <p:cNvSpPr/>
          <p:nvPr/>
        </p:nvSpPr>
        <p:spPr>
          <a:xfrm>
            <a:off x="-48884" y="2508210"/>
            <a:ext cx="1224136" cy="1159642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Pre-Define</a:t>
            </a:r>
          </a:p>
          <a:p>
            <a:pPr algn="ctr"/>
            <a:r>
              <a:rPr lang="en-US" sz="1400" b="1" dirty="0" smtClean="0"/>
              <a:t>Account</a:t>
            </a:r>
          </a:p>
          <a:p>
            <a:pPr algn="ctr"/>
            <a:r>
              <a:rPr lang="en-US" sz="1400" b="1" dirty="0" smtClean="0"/>
              <a:t>Chart</a:t>
            </a:r>
            <a:endParaRPr lang="en-US" sz="400" b="1" dirty="0" smtClean="0"/>
          </a:p>
        </p:txBody>
      </p:sp>
    </p:spTree>
    <p:extLst>
      <p:ext uri="{BB962C8B-B14F-4D97-AF65-F5344CB8AC3E}">
        <p14:creationId xmlns:p14="http://schemas.microsoft.com/office/powerpoint/2010/main" val="3352601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1700809" y="6154"/>
            <a:ext cx="5152120" cy="53339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400" dirty="0" smtClean="0">
                <a:solidFill>
                  <a:schemeClr val="tx1"/>
                </a:solidFill>
              </a:rPr>
              <a:t>FREE TRIAL Sign Up at http://demo.salihinpremier.com/demo/login</a:t>
            </a:r>
            <a:endParaRPr lang="en-MY" sz="1400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-5071" y="6154"/>
            <a:ext cx="1705879" cy="53339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SPS Logo</a:t>
            </a:r>
          </a:p>
          <a:p>
            <a:pPr algn="r"/>
            <a:r>
              <a:rPr lang="en-US" sz="900" dirty="0" smtClean="0">
                <a:solidFill>
                  <a:schemeClr val="tx1"/>
                </a:solidFill>
              </a:rPr>
              <a:t>SME’s </a:t>
            </a:r>
            <a:r>
              <a:rPr lang="en-US" sz="900" dirty="0" err="1" smtClean="0">
                <a:solidFill>
                  <a:schemeClr val="tx1"/>
                </a:solidFill>
              </a:rPr>
              <a:t>Acccounting</a:t>
            </a:r>
            <a:r>
              <a:rPr lang="en-US" sz="900" dirty="0" smtClean="0">
                <a:solidFill>
                  <a:schemeClr val="tx1"/>
                </a:solidFill>
              </a:rPr>
              <a:t> Software Recommended by </a:t>
            </a:r>
            <a:r>
              <a:rPr lang="en-US" sz="900" dirty="0" err="1" smtClean="0">
                <a:solidFill>
                  <a:schemeClr val="tx1"/>
                </a:solidFill>
              </a:rPr>
              <a:t>TekunCorp</a:t>
            </a:r>
            <a:endParaRPr lang="en-MY" sz="9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8532440"/>
            <a:ext cx="6858000" cy="61156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/>
              <a:t>Alamat</a:t>
            </a:r>
            <a:endParaRPr lang="en-MY" sz="1600" dirty="0"/>
          </a:p>
        </p:txBody>
      </p:sp>
      <p:sp>
        <p:nvSpPr>
          <p:cNvPr id="9" name="Rectangle 8"/>
          <p:cNvSpPr/>
          <p:nvPr/>
        </p:nvSpPr>
        <p:spPr>
          <a:xfrm>
            <a:off x="-5071" y="5508104"/>
            <a:ext cx="6858000" cy="302433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/>
              <a:t>Borang</a:t>
            </a:r>
            <a:endParaRPr lang="en-MY" sz="1600" dirty="0"/>
          </a:p>
        </p:txBody>
      </p:sp>
      <p:sp>
        <p:nvSpPr>
          <p:cNvPr id="10" name="Rectangle 9"/>
          <p:cNvSpPr/>
          <p:nvPr/>
        </p:nvSpPr>
        <p:spPr>
          <a:xfrm>
            <a:off x="1276806" y="3491880"/>
            <a:ext cx="4304387" cy="2016224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/>
              <a:t>Paparan</a:t>
            </a:r>
            <a:r>
              <a:rPr lang="en-US" sz="2800" dirty="0" smtClean="0"/>
              <a:t> </a:t>
            </a:r>
            <a:r>
              <a:rPr lang="en-US" sz="2800" dirty="0" err="1" smtClean="0"/>
              <a:t>Skrin</a:t>
            </a:r>
            <a:r>
              <a:rPr lang="en-US" sz="2800" dirty="0" smtClean="0"/>
              <a:t> SPS</a:t>
            </a:r>
            <a:endParaRPr lang="en-MY" sz="1600" dirty="0"/>
          </a:p>
        </p:txBody>
      </p:sp>
      <p:sp>
        <p:nvSpPr>
          <p:cNvPr id="11" name="Oval 10"/>
          <p:cNvSpPr/>
          <p:nvPr/>
        </p:nvSpPr>
        <p:spPr>
          <a:xfrm>
            <a:off x="116632" y="2084175"/>
            <a:ext cx="1281877" cy="12241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Customer’s</a:t>
            </a:r>
          </a:p>
          <a:p>
            <a:pPr algn="ctr"/>
            <a:r>
              <a:rPr lang="en-US" sz="1200" b="1" dirty="0" smtClean="0"/>
              <a:t>Statement</a:t>
            </a:r>
            <a:endParaRPr lang="en-MY" sz="800" b="1" dirty="0"/>
          </a:p>
        </p:txBody>
      </p:sp>
      <p:sp>
        <p:nvSpPr>
          <p:cNvPr id="12" name="Oval 11"/>
          <p:cNvSpPr/>
          <p:nvPr/>
        </p:nvSpPr>
        <p:spPr>
          <a:xfrm>
            <a:off x="781336" y="904048"/>
            <a:ext cx="1188132" cy="959937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/>
              <a:t>Multi Users /Companies</a:t>
            </a:r>
            <a:endParaRPr lang="en-MY" sz="1000" b="1" dirty="0"/>
          </a:p>
        </p:txBody>
      </p:sp>
      <p:sp>
        <p:nvSpPr>
          <p:cNvPr id="13" name="Oval 12"/>
          <p:cNvSpPr/>
          <p:nvPr/>
        </p:nvSpPr>
        <p:spPr>
          <a:xfrm>
            <a:off x="3140968" y="539553"/>
            <a:ext cx="1944216" cy="1919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GST 03</a:t>
            </a:r>
            <a:endParaRPr lang="en-MY" sz="1100" b="1" dirty="0"/>
          </a:p>
        </p:txBody>
      </p:sp>
      <p:sp>
        <p:nvSpPr>
          <p:cNvPr id="14" name="Oval 13"/>
          <p:cNvSpPr/>
          <p:nvPr/>
        </p:nvSpPr>
        <p:spPr>
          <a:xfrm>
            <a:off x="1284919" y="1736305"/>
            <a:ext cx="1944216" cy="1919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Dynamic Web </a:t>
            </a:r>
            <a:r>
              <a:rPr lang="en-US" b="1" dirty="0" smtClean="0"/>
              <a:t>Propagation</a:t>
            </a:r>
            <a:endParaRPr lang="en-MY" sz="1050" b="1" dirty="0"/>
          </a:p>
        </p:txBody>
      </p:sp>
      <p:sp>
        <p:nvSpPr>
          <p:cNvPr id="15" name="Oval 14"/>
          <p:cNvSpPr/>
          <p:nvPr/>
        </p:nvSpPr>
        <p:spPr>
          <a:xfrm>
            <a:off x="4931431" y="1091545"/>
            <a:ext cx="1760647" cy="160469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Comprehensive Financial Report</a:t>
            </a:r>
            <a:endParaRPr lang="en-MY" sz="700" b="1" dirty="0"/>
          </a:p>
        </p:txBody>
      </p:sp>
      <p:sp>
        <p:nvSpPr>
          <p:cNvPr id="16" name="Oval 15"/>
          <p:cNvSpPr/>
          <p:nvPr/>
        </p:nvSpPr>
        <p:spPr>
          <a:xfrm>
            <a:off x="3324537" y="1954846"/>
            <a:ext cx="1760647" cy="160469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Fully </a:t>
            </a:r>
            <a:r>
              <a:rPr lang="en-US" sz="1600" b="1" dirty="0" smtClean="0"/>
              <a:t>Responsive</a:t>
            </a:r>
            <a:r>
              <a:rPr lang="en-US" sz="2400" b="1" dirty="0" smtClean="0"/>
              <a:t> </a:t>
            </a:r>
            <a:r>
              <a:rPr lang="en-US" sz="1600" b="1" dirty="0" smtClean="0"/>
              <a:t>PC/ HP/ Tablet</a:t>
            </a:r>
            <a:endParaRPr lang="en-MY" sz="900" b="1" dirty="0"/>
          </a:p>
        </p:txBody>
      </p:sp>
      <p:sp>
        <p:nvSpPr>
          <p:cNvPr id="18" name="Oval 17"/>
          <p:cNvSpPr/>
          <p:nvPr/>
        </p:nvSpPr>
        <p:spPr>
          <a:xfrm>
            <a:off x="5167807" y="2933463"/>
            <a:ext cx="1213521" cy="11168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Bi-Language</a:t>
            </a:r>
            <a:endParaRPr lang="en-MY" sz="600" b="1" dirty="0"/>
          </a:p>
        </p:txBody>
      </p:sp>
    </p:spTree>
    <p:extLst>
      <p:ext uri="{BB962C8B-B14F-4D97-AF65-F5344CB8AC3E}">
        <p14:creationId xmlns:p14="http://schemas.microsoft.com/office/powerpoint/2010/main" val="1711774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05476" y="2508210"/>
            <a:ext cx="4246240" cy="3742675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/>
              <a:t>Salihin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WebLite</a:t>
            </a:r>
            <a:endParaRPr lang="en-US" sz="4800" b="1" dirty="0" smtClean="0"/>
          </a:p>
          <a:p>
            <a:pPr algn="ctr"/>
            <a:endParaRPr lang="en-US" sz="2000" b="1" dirty="0"/>
          </a:p>
          <a:p>
            <a:pPr algn="ctr"/>
            <a:r>
              <a:rPr lang="en-US" sz="1400" b="1" dirty="0" smtClean="0"/>
              <a:t>Dynamic Website for SME’s</a:t>
            </a:r>
          </a:p>
        </p:txBody>
      </p:sp>
    </p:spTree>
    <p:extLst>
      <p:ext uri="{BB962C8B-B14F-4D97-AF65-F5344CB8AC3E}">
        <p14:creationId xmlns:p14="http://schemas.microsoft.com/office/powerpoint/2010/main" val="451379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7" y="-36512"/>
            <a:ext cx="4750019" cy="32933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0" y="7524328"/>
            <a:ext cx="6858000" cy="1619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2800" dirty="0" smtClean="0"/>
              <a:t>Your small business will gain credibility and better presence by having a website with us</a:t>
            </a:r>
            <a:endParaRPr lang="en-US" sz="1400" dirty="0"/>
          </a:p>
          <a:p>
            <a:pPr algn="ctr"/>
            <a:r>
              <a:rPr lang="en-US" sz="1400" dirty="0" err="1" smtClean="0"/>
              <a:t>Salihin</a:t>
            </a:r>
            <a:r>
              <a:rPr lang="en-US" sz="1400" dirty="0" smtClean="0"/>
              <a:t> </a:t>
            </a:r>
            <a:r>
              <a:rPr lang="en-US" sz="1400" dirty="0" err="1" smtClean="0"/>
              <a:t>WebLite</a:t>
            </a:r>
            <a:r>
              <a:rPr lang="en-US" sz="1400" dirty="0" smtClean="0"/>
              <a:t>, recommended website platform by TEKUN Nasional</a:t>
            </a:r>
            <a:endParaRPr lang="en-US" sz="1000" dirty="0" smtClean="0"/>
          </a:p>
          <a:p>
            <a:pPr marL="457200" indent="-457200">
              <a:buFont typeface="Wingdings" panose="05000000000000000000" pitchFamily="2" charset="2"/>
              <a:buChar char="ü"/>
            </a:pPr>
            <a:endParaRPr lang="en-US" sz="1600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MY" sz="1600" dirty="0"/>
          </a:p>
        </p:txBody>
      </p:sp>
      <p:sp>
        <p:nvSpPr>
          <p:cNvPr id="9" name="Rectangle 8"/>
          <p:cNvSpPr/>
          <p:nvPr/>
        </p:nvSpPr>
        <p:spPr>
          <a:xfrm>
            <a:off x="4751716" y="2501933"/>
            <a:ext cx="2106284" cy="3744416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SUBSCRIPTION FEE </a:t>
            </a:r>
          </a:p>
          <a:p>
            <a:pPr algn="r"/>
            <a:endParaRPr lang="en-US" sz="1600" b="1" dirty="0" smtClean="0"/>
          </a:p>
          <a:p>
            <a:pPr algn="ctr"/>
            <a:r>
              <a:rPr lang="en-US" sz="4400" b="1" dirty="0" smtClean="0"/>
              <a:t>RM100</a:t>
            </a:r>
          </a:p>
          <a:p>
            <a:pPr algn="ctr"/>
            <a:r>
              <a:rPr lang="en-US" sz="1400" b="1" dirty="0" smtClean="0"/>
              <a:t>YEARLY SUBSCRIPTION</a:t>
            </a:r>
            <a:endParaRPr lang="en-MY" sz="1400" b="1" dirty="0" smtClean="0"/>
          </a:p>
          <a:p>
            <a:pPr algn="ctr"/>
            <a:endParaRPr lang="en-MY" sz="1600" b="1" dirty="0"/>
          </a:p>
        </p:txBody>
      </p:sp>
      <p:sp>
        <p:nvSpPr>
          <p:cNvPr id="6" name="Oval 5"/>
          <p:cNvSpPr/>
          <p:nvPr/>
        </p:nvSpPr>
        <p:spPr>
          <a:xfrm>
            <a:off x="505476" y="2508210"/>
            <a:ext cx="4246240" cy="37426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/>
              <a:t>Salihin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WebLite</a:t>
            </a:r>
            <a:endParaRPr lang="en-US" sz="4000" b="1" dirty="0" smtClean="0"/>
          </a:p>
          <a:p>
            <a:pPr algn="ctr"/>
            <a:endParaRPr lang="en-US" sz="4000" b="1" dirty="0" smtClean="0"/>
          </a:p>
          <a:p>
            <a:pPr algn="ctr"/>
            <a:r>
              <a:rPr lang="en-US" sz="2800" b="1" dirty="0" smtClean="0"/>
              <a:t>Dynamic Website for SME’s</a:t>
            </a:r>
            <a:endParaRPr lang="en-US" sz="2800" b="1" dirty="0" smtClean="0"/>
          </a:p>
        </p:txBody>
      </p:sp>
      <p:sp>
        <p:nvSpPr>
          <p:cNvPr id="10" name="Oval 9"/>
          <p:cNvSpPr/>
          <p:nvPr/>
        </p:nvSpPr>
        <p:spPr>
          <a:xfrm>
            <a:off x="324340" y="484472"/>
            <a:ext cx="2304256" cy="20237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Easy to Manage</a:t>
            </a:r>
            <a:endParaRPr lang="en-US" sz="700" b="1" dirty="0" smtClean="0"/>
          </a:p>
        </p:txBody>
      </p:sp>
      <p:sp>
        <p:nvSpPr>
          <p:cNvPr id="11" name="Oval 10"/>
          <p:cNvSpPr/>
          <p:nvPr/>
        </p:nvSpPr>
        <p:spPr>
          <a:xfrm>
            <a:off x="2780928" y="950095"/>
            <a:ext cx="2160240" cy="1879722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Arsenal to Create Business Website</a:t>
            </a:r>
          </a:p>
        </p:txBody>
      </p:sp>
      <p:sp>
        <p:nvSpPr>
          <p:cNvPr id="12" name="Oval 11"/>
          <p:cNvSpPr/>
          <p:nvPr/>
        </p:nvSpPr>
        <p:spPr>
          <a:xfrm>
            <a:off x="973933" y="5955361"/>
            <a:ext cx="1944216" cy="1519682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Fully Responsive</a:t>
            </a:r>
            <a:endParaRPr lang="en-US" sz="700" b="1" dirty="0" smtClean="0"/>
          </a:p>
        </p:txBody>
      </p:sp>
      <p:sp>
        <p:nvSpPr>
          <p:cNvPr id="13" name="Oval 12"/>
          <p:cNvSpPr/>
          <p:nvPr/>
        </p:nvSpPr>
        <p:spPr>
          <a:xfrm>
            <a:off x="0" y="5299594"/>
            <a:ext cx="1224136" cy="1159642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D.I.Y</a:t>
            </a:r>
          </a:p>
          <a:p>
            <a:pPr algn="ctr"/>
            <a:r>
              <a:rPr lang="en-US" sz="1600" b="1" dirty="0" smtClean="0"/>
              <a:t>Friendly</a:t>
            </a:r>
            <a:endParaRPr lang="en-US" sz="500" b="1" dirty="0" smtClean="0"/>
          </a:p>
        </p:txBody>
      </p:sp>
      <p:sp>
        <p:nvSpPr>
          <p:cNvPr id="14" name="Oval 13"/>
          <p:cNvSpPr/>
          <p:nvPr/>
        </p:nvSpPr>
        <p:spPr>
          <a:xfrm>
            <a:off x="3284984" y="6250885"/>
            <a:ext cx="1536914" cy="129333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 smtClean="0"/>
              <a:t>Designed for Non-IT Background</a:t>
            </a:r>
          </a:p>
        </p:txBody>
      </p:sp>
      <p:sp>
        <p:nvSpPr>
          <p:cNvPr id="15" name="Oval 14"/>
          <p:cNvSpPr/>
          <p:nvPr/>
        </p:nvSpPr>
        <p:spPr>
          <a:xfrm>
            <a:off x="-48884" y="2508210"/>
            <a:ext cx="1224136" cy="1159642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Simple</a:t>
            </a:r>
            <a:endParaRPr lang="en-US" sz="400" b="1" dirty="0" smtClean="0"/>
          </a:p>
        </p:txBody>
      </p:sp>
    </p:spTree>
    <p:extLst>
      <p:ext uri="{BB962C8B-B14F-4D97-AF65-F5344CB8AC3E}">
        <p14:creationId xmlns:p14="http://schemas.microsoft.com/office/powerpoint/2010/main" val="3422644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1700809" y="6154"/>
            <a:ext cx="5152120" cy="533399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400" dirty="0" smtClean="0">
                <a:solidFill>
                  <a:schemeClr val="tx1"/>
                </a:solidFill>
              </a:rPr>
              <a:t>FREE TRIAL Sign Up at http://demo.salihinpremier.com/demo/login</a:t>
            </a:r>
            <a:endParaRPr lang="en-MY" sz="14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8532440"/>
            <a:ext cx="6858000" cy="611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/>
              <a:t>Alamat</a:t>
            </a:r>
            <a:endParaRPr lang="en-MY" sz="1600" dirty="0"/>
          </a:p>
        </p:txBody>
      </p:sp>
      <p:sp>
        <p:nvSpPr>
          <p:cNvPr id="9" name="Rectangle 8"/>
          <p:cNvSpPr/>
          <p:nvPr/>
        </p:nvSpPr>
        <p:spPr>
          <a:xfrm>
            <a:off x="-5071" y="5508104"/>
            <a:ext cx="6858000" cy="302433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/>
              <a:t>Borang</a:t>
            </a:r>
            <a:endParaRPr lang="en-MY" sz="1600" dirty="0"/>
          </a:p>
        </p:txBody>
      </p:sp>
      <p:sp>
        <p:nvSpPr>
          <p:cNvPr id="19" name="Rectangle 18"/>
          <p:cNvSpPr/>
          <p:nvPr/>
        </p:nvSpPr>
        <p:spPr>
          <a:xfrm>
            <a:off x="-5071" y="6154"/>
            <a:ext cx="1705879" cy="533399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tx1"/>
                </a:solidFill>
              </a:rPr>
              <a:t>Salihin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WebLite</a:t>
            </a:r>
            <a:endParaRPr lang="en-US" sz="1400" dirty="0" smtClean="0">
              <a:solidFill>
                <a:schemeClr val="tx1"/>
              </a:solidFill>
            </a:endParaRPr>
          </a:p>
          <a:p>
            <a:pPr algn="r"/>
            <a:r>
              <a:rPr lang="en-US" sz="900" dirty="0" smtClean="0">
                <a:solidFill>
                  <a:schemeClr val="tx1"/>
                </a:solidFill>
              </a:rPr>
              <a:t>SME’s </a:t>
            </a:r>
            <a:r>
              <a:rPr lang="en-US" sz="900" dirty="0" err="1" smtClean="0">
                <a:solidFill>
                  <a:schemeClr val="tx1"/>
                </a:solidFill>
              </a:rPr>
              <a:t>CloudBased</a:t>
            </a:r>
            <a:r>
              <a:rPr lang="en-US" sz="900" dirty="0" smtClean="0">
                <a:solidFill>
                  <a:schemeClr val="tx1"/>
                </a:solidFill>
              </a:rPr>
              <a:t> Website Recommended by </a:t>
            </a:r>
            <a:r>
              <a:rPr lang="en-US" sz="900" dirty="0" err="1" smtClean="0">
                <a:solidFill>
                  <a:schemeClr val="tx1"/>
                </a:solidFill>
              </a:rPr>
              <a:t>TekunCorp</a:t>
            </a:r>
            <a:endParaRPr lang="en-MY" sz="900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072" y="539553"/>
            <a:ext cx="3362063" cy="496855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6992" y="539553"/>
            <a:ext cx="3495938" cy="496855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7561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322</Words>
  <Application>Microsoft Office PowerPoint</Application>
  <PresentationFormat>On-screen Show (4:3)</PresentationFormat>
  <Paragraphs>118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13</cp:revision>
  <dcterms:created xsi:type="dcterms:W3CDTF">2017-02-23T01:10:04Z</dcterms:created>
  <dcterms:modified xsi:type="dcterms:W3CDTF">2017-02-23T03:01:12Z</dcterms:modified>
</cp:coreProperties>
</file>