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5405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9925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4809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9297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973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2310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8312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866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984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8748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344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57DE3-D2A1-4F31-A623-D9C990EC881A}" type="datetimeFigureOut">
              <a:rPr lang="en-MY" smtClean="0"/>
              <a:t>15/12/2017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F4D46-33A3-4B76-B2C2-28A4A3977E4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6307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5162" y="1066800"/>
            <a:ext cx="8513746" cy="5595590"/>
            <a:chOff x="381000" y="1009471"/>
            <a:chExt cx="8584108" cy="5731897"/>
          </a:xfrm>
        </p:grpSpPr>
        <p:grpSp>
          <p:nvGrpSpPr>
            <p:cNvPr id="3" name="Group 2"/>
            <p:cNvGrpSpPr/>
            <p:nvPr/>
          </p:nvGrpSpPr>
          <p:grpSpPr>
            <a:xfrm>
              <a:off x="381000" y="1145778"/>
              <a:ext cx="8584108" cy="5595590"/>
              <a:chOff x="381000" y="1145778"/>
              <a:chExt cx="8584108" cy="559559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145778"/>
                <a:ext cx="8584108" cy="559559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ms-MY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51362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F</a:t>
                </a:r>
                <a:r>
                  <a:rPr lang="en-US" sz="1600" dirty="0" smtClean="0"/>
                  <a:t>resh </a:t>
                </a:r>
                <a:r>
                  <a:rPr lang="en-US" sz="1600" dirty="0"/>
                  <a:t>&amp; new </a:t>
                </a:r>
                <a:r>
                  <a:rPr lang="en-US" sz="1600" dirty="0" smtClean="0"/>
                  <a:t>ideas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Proper task </a:t>
                </a:r>
                <a:r>
                  <a:rPr lang="en-US" sz="1600" dirty="0" smtClean="0"/>
                  <a:t>segregation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Good support </a:t>
                </a:r>
                <a:r>
                  <a:rPr lang="en-US" sz="1600" dirty="0" smtClean="0"/>
                  <a:t>team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R</a:t>
                </a:r>
                <a:r>
                  <a:rPr lang="en-US" sz="1600" dirty="0" smtClean="0"/>
                  <a:t>espond </a:t>
                </a:r>
                <a:r>
                  <a:rPr lang="en-US" sz="1600" dirty="0"/>
                  <a:t>instant &amp; </a:t>
                </a:r>
                <a:r>
                  <a:rPr lang="en-US" sz="1600" dirty="0" smtClean="0"/>
                  <a:t>efficiently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Harmonies working environment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Unique zakat 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features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Prototyping </a:t>
                </a:r>
                <a:r>
                  <a:rPr lang="en-US" sz="1600" dirty="0"/>
                  <a:t>development </a:t>
                </a:r>
                <a:r>
                  <a:rPr lang="en-US" sz="1600" dirty="0" smtClean="0"/>
                  <a:t>method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Internal developers and source </a:t>
                </a:r>
                <a:r>
                  <a:rPr lang="en-US" sz="1600" dirty="0" smtClean="0"/>
                  <a:t>code</a:t>
                </a: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51362" y="4012115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Exclusive partner with few </a:t>
                </a:r>
                <a:r>
                  <a:rPr lang="en-US" sz="1600" dirty="0" smtClean="0"/>
                  <a:t>agencies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Good relation with the politician &amp; government machinery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Zakat </a:t>
                </a:r>
                <a:r>
                  <a:rPr lang="en-US" sz="1600" dirty="0"/>
                  <a:t>and </a:t>
                </a:r>
                <a:r>
                  <a:rPr lang="en-US" sz="1600" dirty="0" err="1"/>
                  <a:t>waqf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are the </a:t>
                </a:r>
                <a:r>
                  <a:rPr lang="en-US" sz="1600" dirty="0"/>
                  <a:t>key potential </a:t>
                </a:r>
                <a:endParaRPr lang="en-US" sz="1600" dirty="0" smtClean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Move </a:t>
                </a:r>
                <a:r>
                  <a:rPr lang="en-US" sz="1600" dirty="0"/>
                  <a:t>into cloud </a:t>
                </a:r>
                <a:r>
                  <a:rPr lang="en-US" sz="1600" dirty="0" smtClean="0"/>
                  <a:t>solution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International </a:t>
                </a:r>
                <a:r>
                  <a:rPr lang="en-US" sz="1600" dirty="0"/>
                  <a:t>education for accounting </a:t>
                </a:r>
                <a:r>
                  <a:rPr lang="en-US" sz="1600" dirty="0" smtClean="0"/>
                  <a:t>software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Get more business from the existing </a:t>
                </a:r>
                <a:r>
                  <a:rPr lang="en-US" sz="1600" dirty="0" smtClean="0"/>
                  <a:t>customers</a:t>
                </a:r>
                <a:endParaRPr lang="en-US" sz="1600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4708700" y="4010397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Customer price expectation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Different customer </a:t>
                </a:r>
                <a:r>
                  <a:rPr lang="en-US" sz="1600" dirty="0" smtClean="0"/>
                  <a:t>preferences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Mobile apps &amp; Cloud computing is a new trend &amp; generate more </a:t>
                </a:r>
                <a:r>
                  <a:rPr lang="en-US" sz="1600" dirty="0" smtClean="0"/>
                  <a:t>user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Branding and popularity drive users decision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The industry is matured with existing software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 smtClean="0"/>
                  <a:t>Changes </a:t>
                </a:r>
                <a:r>
                  <a:rPr lang="en-US" sz="1600" dirty="0"/>
                  <a:t>of </a:t>
                </a:r>
                <a:r>
                  <a:rPr lang="en-US" sz="1600" dirty="0" smtClean="0"/>
                  <a:t>policies</a:t>
                </a:r>
                <a:endParaRPr lang="en-US" sz="1600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708700" y="1212602"/>
                <a:ext cx="4186047" cy="266102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CCFFCC"/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products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Limited </a:t>
                </a:r>
                <a:r>
                  <a:rPr lang="en-US" sz="1600" dirty="0" smtClean="0"/>
                  <a:t>sources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Not utilize the unique </a:t>
                </a:r>
                <a:r>
                  <a:rPr lang="en-US" sz="1600" dirty="0" smtClean="0"/>
                  <a:t>features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Lack of online presence limit our capabilities to cater for micro business </a:t>
                </a:r>
                <a:r>
                  <a:rPr lang="en-US" sz="1600" dirty="0" smtClean="0"/>
                  <a:t>entities</a:t>
                </a:r>
                <a:endParaRPr lang="en-US" sz="1600" dirty="0"/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en-US" sz="1600" dirty="0"/>
                  <a:t>Unstandardized coding style</a:t>
                </a:r>
              </a:p>
              <a:p>
                <a:pPr marL="285750" indent="-285750">
                  <a:buFont typeface="Arial" pitchFamily="34" charset="0"/>
                  <a:buChar char="•"/>
                </a:pPr>
                <a:r>
                  <a:rPr lang="ms-MY" sz="1600" dirty="0"/>
                  <a:t>Misaligned motivation package promotes minimal </a:t>
                </a:r>
                <a:r>
                  <a:rPr lang="ms-MY" sz="1600" dirty="0" smtClean="0"/>
                  <a:t>appreciation</a:t>
                </a:r>
                <a:endParaRPr lang="ms-MY" sz="1600" dirty="0"/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8305800" y="3810000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T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076815" y="38288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0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146692" y="1009471"/>
              <a:ext cx="59430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W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049431" y="1009471"/>
              <a:ext cx="594305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7200" b="1" cap="none" spc="300" dirty="0" smtClean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6666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</a:rPr>
                <a:t>S</a:t>
              </a:r>
              <a:endParaRPr lang="en-US" sz="72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6666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endParaRPr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32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2017-12-15T03:50:53Z</dcterms:created>
  <dcterms:modified xsi:type="dcterms:W3CDTF">2017-12-15T03:51:12Z</dcterms:modified>
</cp:coreProperties>
</file>