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61" r:id="rId3"/>
    <p:sldId id="260" r:id="rId4"/>
    <p:sldId id="258" r:id="rId5"/>
    <p:sldId id="259"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5" r:id="rId23"/>
    <p:sldId id="284" r:id="rId24"/>
    <p:sldId id="286" r:id="rId25"/>
    <p:sldId id="287" r:id="rId26"/>
    <p:sldId id="288" r:id="rId27"/>
    <p:sldId id="289" r:id="rId28"/>
    <p:sldId id="291" r:id="rId29"/>
    <p:sldId id="290" r:id="rId30"/>
    <p:sldId id="262" r:id="rId31"/>
    <p:sldId id="263" r:id="rId32"/>
    <p:sldId id="264" r:id="rId33"/>
    <p:sldId id="266" r:id="rId34"/>
    <p:sldId id="267"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444"/>
    </p:cViewPr>
  </p:outlineViewPr>
  <p:notesTextViewPr>
    <p:cViewPr>
      <p:scale>
        <a:sx n="1" d="1"/>
        <a:sy n="1" d="1"/>
      </p:scale>
      <p:origin x="0" y="0"/>
    </p:cViewPr>
  </p:notesTextViewPr>
  <p:notesViewPr>
    <p:cSldViewPr>
      <p:cViewPr varScale="1">
        <p:scale>
          <a:sx n="50" d="100"/>
          <a:sy n="50" d="100"/>
        </p:scale>
        <p:origin x="289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92F9D-77BF-4BFD-A4E0-5CAC6ECBFF53}" type="doc">
      <dgm:prSet loTypeId="urn:microsoft.com/office/officeart/2005/8/layout/bProcess2" loCatId="process" qsTypeId="urn:microsoft.com/office/officeart/2005/8/quickstyle/3d2" qsCatId="3D" csTypeId="urn:microsoft.com/office/officeart/2005/8/colors/colorful2" csCatId="colorful" phldr="1"/>
      <dgm:spPr/>
      <dgm:t>
        <a:bodyPr/>
        <a:lstStyle/>
        <a:p>
          <a:endParaRPr lang="en-MY"/>
        </a:p>
      </dgm:t>
    </dgm:pt>
    <dgm:pt modelId="{CEDEBE62-3E01-449C-877E-04A7ECEA92EC}">
      <dgm:prSet phldrT="[Text]"/>
      <dgm:spPr/>
      <dgm:t>
        <a:bodyPr/>
        <a:lstStyle/>
        <a:p>
          <a:r>
            <a:rPr lang="en-MY" dirty="0"/>
            <a:t>Company Setup</a:t>
          </a:r>
        </a:p>
      </dgm:t>
    </dgm:pt>
    <dgm:pt modelId="{C77FACD0-A056-4431-BD86-DA0A90013476}" type="parTrans" cxnId="{F9AA0208-0D0F-4DF3-A705-FE1F1B890098}">
      <dgm:prSet/>
      <dgm:spPr/>
      <dgm:t>
        <a:bodyPr/>
        <a:lstStyle/>
        <a:p>
          <a:endParaRPr lang="en-MY"/>
        </a:p>
      </dgm:t>
    </dgm:pt>
    <dgm:pt modelId="{F616DDB8-E042-4776-B033-C4825C28EC5A}" type="sibTrans" cxnId="{F9AA0208-0D0F-4DF3-A705-FE1F1B890098}">
      <dgm:prSet/>
      <dgm:spPr/>
      <dgm:t>
        <a:bodyPr/>
        <a:lstStyle/>
        <a:p>
          <a:endParaRPr lang="en-MY"/>
        </a:p>
      </dgm:t>
    </dgm:pt>
    <dgm:pt modelId="{FD691B8E-FB5C-4340-ABD4-38FE56819A9B}">
      <dgm:prSet phldrT="[Text]"/>
      <dgm:spPr/>
      <dgm:t>
        <a:bodyPr/>
        <a:lstStyle/>
        <a:p>
          <a:r>
            <a:rPr lang="en-MY" dirty="0"/>
            <a:t>User Setup</a:t>
          </a:r>
        </a:p>
      </dgm:t>
    </dgm:pt>
    <dgm:pt modelId="{C9C8F7D1-DFD0-43CC-8250-27B62455D896}" type="parTrans" cxnId="{2C232D50-DD24-497A-A74A-29E4D61B4562}">
      <dgm:prSet/>
      <dgm:spPr/>
      <dgm:t>
        <a:bodyPr/>
        <a:lstStyle/>
        <a:p>
          <a:endParaRPr lang="en-MY"/>
        </a:p>
      </dgm:t>
    </dgm:pt>
    <dgm:pt modelId="{DB5EF88C-5870-4278-AC02-A78A3DD99651}" type="sibTrans" cxnId="{2C232D50-DD24-497A-A74A-29E4D61B4562}">
      <dgm:prSet/>
      <dgm:spPr/>
      <dgm:t>
        <a:bodyPr/>
        <a:lstStyle/>
        <a:p>
          <a:endParaRPr lang="en-MY"/>
        </a:p>
      </dgm:t>
    </dgm:pt>
    <dgm:pt modelId="{A69751AE-A066-4C03-B296-E7CC7D51F54F}">
      <dgm:prSet phldrT="[Text]"/>
      <dgm:spPr/>
      <dgm:t>
        <a:bodyPr/>
        <a:lstStyle/>
        <a:p>
          <a:r>
            <a:rPr lang="en-MY" dirty="0"/>
            <a:t>User Right Setup</a:t>
          </a:r>
        </a:p>
      </dgm:t>
    </dgm:pt>
    <dgm:pt modelId="{B42EBFC5-F27F-4C10-90A6-9FA56320B78E}" type="parTrans" cxnId="{76742489-6FB2-484B-A0B9-41B1B264080A}">
      <dgm:prSet/>
      <dgm:spPr/>
      <dgm:t>
        <a:bodyPr/>
        <a:lstStyle/>
        <a:p>
          <a:endParaRPr lang="en-MY"/>
        </a:p>
      </dgm:t>
    </dgm:pt>
    <dgm:pt modelId="{E28C8818-0BE5-48CF-822E-2333F6844EBB}" type="sibTrans" cxnId="{76742489-6FB2-484B-A0B9-41B1B264080A}">
      <dgm:prSet/>
      <dgm:spPr/>
      <dgm:t>
        <a:bodyPr/>
        <a:lstStyle/>
        <a:p>
          <a:endParaRPr lang="en-MY"/>
        </a:p>
      </dgm:t>
    </dgm:pt>
    <dgm:pt modelId="{796657A8-1A97-44B9-B25B-7359E82D7A72}">
      <dgm:prSet phldrT="[Text]"/>
      <dgm:spPr/>
      <dgm:t>
        <a:bodyPr/>
        <a:lstStyle/>
        <a:p>
          <a:r>
            <a:rPr lang="en-MY"/>
            <a:t>Log Out</a:t>
          </a:r>
        </a:p>
      </dgm:t>
    </dgm:pt>
    <dgm:pt modelId="{D9C2ACDE-80AC-4DD7-A65B-1BBA867A2A66}" type="parTrans" cxnId="{073FA33A-AE46-4B5C-BD63-93DDCB1889FA}">
      <dgm:prSet/>
      <dgm:spPr/>
      <dgm:t>
        <a:bodyPr/>
        <a:lstStyle/>
        <a:p>
          <a:endParaRPr lang="en-MY"/>
        </a:p>
      </dgm:t>
    </dgm:pt>
    <dgm:pt modelId="{929C46FB-43E4-4191-9E03-94E28FC17ABB}" type="sibTrans" cxnId="{073FA33A-AE46-4B5C-BD63-93DDCB1889FA}">
      <dgm:prSet/>
      <dgm:spPr/>
      <dgm:t>
        <a:bodyPr/>
        <a:lstStyle/>
        <a:p>
          <a:endParaRPr lang="en-MY"/>
        </a:p>
      </dgm:t>
    </dgm:pt>
    <dgm:pt modelId="{CFE97EB5-7676-4E02-8BD5-90F7D944BBBC}">
      <dgm:prSet phldrT="[Text]"/>
      <dgm:spPr/>
      <dgm:t>
        <a:bodyPr/>
        <a:lstStyle/>
        <a:p>
          <a:r>
            <a:rPr lang="en-MY"/>
            <a:t>Chart of Account Setup</a:t>
          </a:r>
        </a:p>
      </dgm:t>
    </dgm:pt>
    <dgm:pt modelId="{2E702BDF-0FFF-40FA-B490-C12581928554}" type="parTrans" cxnId="{1865FFDE-E2DB-40C9-B138-B5DA51C1A040}">
      <dgm:prSet/>
      <dgm:spPr/>
      <dgm:t>
        <a:bodyPr/>
        <a:lstStyle/>
        <a:p>
          <a:endParaRPr lang="en-MY"/>
        </a:p>
      </dgm:t>
    </dgm:pt>
    <dgm:pt modelId="{BD4D1792-DB38-4770-A7BB-75F5131D92A3}" type="sibTrans" cxnId="{1865FFDE-E2DB-40C9-B138-B5DA51C1A040}">
      <dgm:prSet/>
      <dgm:spPr/>
      <dgm:t>
        <a:bodyPr/>
        <a:lstStyle/>
        <a:p>
          <a:endParaRPr lang="en-MY"/>
        </a:p>
      </dgm:t>
    </dgm:pt>
    <dgm:pt modelId="{9382D050-C9E5-432E-8A83-D9DC3C419FEC}">
      <dgm:prSet phldrT="[Text]"/>
      <dgm:spPr/>
      <dgm:t>
        <a:bodyPr/>
        <a:lstStyle/>
        <a:p>
          <a:r>
            <a:rPr lang="en-MY"/>
            <a:t>System &amp;General Setup</a:t>
          </a:r>
        </a:p>
      </dgm:t>
    </dgm:pt>
    <dgm:pt modelId="{DB7B308A-4635-4374-855B-BC8FF9660E04}" type="parTrans" cxnId="{261E921C-71BD-4674-9630-9108D3E66DC4}">
      <dgm:prSet/>
      <dgm:spPr/>
      <dgm:t>
        <a:bodyPr/>
        <a:lstStyle/>
        <a:p>
          <a:endParaRPr lang="en-MY"/>
        </a:p>
      </dgm:t>
    </dgm:pt>
    <dgm:pt modelId="{D38F736B-6772-46F5-9590-C10369AC1D2C}" type="sibTrans" cxnId="{261E921C-71BD-4674-9630-9108D3E66DC4}">
      <dgm:prSet/>
      <dgm:spPr/>
      <dgm:t>
        <a:bodyPr/>
        <a:lstStyle/>
        <a:p>
          <a:endParaRPr lang="en-MY"/>
        </a:p>
      </dgm:t>
    </dgm:pt>
    <dgm:pt modelId="{135F1C14-0593-4B87-89A7-3836368462E7}">
      <dgm:prSet phldrT="[Text]"/>
      <dgm:spPr/>
      <dgm:t>
        <a:bodyPr/>
        <a:lstStyle/>
        <a:p>
          <a:r>
            <a:rPr lang="en-MY"/>
            <a:t>Financial Year Calender</a:t>
          </a:r>
        </a:p>
      </dgm:t>
    </dgm:pt>
    <dgm:pt modelId="{0582BD92-B92A-454F-B6A1-08D1A02C75D2}" type="parTrans" cxnId="{C9FA07BC-6B41-4193-A1BA-A413E3304C44}">
      <dgm:prSet/>
      <dgm:spPr/>
      <dgm:t>
        <a:bodyPr/>
        <a:lstStyle/>
        <a:p>
          <a:endParaRPr lang="en-MY"/>
        </a:p>
      </dgm:t>
    </dgm:pt>
    <dgm:pt modelId="{14118355-8DB9-43CD-921B-0E6E4CF7DEDB}" type="sibTrans" cxnId="{C9FA07BC-6B41-4193-A1BA-A413E3304C44}">
      <dgm:prSet/>
      <dgm:spPr/>
      <dgm:t>
        <a:bodyPr/>
        <a:lstStyle/>
        <a:p>
          <a:endParaRPr lang="en-MY"/>
        </a:p>
      </dgm:t>
    </dgm:pt>
    <dgm:pt modelId="{EDBE7036-3846-400D-BAA1-3399A9058285}">
      <dgm:prSet/>
      <dgm:spPr/>
      <dgm:t>
        <a:bodyPr/>
        <a:lstStyle/>
        <a:p>
          <a:r>
            <a:rPr lang="en-MY" dirty="0"/>
            <a:t>Log in with New </a:t>
          </a:r>
          <a:r>
            <a:rPr lang="en-MY" dirty="0" smtClean="0"/>
            <a:t>user ID </a:t>
          </a:r>
          <a:r>
            <a:rPr lang="en-MY" dirty="0"/>
            <a:t>&amp; Company</a:t>
          </a:r>
        </a:p>
      </dgm:t>
    </dgm:pt>
    <dgm:pt modelId="{E401B4FB-FD65-4096-88B2-85DF989DBB67}" type="parTrans" cxnId="{986E1FDE-BD23-4F7A-A59F-81528D5A256D}">
      <dgm:prSet/>
      <dgm:spPr/>
      <dgm:t>
        <a:bodyPr/>
        <a:lstStyle/>
        <a:p>
          <a:endParaRPr lang="en-US"/>
        </a:p>
      </dgm:t>
    </dgm:pt>
    <dgm:pt modelId="{C13B4381-EEEE-4524-A3A6-E31EB02B2177}" type="sibTrans" cxnId="{986E1FDE-BD23-4F7A-A59F-81528D5A256D}">
      <dgm:prSet/>
      <dgm:spPr/>
      <dgm:t>
        <a:bodyPr/>
        <a:lstStyle/>
        <a:p>
          <a:endParaRPr lang="en-US"/>
        </a:p>
      </dgm:t>
    </dgm:pt>
    <dgm:pt modelId="{8995A4AD-71E0-435B-A3B4-F7340008F3D5}" type="pres">
      <dgm:prSet presAssocID="{81992F9D-77BF-4BFD-A4E0-5CAC6ECBFF53}" presName="diagram" presStyleCnt="0">
        <dgm:presLayoutVars>
          <dgm:dir/>
          <dgm:resizeHandles/>
        </dgm:presLayoutVars>
      </dgm:prSet>
      <dgm:spPr/>
      <dgm:t>
        <a:bodyPr/>
        <a:lstStyle/>
        <a:p>
          <a:endParaRPr lang="en-US"/>
        </a:p>
      </dgm:t>
    </dgm:pt>
    <dgm:pt modelId="{EFEB6616-2E01-4A2C-B2BB-44D450E29608}" type="pres">
      <dgm:prSet presAssocID="{CEDEBE62-3E01-449C-877E-04A7ECEA92EC}" presName="firstNode" presStyleLbl="node1" presStyleIdx="0" presStyleCnt="8" custLinFactNeighborX="6419">
        <dgm:presLayoutVars>
          <dgm:bulletEnabled val="1"/>
        </dgm:presLayoutVars>
      </dgm:prSet>
      <dgm:spPr/>
      <dgm:t>
        <a:bodyPr/>
        <a:lstStyle/>
        <a:p>
          <a:endParaRPr lang="en-MY"/>
        </a:p>
      </dgm:t>
    </dgm:pt>
    <dgm:pt modelId="{5F887E26-3506-44EF-89BE-0988FC4B6ED1}" type="pres">
      <dgm:prSet presAssocID="{F616DDB8-E042-4776-B033-C4825C28EC5A}" presName="sibTrans" presStyleLbl="sibTrans2D1" presStyleIdx="0" presStyleCnt="7"/>
      <dgm:spPr/>
      <dgm:t>
        <a:bodyPr/>
        <a:lstStyle/>
        <a:p>
          <a:endParaRPr lang="en-US"/>
        </a:p>
      </dgm:t>
    </dgm:pt>
    <dgm:pt modelId="{452C7BC0-C448-4E07-91B9-952796F683EC}" type="pres">
      <dgm:prSet presAssocID="{FD691B8E-FB5C-4340-ABD4-38FE56819A9B}" presName="middleNode" presStyleCnt="0"/>
      <dgm:spPr/>
    </dgm:pt>
    <dgm:pt modelId="{95A677D7-317E-45A2-A125-BEEBACA55926}" type="pres">
      <dgm:prSet presAssocID="{FD691B8E-FB5C-4340-ABD4-38FE56819A9B}" presName="padding" presStyleLbl="node1" presStyleIdx="0" presStyleCnt="8"/>
      <dgm:spPr/>
    </dgm:pt>
    <dgm:pt modelId="{DC2EF4F2-E895-4848-8805-384DDEAC3E50}" type="pres">
      <dgm:prSet presAssocID="{FD691B8E-FB5C-4340-ABD4-38FE56819A9B}" presName="shape" presStyleLbl="node1" presStyleIdx="1" presStyleCnt="8" custLinFactNeighborX="9624">
        <dgm:presLayoutVars>
          <dgm:bulletEnabled val="1"/>
        </dgm:presLayoutVars>
      </dgm:prSet>
      <dgm:spPr/>
      <dgm:t>
        <a:bodyPr/>
        <a:lstStyle/>
        <a:p>
          <a:endParaRPr lang="en-US"/>
        </a:p>
      </dgm:t>
    </dgm:pt>
    <dgm:pt modelId="{C5329B68-5F26-43AF-8BA5-84807A471510}" type="pres">
      <dgm:prSet presAssocID="{DB5EF88C-5870-4278-AC02-A78A3DD99651}" presName="sibTrans" presStyleLbl="sibTrans2D1" presStyleIdx="1" presStyleCnt="7" custLinFactNeighborX="5003"/>
      <dgm:spPr/>
      <dgm:t>
        <a:bodyPr/>
        <a:lstStyle/>
        <a:p>
          <a:endParaRPr lang="en-US"/>
        </a:p>
      </dgm:t>
    </dgm:pt>
    <dgm:pt modelId="{015CC01E-D8B2-499F-A2A1-6CBB4C18FD64}" type="pres">
      <dgm:prSet presAssocID="{A69751AE-A066-4C03-B296-E7CC7D51F54F}" presName="middleNode" presStyleCnt="0"/>
      <dgm:spPr/>
    </dgm:pt>
    <dgm:pt modelId="{EE654F8E-4069-4032-B91E-1A4678E23CC5}" type="pres">
      <dgm:prSet presAssocID="{A69751AE-A066-4C03-B296-E7CC7D51F54F}" presName="padding" presStyleLbl="node1" presStyleIdx="1" presStyleCnt="8"/>
      <dgm:spPr/>
    </dgm:pt>
    <dgm:pt modelId="{A0ED19E2-2BF1-4F61-A8B4-1C4EFF1E2459}" type="pres">
      <dgm:prSet presAssocID="{A69751AE-A066-4C03-B296-E7CC7D51F54F}" presName="shape" presStyleLbl="node1" presStyleIdx="2" presStyleCnt="8" custLinFactNeighborX="-15627">
        <dgm:presLayoutVars>
          <dgm:bulletEnabled val="1"/>
        </dgm:presLayoutVars>
      </dgm:prSet>
      <dgm:spPr/>
      <dgm:t>
        <a:bodyPr/>
        <a:lstStyle/>
        <a:p>
          <a:endParaRPr lang="en-US"/>
        </a:p>
      </dgm:t>
    </dgm:pt>
    <dgm:pt modelId="{6621654A-E58A-4C98-91D9-AF8AB65CA3F2}" type="pres">
      <dgm:prSet presAssocID="{E28C8818-0BE5-48CF-822E-2333F6844EBB}" presName="sibTrans" presStyleLbl="sibTrans2D1" presStyleIdx="2" presStyleCnt="7"/>
      <dgm:spPr/>
      <dgm:t>
        <a:bodyPr/>
        <a:lstStyle/>
        <a:p>
          <a:endParaRPr lang="en-US"/>
        </a:p>
      </dgm:t>
    </dgm:pt>
    <dgm:pt modelId="{78481F92-5984-407A-A358-2FBC1710387F}" type="pres">
      <dgm:prSet presAssocID="{796657A8-1A97-44B9-B25B-7359E82D7A72}" presName="middleNode" presStyleCnt="0"/>
      <dgm:spPr/>
    </dgm:pt>
    <dgm:pt modelId="{CC54A5DD-5112-482B-A2F7-665EB6B02354}" type="pres">
      <dgm:prSet presAssocID="{796657A8-1A97-44B9-B25B-7359E82D7A72}" presName="padding" presStyleLbl="node1" presStyleIdx="2" presStyleCnt="8"/>
      <dgm:spPr/>
    </dgm:pt>
    <dgm:pt modelId="{844205DD-A74B-4F79-BB16-E5208582B0D7}" type="pres">
      <dgm:prSet presAssocID="{796657A8-1A97-44B9-B25B-7359E82D7A72}" presName="shape" presStyleLbl="node1" presStyleIdx="3" presStyleCnt="8" custLinFactNeighborX="-15627">
        <dgm:presLayoutVars>
          <dgm:bulletEnabled val="1"/>
        </dgm:presLayoutVars>
      </dgm:prSet>
      <dgm:spPr/>
      <dgm:t>
        <a:bodyPr/>
        <a:lstStyle/>
        <a:p>
          <a:endParaRPr lang="en-MY"/>
        </a:p>
      </dgm:t>
    </dgm:pt>
    <dgm:pt modelId="{ACED787D-413C-4FE0-BF99-55960856305A}" type="pres">
      <dgm:prSet presAssocID="{929C46FB-43E4-4191-9E03-94E28FC17ABB}" presName="sibTrans" presStyleLbl="sibTrans2D1" presStyleIdx="3" presStyleCnt="7"/>
      <dgm:spPr/>
      <dgm:t>
        <a:bodyPr/>
        <a:lstStyle/>
        <a:p>
          <a:endParaRPr lang="en-US"/>
        </a:p>
      </dgm:t>
    </dgm:pt>
    <dgm:pt modelId="{3F2DD08B-C8AE-465F-84F4-CFF7B25B683C}" type="pres">
      <dgm:prSet presAssocID="{EDBE7036-3846-400D-BAA1-3399A9058285}" presName="middleNode" presStyleCnt="0"/>
      <dgm:spPr/>
    </dgm:pt>
    <dgm:pt modelId="{33F03432-2487-456F-8368-213D98AA5B4F}" type="pres">
      <dgm:prSet presAssocID="{EDBE7036-3846-400D-BAA1-3399A9058285}" presName="padding" presStyleLbl="node1" presStyleIdx="3" presStyleCnt="8"/>
      <dgm:spPr/>
    </dgm:pt>
    <dgm:pt modelId="{D539EF4B-0F86-4246-8892-B6E5629C0C70}" type="pres">
      <dgm:prSet presAssocID="{EDBE7036-3846-400D-BAA1-3399A9058285}" presName="shape" presStyleLbl="node1" presStyleIdx="4" presStyleCnt="8" custScaleX="118812" custLinFactNeighborX="-15627">
        <dgm:presLayoutVars>
          <dgm:bulletEnabled val="1"/>
        </dgm:presLayoutVars>
      </dgm:prSet>
      <dgm:spPr/>
      <dgm:t>
        <a:bodyPr/>
        <a:lstStyle/>
        <a:p>
          <a:endParaRPr lang="en-MY"/>
        </a:p>
      </dgm:t>
    </dgm:pt>
    <dgm:pt modelId="{D08FEF0C-2ABA-4D67-9610-0A5AC18F182D}" type="pres">
      <dgm:prSet presAssocID="{C13B4381-EEEE-4524-A3A6-E31EB02B2177}" presName="sibTrans" presStyleLbl="sibTrans2D1" presStyleIdx="4" presStyleCnt="7"/>
      <dgm:spPr/>
      <dgm:t>
        <a:bodyPr/>
        <a:lstStyle/>
        <a:p>
          <a:endParaRPr lang="en-US"/>
        </a:p>
      </dgm:t>
    </dgm:pt>
    <dgm:pt modelId="{314BFCE4-C669-4BF2-A74E-F8F9557CF94E}" type="pres">
      <dgm:prSet presAssocID="{CFE97EB5-7676-4E02-8BD5-90F7D944BBBC}" presName="middleNode" presStyleCnt="0"/>
      <dgm:spPr/>
    </dgm:pt>
    <dgm:pt modelId="{06A48A59-45FA-480D-87AF-DB5A6FCAED96}" type="pres">
      <dgm:prSet presAssocID="{CFE97EB5-7676-4E02-8BD5-90F7D944BBBC}" presName="padding" presStyleLbl="node1" presStyleIdx="4" presStyleCnt="8"/>
      <dgm:spPr/>
    </dgm:pt>
    <dgm:pt modelId="{381688D5-5FAB-4EE5-822F-660F58D9C9EF}" type="pres">
      <dgm:prSet presAssocID="{CFE97EB5-7676-4E02-8BD5-90F7D944BBBC}" presName="shape" presStyleLbl="node1" presStyleIdx="5" presStyleCnt="8" custLinFactNeighborX="-15627">
        <dgm:presLayoutVars>
          <dgm:bulletEnabled val="1"/>
        </dgm:presLayoutVars>
      </dgm:prSet>
      <dgm:spPr/>
      <dgm:t>
        <a:bodyPr/>
        <a:lstStyle/>
        <a:p>
          <a:endParaRPr lang="en-MY"/>
        </a:p>
      </dgm:t>
    </dgm:pt>
    <dgm:pt modelId="{4AC7D7DD-CDB8-447F-B28F-9866B8D8924A}" type="pres">
      <dgm:prSet presAssocID="{BD4D1792-DB38-4770-A7BB-75F5131D92A3}" presName="sibTrans" presStyleLbl="sibTrans2D1" presStyleIdx="5" presStyleCnt="7"/>
      <dgm:spPr/>
      <dgm:t>
        <a:bodyPr/>
        <a:lstStyle/>
        <a:p>
          <a:endParaRPr lang="en-US"/>
        </a:p>
      </dgm:t>
    </dgm:pt>
    <dgm:pt modelId="{4615B997-FE59-421E-9398-D9F953DD7B96}" type="pres">
      <dgm:prSet presAssocID="{9382D050-C9E5-432E-8A83-D9DC3C419FEC}" presName="middleNode" presStyleCnt="0"/>
      <dgm:spPr/>
    </dgm:pt>
    <dgm:pt modelId="{565D6556-BAFE-4D85-9334-4DFE485E235A}" type="pres">
      <dgm:prSet presAssocID="{9382D050-C9E5-432E-8A83-D9DC3C419FEC}" presName="padding" presStyleLbl="node1" presStyleIdx="5" presStyleCnt="8"/>
      <dgm:spPr/>
    </dgm:pt>
    <dgm:pt modelId="{EB863FAA-63B2-409A-8CB3-E101DC83A57D}" type="pres">
      <dgm:prSet presAssocID="{9382D050-C9E5-432E-8A83-D9DC3C419FEC}" presName="shape" presStyleLbl="node1" presStyleIdx="6" presStyleCnt="8" custLinFactNeighborX="-15627">
        <dgm:presLayoutVars>
          <dgm:bulletEnabled val="1"/>
        </dgm:presLayoutVars>
      </dgm:prSet>
      <dgm:spPr/>
      <dgm:t>
        <a:bodyPr/>
        <a:lstStyle/>
        <a:p>
          <a:endParaRPr lang="en-MY"/>
        </a:p>
      </dgm:t>
    </dgm:pt>
    <dgm:pt modelId="{411A2F23-2064-46CE-A0B9-6AEFAB2251C5}" type="pres">
      <dgm:prSet presAssocID="{D38F736B-6772-46F5-9590-C10369AC1D2C}" presName="sibTrans" presStyleLbl="sibTrans2D1" presStyleIdx="6" presStyleCnt="7"/>
      <dgm:spPr/>
      <dgm:t>
        <a:bodyPr/>
        <a:lstStyle/>
        <a:p>
          <a:endParaRPr lang="en-US"/>
        </a:p>
      </dgm:t>
    </dgm:pt>
    <dgm:pt modelId="{257C9B54-68AF-4E7A-9635-3BB49A700B34}" type="pres">
      <dgm:prSet presAssocID="{135F1C14-0593-4B87-89A7-3836368462E7}" presName="lastNode" presStyleLbl="node1" presStyleIdx="7" presStyleCnt="8" custLinFactNeighborX="-10423">
        <dgm:presLayoutVars>
          <dgm:bulletEnabled val="1"/>
        </dgm:presLayoutVars>
      </dgm:prSet>
      <dgm:spPr/>
      <dgm:t>
        <a:bodyPr/>
        <a:lstStyle/>
        <a:p>
          <a:endParaRPr lang="en-US"/>
        </a:p>
      </dgm:t>
    </dgm:pt>
  </dgm:ptLst>
  <dgm:cxnLst>
    <dgm:cxn modelId="{0A9064E4-93EB-4978-8C33-9EA76009C348}" type="presOf" srcId="{9382D050-C9E5-432E-8A83-D9DC3C419FEC}" destId="{EB863FAA-63B2-409A-8CB3-E101DC83A57D}" srcOrd="0" destOrd="0" presId="urn:microsoft.com/office/officeart/2005/8/layout/bProcess2"/>
    <dgm:cxn modelId="{87781F87-4B3D-4910-A60D-BC785B1DF49F}" type="presOf" srcId="{C13B4381-EEEE-4524-A3A6-E31EB02B2177}" destId="{D08FEF0C-2ABA-4D67-9610-0A5AC18F182D}" srcOrd="0" destOrd="0" presId="urn:microsoft.com/office/officeart/2005/8/layout/bProcess2"/>
    <dgm:cxn modelId="{76742489-6FB2-484B-A0B9-41B1B264080A}" srcId="{81992F9D-77BF-4BFD-A4E0-5CAC6ECBFF53}" destId="{A69751AE-A066-4C03-B296-E7CC7D51F54F}" srcOrd="2" destOrd="0" parTransId="{B42EBFC5-F27F-4C10-90A6-9FA56320B78E}" sibTransId="{E28C8818-0BE5-48CF-822E-2333F6844EBB}"/>
    <dgm:cxn modelId="{BF32D1A4-F8CF-49B2-9DB0-279F370FCAB6}" type="presOf" srcId="{81992F9D-77BF-4BFD-A4E0-5CAC6ECBFF53}" destId="{8995A4AD-71E0-435B-A3B4-F7340008F3D5}" srcOrd="0" destOrd="0" presId="urn:microsoft.com/office/officeart/2005/8/layout/bProcess2"/>
    <dgm:cxn modelId="{DCCB0F77-E689-4994-8684-1410EFC2FC1D}" type="presOf" srcId="{EDBE7036-3846-400D-BAA1-3399A9058285}" destId="{D539EF4B-0F86-4246-8892-B6E5629C0C70}" srcOrd="0" destOrd="0" presId="urn:microsoft.com/office/officeart/2005/8/layout/bProcess2"/>
    <dgm:cxn modelId="{261E921C-71BD-4674-9630-9108D3E66DC4}" srcId="{81992F9D-77BF-4BFD-A4E0-5CAC6ECBFF53}" destId="{9382D050-C9E5-432E-8A83-D9DC3C419FEC}" srcOrd="6" destOrd="0" parTransId="{DB7B308A-4635-4374-855B-BC8FF9660E04}" sibTransId="{D38F736B-6772-46F5-9590-C10369AC1D2C}"/>
    <dgm:cxn modelId="{BD071A39-4A11-4C23-A39D-BDAEF01A9ADC}" type="presOf" srcId="{E28C8818-0BE5-48CF-822E-2333F6844EBB}" destId="{6621654A-E58A-4C98-91D9-AF8AB65CA3F2}" srcOrd="0" destOrd="0" presId="urn:microsoft.com/office/officeart/2005/8/layout/bProcess2"/>
    <dgm:cxn modelId="{81A53B57-4FA8-4559-A01D-210982AB7F3C}" type="presOf" srcId="{929C46FB-43E4-4191-9E03-94E28FC17ABB}" destId="{ACED787D-413C-4FE0-BF99-55960856305A}" srcOrd="0" destOrd="0" presId="urn:microsoft.com/office/officeart/2005/8/layout/bProcess2"/>
    <dgm:cxn modelId="{0258D359-832C-435B-9677-90211A117DE5}" type="presOf" srcId="{D38F736B-6772-46F5-9590-C10369AC1D2C}" destId="{411A2F23-2064-46CE-A0B9-6AEFAB2251C5}" srcOrd="0" destOrd="0" presId="urn:microsoft.com/office/officeart/2005/8/layout/bProcess2"/>
    <dgm:cxn modelId="{1865FFDE-E2DB-40C9-B138-B5DA51C1A040}" srcId="{81992F9D-77BF-4BFD-A4E0-5CAC6ECBFF53}" destId="{CFE97EB5-7676-4E02-8BD5-90F7D944BBBC}" srcOrd="5" destOrd="0" parTransId="{2E702BDF-0FFF-40FA-B490-C12581928554}" sibTransId="{BD4D1792-DB38-4770-A7BB-75F5131D92A3}"/>
    <dgm:cxn modelId="{018264FE-61D5-405E-946D-ACCAFAB9D9EB}" type="presOf" srcId="{FD691B8E-FB5C-4340-ABD4-38FE56819A9B}" destId="{DC2EF4F2-E895-4848-8805-384DDEAC3E50}" srcOrd="0" destOrd="0" presId="urn:microsoft.com/office/officeart/2005/8/layout/bProcess2"/>
    <dgm:cxn modelId="{A5E3D5DB-907D-477B-B27C-20D66FBDC764}" type="presOf" srcId="{DB5EF88C-5870-4278-AC02-A78A3DD99651}" destId="{C5329B68-5F26-43AF-8BA5-84807A471510}" srcOrd="0" destOrd="0" presId="urn:microsoft.com/office/officeart/2005/8/layout/bProcess2"/>
    <dgm:cxn modelId="{9CC90951-BEE1-4700-A5AE-CE4C8B4441B9}" type="presOf" srcId="{F616DDB8-E042-4776-B033-C4825C28EC5A}" destId="{5F887E26-3506-44EF-89BE-0988FC4B6ED1}" srcOrd="0" destOrd="0" presId="urn:microsoft.com/office/officeart/2005/8/layout/bProcess2"/>
    <dgm:cxn modelId="{20CDFC52-1FEE-4B4A-9BCB-25DF9331E55E}" type="presOf" srcId="{BD4D1792-DB38-4770-A7BB-75F5131D92A3}" destId="{4AC7D7DD-CDB8-447F-B28F-9866B8D8924A}" srcOrd="0" destOrd="0" presId="urn:microsoft.com/office/officeart/2005/8/layout/bProcess2"/>
    <dgm:cxn modelId="{74FC34C1-0004-43E7-80C8-99707B43289C}" type="presOf" srcId="{135F1C14-0593-4B87-89A7-3836368462E7}" destId="{257C9B54-68AF-4E7A-9635-3BB49A700B34}" srcOrd="0" destOrd="0" presId="urn:microsoft.com/office/officeart/2005/8/layout/bProcess2"/>
    <dgm:cxn modelId="{C9FA07BC-6B41-4193-A1BA-A413E3304C44}" srcId="{81992F9D-77BF-4BFD-A4E0-5CAC6ECBFF53}" destId="{135F1C14-0593-4B87-89A7-3836368462E7}" srcOrd="7" destOrd="0" parTransId="{0582BD92-B92A-454F-B6A1-08D1A02C75D2}" sibTransId="{14118355-8DB9-43CD-921B-0E6E4CF7DEDB}"/>
    <dgm:cxn modelId="{986E1FDE-BD23-4F7A-A59F-81528D5A256D}" srcId="{81992F9D-77BF-4BFD-A4E0-5CAC6ECBFF53}" destId="{EDBE7036-3846-400D-BAA1-3399A9058285}" srcOrd="4" destOrd="0" parTransId="{E401B4FB-FD65-4096-88B2-85DF989DBB67}" sibTransId="{C13B4381-EEEE-4524-A3A6-E31EB02B2177}"/>
    <dgm:cxn modelId="{C95DA8CE-948B-41C8-9F88-6614BAFD2A87}" type="presOf" srcId="{796657A8-1A97-44B9-B25B-7359E82D7A72}" destId="{844205DD-A74B-4F79-BB16-E5208582B0D7}" srcOrd="0" destOrd="0" presId="urn:microsoft.com/office/officeart/2005/8/layout/bProcess2"/>
    <dgm:cxn modelId="{2C232D50-DD24-497A-A74A-29E4D61B4562}" srcId="{81992F9D-77BF-4BFD-A4E0-5CAC6ECBFF53}" destId="{FD691B8E-FB5C-4340-ABD4-38FE56819A9B}" srcOrd="1" destOrd="0" parTransId="{C9C8F7D1-DFD0-43CC-8250-27B62455D896}" sibTransId="{DB5EF88C-5870-4278-AC02-A78A3DD99651}"/>
    <dgm:cxn modelId="{55D6A32E-9F80-42A1-B768-30B38348AB61}" type="presOf" srcId="{CFE97EB5-7676-4E02-8BD5-90F7D944BBBC}" destId="{381688D5-5FAB-4EE5-822F-660F58D9C9EF}" srcOrd="0" destOrd="0" presId="urn:microsoft.com/office/officeart/2005/8/layout/bProcess2"/>
    <dgm:cxn modelId="{073FA33A-AE46-4B5C-BD63-93DDCB1889FA}" srcId="{81992F9D-77BF-4BFD-A4E0-5CAC6ECBFF53}" destId="{796657A8-1A97-44B9-B25B-7359E82D7A72}" srcOrd="3" destOrd="0" parTransId="{D9C2ACDE-80AC-4DD7-A65B-1BBA867A2A66}" sibTransId="{929C46FB-43E4-4191-9E03-94E28FC17ABB}"/>
    <dgm:cxn modelId="{F9AA0208-0D0F-4DF3-A705-FE1F1B890098}" srcId="{81992F9D-77BF-4BFD-A4E0-5CAC6ECBFF53}" destId="{CEDEBE62-3E01-449C-877E-04A7ECEA92EC}" srcOrd="0" destOrd="0" parTransId="{C77FACD0-A056-4431-BD86-DA0A90013476}" sibTransId="{F616DDB8-E042-4776-B033-C4825C28EC5A}"/>
    <dgm:cxn modelId="{5549DAF2-7671-40C8-BA3B-09A02A5ED82E}" type="presOf" srcId="{A69751AE-A066-4C03-B296-E7CC7D51F54F}" destId="{A0ED19E2-2BF1-4F61-A8B4-1C4EFF1E2459}" srcOrd="0" destOrd="0" presId="urn:microsoft.com/office/officeart/2005/8/layout/bProcess2"/>
    <dgm:cxn modelId="{259B5EA2-31EE-43FD-B222-BB43574C6460}" type="presOf" srcId="{CEDEBE62-3E01-449C-877E-04A7ECEA92EC}" destId="{EFEB6616-2E01-4A2C-B2BB-44D450E29608}" srcOrd="0" destOrd="0" presId="urn:microsoft.com/office/officeart/2005/8/layout/bProcess2"/>
    <dgm:cxn modelId="{1D43CEE1-CC4E-4990-81B8-64322D6EEA09}" type="presParOf" srcId="{8995A4AD-71E0-435B-A3B4-F7340008F3D5}" destId="{EFEB6616-2E01-4A2C-B2BB-44D450E29608}" srcOrd="0" destOrd="0" presId="urn:microsoft.com/office/officeart/2005/8/layout/bProcess2"/>
    <dgm:cxn modelId="{7CD62BDD-8A6B-4326-B7B0-173F93BA1650}" type="presParOf" srcId="{8995A4AD-71E0-435B-A3B4-F7340008F3D5}" destId="{5F887E26-3506-44EF-89BE-0988FC4B6ED1}" srcOrd="1" destOrd="0" presId="urn:microsoft.com/office/officeart/2005/8/layout/bProcess2"/>
    <dgm:cxn modelId="{22C01A3C-9A86-469A-8365-DA857B17930F}" type="presParOf" srcId="{8995A4AD-71E0-435B-A3B4-F7340008F3D5}" destId="{452C7BC0-C448-4E07-91B9-952796F683EC}" srcOrd="2" destOrd="0" presId="urn:microsoft.com/office/officeart/2005/8/layout/bProcess2"/>
    <dgm:cxn modelId="{C6EBA56E-1001-41D2-ABB4-034F2EC01306}" type="presParOf" srcId="{452C7BC0-C448-4E07-91B9-952796F683EC}" destId="{95A677D7-317E-45A2-A125-BEEBACA55926}" srcOrd="0" destOrd="0" presId="urn:microsoft.com/office/officeart/2005/8/layout/bProcess2"/>
    <dgm:cxn modelId="{EB8BC086-200B-4AA0-A9F3-1FF93A29926C}" type="presParOf" srcId="{452C7BC0-C448-4E07-91B9-952796F683EC}" destId="{DC2EF4F2-E895-4848-8805-384DDEAC3E50}" srcOrd="1" destOrd="0" presId="urn:microsoft.com/office/officeart/2005/8/layout/bProcess2"/>
    <dgm:cxn modelId="{35BB715E-5A2D-488F-B11C-AD955D2711A7}" type="presParOf" srcId="{8995A4AD-71E0-435B-A3B4-F7340008F3D5}" destId="{C5329B68-5F26-43AF-8BA5-84807A471510}" srcOrd="3" destOrd="0" presId="urn:microsoft.com/office/officeart/2005/8/layout/bProcess2"/>
    <dgm:cxn modelId="{D8884C42-DC95-472C-8D79-E9916C2CDB05}" type="presParOf" srcId="{8995A4AD-71E0-435B-A3B4-F7340008F3D5}" destId="{015CC01E-D8B2-499F-A2A1-6CBB4C18FD64}" srcOrd="4" destOrd="0" presId="urn:microsoft.com/office/officeart/2005/8/layout/bProcess2"/>
    <dgm:cxn modelId="{FA63559F-BF8F-43C5-B9DB-A5856759015C}" type="presParOf" srcId="{015CC01E-D8B2-499F-A2A1-6CBB4C18FD64}" destId="{EE654F8E-4069-4032-B91E-1A4678E23CC5}" srcOrd="0" destOrd="0" presId="urn:microsoft.com/office/officeart/2005/8/layout/bProcess2"/>
    <dgm:cxn modelId="{D03994B2-06B6-4EE4-8EBF-5FB92FDF9150}" type="presParOf" srcId="{015CC01E-D8B2-499F-A2A1-6CBB4C18FD64}" destId="{A0ED19E2-2BF1-4F61-A8B4-1C4EFF1E2459}" srcOrd="1" destOrd="0" presId="urn:microsoft.com/office/officeart/2005/8/layout/bProcess2"/>
    <dgm:cxn modelId="{D1D7D27B-98CE-4468-B179-B2557141CE15}" type="presParOf" srcId="{8995A4AD-71E0-435B-A3B4-F7340008F3D5}" destId="{6621654A-E58A-4C98-91D9-AF8AB65CA3F2}" srcOrd="5" destOrd="0" presId="urn:microsoft.com/office/officeart/2005/8/layout/bProcess2"/>
    <dgm:cxn modelId="{53B9D381-A5FB-4EC7-85B2-87D6EC6C7188}" type="presParOf" srcId="{8995A4AD-71E0-435B-A3B4-F7340008F3D5}" destId="{78481F92-5984-407A-A358-2FBC1710387F}" srcOrd="6" destOrd="0" presId="urn:microsoft.com/office/officeart/2005/8/layout/bProcess2"/>
    <dgm:cxn modelId="{99CF0751-1407-4B9E-BF95-B870D419979F}" type="presParOf" srcId="{78481F92-5984-407A-A358-2FBC1710387F}" destId="{CC54A5DD-5112-482B-A2F7-665EB6B02354}" srcOrd="0" destOrd="0" presId="urn:microsoft.com/office/officeart/2005/8/layout/bProcess2"/>
    <dgm:cxn modelId="{A0EEDCAC-B517-41BF-8099-DDB075A53A8B}" type="presParOf" srcId="{78481F92-5984-407A-A358-2FBC1710387F}" destId="{844205DD-A74B-4F79-BB16-E5208582B0D7}" srcOrd="1" destOrd="0" presId="urn:microsoft.com/office/officeart/2005/8/layout/bProcess2"/>
    <dgm:cxn modelId="{7D094D07-5C9D-4D92-9041-4750AD90CA17}" type="presParOf" srcId="{8995A4AD-71E0-435B-A3B4-F7340008F3D5}" destId="{ACED787D-413C-4FE0-BF99-55960856305A}" srcOrd="7" destOrd="0" presId="urn:microsoft.com/office/officeart/2005/8/layout/bProcess2"/>
    <dgm:cxn modelId="{7665EFCF-1F77-4DE9-A59D-6A57DCF3B28B}" type="presParOf" srcId="{8995A4AD-71E0-435B-A3B4-F7340008F3D5}" destId="{3F2DD08B-C8AE-465F-84F4-CFF7B25B683C}" srcOrd="8" destOrd="0" presId="urn:microsoft.com/office/officeart/2005/8/layout/bProcess2"/>
    <dgm:cxn modelId="{2F1EF790-AF46-47E0-AE52-09B5FEBF5C6E}" type="presParOf" srcId="{3F2DD08B-C8AE-465F-84F4-CFF7B25B683C}" destId="{33F03432-2487-456F-8368-213D98AA5B4F}" srcOrd="0" destOrd="0" presId="urn:microsoft.com/office/officeart/2005/8/layout/bProcess2"/>
    <dgm:cxn modelId="{25F18BB6-6FF4-4FE5-A09B-7CCEE4B69D47}" type="presParOf" srcId="{3F2DD08B-C8AE-465F-84F4-CFF7B25B683C}" destId="{D539EF4B-0F86-4246-8892-B6E5629C0C70}" srcOrd="1" destOrd="0" presId="urn:microsoft.com/office/officeart/2005/8/layout/bProcess2"/>
    <dgm:cxn modelId="{11162268-4E2C-43E7-833C-4E3ACD685542}" type="presParOf" srcId="{8995A4AD-71E0-435B-A3B4-F7340008F3D5}" destId="{D08FEF0C-2ABA-4D67-9610-0A5AC18F182D}" srcOrd="9" destOrd="0" presId="urn:microsoft.com/office/officeart/2005/8/layout/bProcess2"/>
    <dgm:cxn modelId="{0E5249B9-8A31-47BB-956A-26824D3E67D8}" type="presParOf" srcId="{8995A4AD-71E0-435B-A3B4-F7340008F3D5}" destId="{314BFCE4-C669-4BF2-A74E-F8F9557CF94E}" srcOrd="10" destOrd="0" presId="urn:microsoft.com/office/officeart/2005/8/layout/bProcess2"/>
    <dgm:cxn modelId="{1E79D7A5-967D-422A-BDC5-36AA2F059C9D}" type="presParOf" srcId="{314BFCE4-C669-4BF2-A74E-F8F9557CF94E}" destId="{06A48A59-45FA-480D-87AF-DB5A6FCAED96}" srcOrd="0" destOrd="0" presId="urn:microsoft.com/office/officeart/2005/8/layout/bProcess2"/>
    <dgm:cxn modelId="{C34AEADB-76AA-47EA-97F9-F055F8E3FFE7}" type="presParOf" srcId="{314BFCE4-C669-4BF2-A74E-F8F9557CF94E}" destId="{381688D5-5FAB-4EE5-822F-660F58D9C9EF}" srcOrd="1" destOrd="0" presId="urn:microsoft.com/office/officeart/2005/8/layout/bProcess2"/>
    <dgm:cxn modelId="{77EDED83-477E-445C-90C2-42A809543D82}" type="presParOf" srcId="{8995A4AD-71E0-435B-A3B4-F7340008F3D5}" destId="{4AC7D7DD-CDB8-447F-B28F-9866B8D8924A}" srcOrd="11" destOrd="0" presId="urn:microsoft.com/office/officeart/2005/8/layout/bProcess2"/>
    <dgm:cxn modelId="{C6F6D244-DF39-48AA-9EB7-60946805068D}" type="presParOf" srcId="{8995A4AD-71E0-435B-A3B4-F7340008F3D5}" destId="{4615B997-FE59-421E-9398-D9F953DD7B96}" srcOrd="12" destOrd="0" presId="urn:microsoft.com/office/officeart/2005/8/layout/bProcess2"/>
    <dgm:cxn modelId="{6B5880F3-E899-4903-9923-783A15808F3D}" type="presParOf" srcId="{4615B997-FE59-421E-9398-D9F953DD7B96}" destId="{565D6556-BAFE-4D85-9334-4DFE485E235A}" srcOrd="0" destOrd="0" presId="urn:microsoft.com/office/officeart/2005/8/layout/bProcess2"/>
    <dgm:cxn modelId="{7AA17DC4-A29E-4F84-91D3-3A331365C2DD}" type="presParOf" srcId="{4615B997-FE59-421E-9398-D9F953DD7B96}" destId="{EB863FAA-63B2-409A-8CB3-E101DC83A57D}" srcOrd="1" destOrd="0" presId="urn:microsoft.com/office/officeart/2005/8/layout/bProcess2"/>
    <dgm:cxn modelId="{D5F53918-6CE9-4360-8458-FC1DB87A67F4}" type="presParOf" srcId="{8995A4AD-71E0-435B-A3B4-F7340008F3D5}" destId="{411A2F23-2064-46CE-A0B9-6AEFAB2251C5}" srcOrd="13" destOrd="0" presId="urn:microsoft.com/office/officeart/2005/8/layout/bProcess2"/>
    <dgm:cxn modelId="{CCA96511-9AF5-4CA4-9D72-1F8D0DF7A525}" type="presParOf" srcId="{8995A4AD-71E0-435B-A3B4-F7340008F3D5}" destId="{257C9B54-68AF-4E7A-9635-3BB49A700B34}" srcOrd="14"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992F9D-77BF-4BFD-A4E0-5CAC6ECBFF53}" type="doc">
      <dgm:prSet loTypeId="urn:microsoft.com/office/officeart/2005/8/layout/bProcess2" loCatId="process" qsTypeId="urn:microsoft.com/office/officeart/2005/8/quickstyle/3d2" qsCatId="3D" csTypeId="urn:microsoft.com/office/officeart/2005/8/colors/colorful2" csCatId="colorful" phldr="1"/>
      <dgm:spPr/>
      <dgm:t>
        <a:bodyPr/>
        <a:lstStyle/>
        <a:p>
          <a:endParaRPr lang="en-MY"/>
        </a:p>
      </dgm:t>
    </dgm:pt>
    <dgm:pt modelId="{CEDEBE62-3E01-449C-877E-04A7ECEA92EC}">
      <dgm:prSet phldrT="[Text]"/>
      <dgm:spPr/>
      <dgm:t>
        <a:bodyPr/>
        <a:lstStyle/>
        <a:p>
          <a:r>
            <a:rPr lang="en-MY" dirty="0"/>
            <a:t>Employee Setup</a:t>
          </a:r>
        </a:p>
      </dgm:t>
    </dgm:pt>
    <dgm:pt modelId="{C77FACD0-A056-4431-BD86-DA0A90013476}" type="parTrans" cxnId="{F9AA0208-0D0F-4DF3-A705-FE1F1B890098}">
      <dgm:prSet/>
      <dgm:spPr/>
      <dgm:t>
        <a:bodyPr/>
        <a:lstStyle/>
        <a:p>
          <a:endParaRPr lang="en-MY"/>
        </a:p>
      </dgm:t>
    </dgm:pt>
    <dgm:pt modelId="{F616DDB8-E042-4776-B033-C4825C28EC5A}" type="sibTrans" cxnId="{F9AA0208-0D0F-4DF3-A705-FE1F1B890098}">
      <dgm:prSet/>
      <dgm:spPr/>
      <dgm:t>
        <a:bodyPr/>
        <a:lstStyle/>
        <a:p>
          <a:endParaRPr lang="en-MY"/>
        </a:p>
      </dgm:t>
    </dgm:pt>
    <dgm:pt modelId="{FD691B8E-FB5C-4340-ABD4-38FE56819A9B}">
      <dgm:prSet phldrT="[Text]"/>
      <dgm:spPr/>
      <dgm:t>
        <a:bodyPr/>
        <a:lstStyle/>
        <a:p>
          <a:r>
            <a:rPr lang="en-MY"/>
            <a:t>Agent Setup</a:t>
          </a:r>
        </a:p>
      </dgm:t>
    </dgm:pt>
    <dgm:pt modelId="{C9C8F7D1-DFD0-43CC-8250-27B62455D896}" type="parTrans" cxnId="{2C232D50-DD24-497A-A74A-29E4D61B4562}">
      <dgm:prSet/>
      <dgm:spPr/>
      <dgm:t>
        <a:bodyPr/>
        <a:lstStyle/>
        <a:p>
          <a:endParaRPr lang="en-MY"/>
        </a:p>
      </dgm:t>
    </dgm:pt>
    <dgm:pt modelId="{DB5EF88C-5870-4278-AC02-A78A3DD99651}" type="sibTrans" cxnId="{2C232D50-DD24-497A-A74A-29E4D61B4562}">
      <dgm:prSet/>
      <dgm:spPr/>
      <dgm:t>
        <a:bodyPr/>
        <a:lstStyle/>
        <a:p>
          <a:endParaRPr lang="en-MY"/>
        </a:p>
      </dgm:t>
    </dgm:pt>
    <dgm:pt modelId="{A69751AE-A066-4C03-B296-E7CC7D51F54F}">
      <dgm:prSet phldrT="[Text]"/>
      <dgm:spPr/>
      <dgm:t>
        <a:bodyPr/>
        <a:lstStyle/>
        <a:p>
          <a:r>
            <a:rPr lang="en-MY"/>
            <a:t>Master Setup</a:t>
          </a:r>
        </a:p>
      </dgm:t>
    </dgm:pt>
    <dgm:pt modelId="{B42EBFC5-F27F-4C10-90A6-9FA56320B78E}" type="parTrans" cxnId="{76742489-6FB2-484B-A0B9-41B1B264080A}">
      <dgm:prSet/>
      <dgm:spPr/>
      <dgm:t>
        <a:bodyPr/>
        <a:lstStyle/>
        <a:p>
          <a:endParaRPr lang="en-MY"/>
        </a:p>
      </dgm:t>
    </dgm:pt>
    <dgm:pt modelId="{E28C8818-0BE5-48CF-822E-2333F6844EBB}" type="sibTrans" cxnId="{76742489-6FB2-484B-A0B9-41B1B264080A}">
      <dgm:prSet/>
      <dgm:spPr/>
      <dgm:t>
        <a:bodyPr/>
        <a:lstStyle/>
        <a:p>
          <a:endParaRPr lang="en-MY"/>
        </a:p>
      </dgm:t>
    </dgm:pt>
    <dgm:pt modelId="{796657A8-1A97-44B9-B25B-7359E82D7A72}">
      <dgm:prSet phldrT="[Text]"/>
      <dgm:spPr/>
      <dgm:t>
        <a:bodyPr/>
        <a:lstStyle/>
        <a:p>
          <a:r>
            <a:rPr lang="en-MY"/>
            <a:t>Term Setup</a:t>
          </a:r>
        </a:p>
      </dgm:t>
    </dgm:pt>
    <dgm:pt modelId="{D9C2ACDE-80AC-4DD7-A65B-1BBA867A2A66}" type="parTrans" cxnId="{073FA33A-AE46-4B5C-BD63-93DDCB1889FA}">
      <dgm:prSet/>
      <dgm:spPr/>
      <dgm:t>
        <a:bodyPr/>
        <a:lstStyle/>
        <a:p>
          <a:endParaRPr lang="en-MY"/>
        </a:p>
      </dgm:t>
    </dgm:pt>
    <dgm:pt modelId="{929C46FB-43E4-4191-9E03-94E28FC17ABB}" type="sibTrans" cxnId="{073FA33A-AE46-4B5C-BD63-93DDCB1889FA}">
      <dgm:prSet/>
      <dgm:spPr/>
      <dgm:t>
        <a:bodyPr/>
        <a:lstStyle/>
        <a:p>
          <a:endParaRPr lang="en-MY"/>
        </a:p>
      </dgm:t>
    </dgm:pt>
    <dgm:pt modelId="{CFE97EB5-7676-4E02-8BD5-90F7D944BBBC}">
      <dgm:prSet phldrT="[Text]"/>
      <dgm:spPr/>
      <dgm:t>
        <a:bodyPr/>
        <a:lstStyle/>
        <a:p>
          <a:r>
            <a:rPr lang="en-MY" dirty="0"/>
            <a:t>Bank Setup</a:t>
          </a:r>
        </a:p>
      </dgm:t>
    </dgm:pt>
    <dgm:pt modelId="{2E702BDF-0FFF-40FA-B490-C12581928554}" type="parTrans" cxnId="{1865FFDE-E2DB-40C9-B138-B5DA51C1A040}">
      <dgm:prSet/>
      <dgm:spPr/>
      <dgm:t>
        <a:bodyPr/>
        <a:lstStyle/>
        <a:p>
          <a:endParaRPr lang="en-MY"/>
        </a:p>
      </dgm:t>
    </dgm:pt>
    <dgm:pt modelId="{BD4D1792-DB38-4770-A7BB-75F5131D92A3}" type="sibTrans" cxnId="{1865FFDE-E2DB-40C9-B138-B5DA51C1A040}">
      <dgm:prSet/>
      <dgm:spPr/>
      <dgm:t>
        <a:bodyPr/>
        <a:lstStyle/>
        <a:p>
          <a:endParaRPr lang="en-MY"/>
        </a:p>
      </dgm:t>
    </dgm:pt>
    <dgm:pt modelId="{8995A4AD-71E0-435B-A3B4-F7340008F3D5}" type="pres">
      <dgm:prSet presAssocID="{81992F9D-77BF-4BFD-A4E0-5CAC6ECBFF53}" presName="diagram" presStyleCnt="0">
        <dgm:presLayoutVars>
          <dgm:dir/>
          <dgm:resizeHandles/>
        </dgm:presLayoutVars>
      </dgm:prSet>
      <dgm:spPr/>
      <dgm:t>
        <a:bodyPr/>
        <a:lstStyle/>
        <a:p>
          <a:endParaRPr lang="en-US"/>
        </a:p>
      </dgm:t>
    </dgm:pt>
    <dgm:pt modelId="{EFEB6616-2E01-4A2C-B2BB-44D450E29608}" type="pres">
      <dgm:prSet presAssocID="{CEDEBE62-3E01-449C-877E-04A7ECEA92EC}" presName="firstNode" presStyleLbl="node1" presStyleIdx="0" presStyleCnt="5" custLinFactNeighborY="7972">
        <dgm:presLayoutVars>
          <dgm:bulletEnabled val="1"/>
        </dgm:presLayoutVars>
      </dgm:prSet>
      <dgm:spPr/>
      <dgm:t>
        <a:bodyPr/>
        <a:lstStyle/>
        <a:p>
          <a:endParaRPr lang="en-US"/>
        </a:p>
      </dgm:t>
    </dgm:pt>
    <dgm:pt modelId="{5F887E26-3506-44EF-89BE-0988FC4B6ED1}" type="pres">
      <dgm:prSet presAssocID="{F616DDB8-E042-4776-B033-C4825C28EC5A}" presName="sibTrans" presStyleLbl="sibTrans2D1" presStyleIdx="0" presStyleCnt="4"/>
      <dgm:spPr/>
      <dgm:t>
        <a:bodyPr/>
        <a:lstStyle/>
        <a:p>
          <a:endParaRPr lang="en-US"/>
        </a:p>
      </dgm:t>
    </dgm:pt>
    <dgm:pt modelId="{452C7BC0-C448-4E07-91B9-952796F683EC}" type="pres">
      <dgm:prSet presAssocID="{FD691B8E-FB5C-4340-ABD4-38FE56819A9B}" presName="middleNode" presStyleCnt="0"/>
      <dgm:spPr/>
    </dgm:pt>
    <dgm:pt modelId="{95A677D7-317E-45A2-A125-BEEBACA55926}" type="pres">
      <dgm:prSet presAssocID="{FD691B8E-FB5C-4340-ABD4-38FE56819A9B}" presName="padding" presStyleLbl="node1" presStyleIdx="0" presStyleCnt="5"/>
      <dgm:spPr/>
    </dgm:pt>
    <dgm:pt modelId="{DC2EF4F2-E895-4848-8805-384DDEAC3E50}" type="pres">
      <dgm:prSet presAssocID="{FD691B8E-FB5C-4340-ABD4-38FE56819A9B}" presName="shape" presStyleLbl="node1" presStyleIdx="1" presStyleCnt="5" custLinFactNeighborY="11951">
        <dgm:presLayoutVars>
          <dgm:bulletEnabled val="1"/>
        </dgm:presLayoutVars>
      </dgm:prSet>
      <dgm:spPr/>
      <dgm:t>
        <a:bodyPr/>
        <a:lstStyle/>
        <a:p>
          <a:endParaRPr lang="en-MY"/>
        </a:p>
      </dgm:t>
    </dgm:pt>
    <dgm:pt modelId="{C5329B68-5F26-43AF-8BA5-84807A471510}" type="pres">
      <dgm:prSet presAssocID="{DB5EF88C-5870-4278-AC02-A78A3DD99651}" presName="sibTrans" presStyleLbl="sibTrans2D1" presStyleIdx="1" presStyleCnt="4"/>
      <dgm:spPr/>
      <dgm:t>
        <a:bodyPr/>
        <a:lstStyle/>
        <a:p>
          <a:endParaRPr lang="en-US"/>
        </a:p>
      </dgm:t>
    </dgm:pt>
    <dgm:pt modelId="{015CC01E-D8B2-499F-A2A1-6CBB4C18FD64}" type="pres">
      <dgm:prSet presAssocID="{A69751AE-A066-4C03-B296-E7CC7D51F54F}" presName="middleNode" presStyleCnt="0"/>
      <dgm:spPr/>
    </dgm:pt>
    <dgm:pt modelId="{EE654F8E-4069-4032-B91E-1A4678E23CC5}" type="pres">
      <dgm:prSet presAssocID="{A69751AE-A066-4C03-B296-E7CC7D51F54F}" presName="padding" presStyleLbl="node1" presStyleIdx="1" presStyleCnt="5"/>
      <dgm:spPr/>
    </dgm:pt>
    <dgm:pt modelId="{A0ED19E2-2BF1-4F61-A8B4-1C4EFF1E2459}" type="pres">
      <dgm:prSet presAssocID="{A69751AE-A066-4C03-B296-E7CC7D51F54F}" presName="shape" presStyleLbl="node1" presStyleIdx="2" presStyleCnt="5" custLinFactNeighborY="11951">
        <dgm:presLayoutVars>
          <dgm:bulletEnabled val="1"/>
        </dgm:presLayoutVars>
      </dgm:prSet>
      <dgm:spPr/>
      <dgm:t>
        <a:bodyPr/>
        <a:lstStyle/>
        <a:p>
          <a:endParaRPr lang="en-US"/>
        </a:p>
      </dgm:t>
    </dgm:pt>
    <dgm:pt modelId="{6621654A-E58A-4C98-91D9-AF8AB65CA3F2}" type="pres">
      <dgm:prSet presAssocID="{E28C8818-0BE5-48CF-822E-2333F6844EBB}" presName="sibTrans" presStyleLbl="sibTrans2D1" presStyleIdx="2" presStyleCnt="4"/>
      <dgm:spPr/>
      <dgm:t>
        <a:bodyPr/>
        <a:lstStyle/>
        <a:p>
          <a:endParaRPr lang="en-US"/>
        </a:p>
      </dgm:t>
    </dgm:pt>
    <dgm:pt modelId="{78481F92-5984-407A-A358-2FBC1710387F}" type="pres">
      <dgm:prSet presAssocID="{796657A8-1A97-44B9-B25B-7359E82D7A72}" presName="middleNode" presStyleCnt="0"/>
      <dgm:spPr/>
    </dgm:pt>
    <dgm:pt modelId="{CC54A5DD-5112-482B-A2F7-665EB6B02354}" type="pres">
      <dgm:prSet presAssocID="{796657A8-1A97-44B9-B25B-7359E82D7A72}" presName="padding" presStyleLbl="node1" presStyleIdx="2" presStyleCnt="5"/>
      <dgm:spPr/>
    </dgm:pt>
    <dgm:pt modelId="{844205DD-A74B-4F79-BB16-E5208582B0D7}" type="pres">
      <dgm:prSet presAssocID="{796657A8-1A97-44B9-B25B-7359E82D7A72}" presName="shape" presStyleLbl="node1" presStyleIdx="3" presStyleCnt="5" custLinFactNeighborY="11951">
        <dgm:presLayoutVars>
          <dgm:bulletEnabled val="1"/>
        </dgm:presLayoutVars>
      </dgm:prSet>
      <dgm:spPr/>
      <dgm:t>
        <a:bodyPr/>
        <a:lstStyle/>
        <a:p>
          <a:endParaRPr lang="en-US"/>
        </a:p>
      </dgm:t>
    </dgm:pt>
    <dgm:pt modelId="{ACED787D-413C-4FE0-BF99-55960856305A}" type="pres">
      <dgm:prSet presAssocID="{929C46FB-43E4-4191-9E03-94E28FC17ABB}" presName="sibTrans" presStyleLbl="sibTrans2D1" presStyleIdx="3" presStyleCnt="4"/>
      <dgm:spPr/>
      <dgm:t>
        <a:bodyPr/>
        <a:lstStyle/>
        <a:p>
          <a:endParaRPr lang="en-US"/>
        </a:p>
      </dgm:t>
    </dgm:pt>
    <dgm:pt modelId="{F07B5FC3-E23A-4385-8C84-6DAD64A620FA}" type="pres">
      <dgm:prSet presAssocID="{CFE97EB5-7676-4E02-8BD5-90F7D944BBBC}" presName="lastNode" presStyleLbl="node1" presStyleIdx="4" presStyleCnt="5" custLinFactNeighborY="7972">
        <dgm:presLayoutVars>
          <dgm:bulletEnabled val="1"/>
        </dgm:presLayoutVars>
      </dgm:prSet>
      <dgm:spPr/>
      <dgm:t>
        <a:bodyPr/>
        <a:lstStyle/>
        <a:p>
          <a:endParaRPr lang="en-US"/>
        </a:p>
      </dgm:t>
    </dgm:pt>
  </dgm:ptLst>
  <dgm:cxnLst>
    <dgm:cxn modelId="{C6BDE65D-0755-41FC-B3A4-F459F2E7FC3B}" type="presOf" srcId="{DB5EF88C-5870-4278-AC02-A78A3DD99651}" destId="{C5329B68-5F26-43AF-8BA5-84807A471510}" srcOrd="0" destOrd="0" presId="urn:microsoft.com/office/officeart/2005/8/layout/bProcess2"/>
    <dgm:cxn modelId="{1865FFDE-E2DB-40C9-B138-B5DA51C1A040}" srcId="{81992F9D-77BF-4BFD-A4E0-5CAC6ECBFF53}" destId="{CFE97EB5-7676-4E02-8BD5-90F7D944BBBC}" srcOrd="4" destOrd="0" parTransId="{2E702BDF-0FFF-40FA-B490-C12581928554}" sibTransId="{BD4D1792-DB38-4770-A7BB-75F5131D92A3}"/>
    <dgm:cxn modelId="{2C232D50-DD24-497A-A74A-29E4D61B4562}" srcId="{81992F9D-77BF-4BFD-A4E0-5CAC6ECBFF53}" destId="{FD691B8E-FB5C-4340-ABD4-38FE56819A9B}" srcOrd="1" destOrd="0" parTransId="{C9C8F7D1-DFD0-43CC-8250-27B62455D896}" sibTransId="{DB5EF88C-5870-4278-AC02-A78A3DD99651}"/>
    <dgm:cxn modelId="{89204B19-B41F-4AC6-A787-0010A8E57407}" type="presOf" srcId="{CFE97EB5-7676-4E02-8BD5-90F7D944BBBC}" destId="{F07B5FC3-E23A-4385-8C84-6DAD64A620FA}" srcOrd="0" destOrd="0" presId="urn:microsoft.com/office/officeart/2005/8/layout/bProcess2"/>
    <dgm:cxn modelId="{D58A0A94-568D-4D30-BD03-DDFB8C1421E5}" type="presOf" srcId="{E28C8818-0BE5-48CF-822E-2333F6844EBB}" destId="{6621654A-E58A-4C98-91D9-AF8AB65CA3F2}" srcOrd="0" destOrd="0" presId="urn:microsoft.com/office/officeart/2005/8/layout/bProcess2"/>
    <dgm:cxn modelId="{C113950C-6FFE-46B1-8203-38BE1542E7A0}" type="presOf" srcId="{929C46FB-43E4-4191-9E03-94E28FC17ABB}" destId="{ACED787D-413C-4FE0-BF99-55960856305A}" srcOrd="0" destOrd="0" presId="urn:microsoft.com/office/officeart/2005/8/layout/bProcess2"/>
    <dgm:cxn modelId="{3F916022-214E-4561-830B-809277093E59}" type="presOf" srcId="{F616DDB8-E042-4776-B033-C4825C28EC5A}" destId="{5F887E26-3506-44EF-89BE-0988FC4B6ED1}" srcOrd="0" destOrd="0" presId="urn:microsoft.com/office/officeart/2005/8/layout/bProcess2"/>
    <dgm:cxn modelId="{073FA33A-AE46-4B5C-BD63-93DDCB1889FA}" srcId="{81992F9D-77BF-4BFD-A4E0-5CAC6ECBFF53}" destId="{796657A8-1A97-44B9-B25B-7359E82D7A72}" srcOrd="3" destOrd="0" parTransId="{D9C2ACDE-80AC-4DD7-A65B-1BBA867A2A66}" sibTransId="{929C46FB-43E4-4191-9E03-94E28FC17ABB}"/>
    <dgm:cxn modelId="{BE3760DD-BB44-4BDE-A0E7-564406ED718F}" type="presOf" srcId="{796657A8-1A97-44B9-B25B-7359E82D7A72}" destId="{844205DD-A74B-4F79-BB16-E5208582B0D7}" srcOrd="0" destOrd="0" presId="urn:microsoft.com/office/officeart/2005/8/layout/bProcess2"/>
    <dgm:cxn modelId="{ACB7CAA0-AE9E-4FC6-B6B4-07477502A087}" type="presOf" srcId="{FD691B8E-FB5C-4340-ABD4-38FE56819A9B}" destId="{DC2EF4F2-E895-4848-8805-384DDEAC3E50}" srcOrd="0" destOrd="0" presId="urn:microsoft.com/office/officeart/2005/8/layout/bProcess2"/>
    <dgm:cxn modelId="{76295AE4-790D-47C2-81B0-C4EB0D5F3587}" type="presOf" srcId="{81992F9D-77BF-4BFD-A4E0-5CAC6ECBFF53}" destId="{8995A4AD-71E0-435B-A3B4-F7340008F3D5}" srcOrd="0" destOrd="0" presId="urn:microsoft.com/office/officeart/2005/8/layout/bProcess2"/>
    <dgm:cxn modelId="{F9AA0208-0D0F-4DF3-A705-FE1F1B890098}" srcId="{81992F9D-77BF-4BFD-A4E0-5CAC6ECBFF53}" destId="{CEDEBE62-3E01-449C-877E-04A7ECEA92EC}" srcOrd="0" destOrd="0" parTransId="{C77FACD0-A056-4431-BD86-DA0A90013476}" sibTransId="{F616DDB8-E042-4776-B033-C4825C28EC5A}"/>
    <dgm:cxn modelId="{76742489-6FB2-484B-A0B9-41B1B264080A}" srcId="{81992F9D-77BF-4BFD-A4E0-5CAC6ECBFF53}" destId="{A69751AE-A066-4C03-B296-E7CC7D51F54F}" srcOrd="2" destOrd="0" parTransId="{B42EBFC5-F27F-4C10-90A6-9FA56320B78E}" sibTransId="{E28C8818-0BE5-48CF-822E-2333F6844EBB}"/>
    <dgm:cxn modelId="{DB18976A-8849-483D-8EEF-4E7CE5E0CA36}" type="presOf" srcId="{CEDEBE62-3E01-449C-877E-04A7ECEA92EC}" destId="{EFEB6616-2E01-4A2C-B2BB-44D450E29608}" srcOrd="0" destOrd="0" presId="urn:microsoft.com/office/officeart/2005/8/layout/bProcess2"/>
    <dgm:cxn modelId="{04E54763-99CC-473F-A44C-1AC38739AA6E}" type="presOf" srcId="{A69751AE-A066-4C03-B296-E7CC7D51F54F}" destId="{A0ED19E2-2BF1-4F61-A8B4-1C4EFF1E2459}" srcOrd="0" destOrd="0" presId="urn:microsoft.com/office/officeart/2005/8/layout/bProcess2"/>
    <dgm:cxn modelId="{A706D1D2-DEAB-45A8-B8C5-BCD36FB1BECF}" type="presParOf" srcId="{8995A4AD-71E0-435B-A3B4-F7340008F3D5}" destId="{EFEB6616-2E01-4A2C-B2BB-44D450E29608}" srcOrd="0" destOrd="0" presId="urn:microsoft.com/office/officeart/2005/8/layout/bProcess2"/>
    <dgm:cxn modelId="{12DA7447-EED8-4713-8B08-57AB5424DC73}" type="presParOf" srcId="{8995A4AD-71E0-435B-A3B4-F7340008F3D5}" destId="{5F887E26-3506-44EF-89BE-0988FC4B6ED1}" srcOrd="1" destOrd="0" presId="urn:microsoft.com/office/officeart/2005/8/layout/bProcess2"/>
    <dgm:cxn modelId="{8A824EE0-7637-4F2B-ABF1-6DE396960A81}" type="presParOf" srcId="{8995A4AD-71E0-435B-A3B4-F7340008F3D5}" destId="{452C7BC0-C448-4E07-91B9-952796F683EC}" srcOrd="2" destOrd="0" presId="urn:microsoft.com/office/officeart/2005/8/layout/bProcess2"/>
    <dgm:cxn modelId="{2E9EEF5E-25BF-4069-AB25-6F600CB80E37}" type="presParOf" srcId="{452C7BC0-C448-4E07-91B9-952796F683EC}" destId="{95A677D7-317E-45A2-A125-BEEBACA55926}" srcOrd="0" destOrd="0" presId="urn:microsoft.com/office/officeart/2005/8/layout/bProcess2"/>
    <dgm:cxn modelId="{E40D3A69-77B4-4A38-8111-3AAFD721C6F0}" type="presParOf" srcId="{452C7BC0-C448-4E07-91B9-952796F683EC}" destId="{DC2EF4F2-E895-4848-8805-384DDEAC3E50}" srcOrd="1" destOrd="0" presId="urn:microsoft.com/office/officeart/2005/8/layout/bProcess2"/>
    <dgm:cxn modelId="{785D454C-A5FE-4F90-854F-FBAD4A468D85}" type="presParOf" srcId="{8995A4AD-71E0-435B-A3B4-F7340008F3D5}" destId="{C5329B68-5F26-43AF-8BA5-84807A471510}" srcOrd="3" destOrd="0" presId="urn:microsoft.com/office/officeart/2005/8/layout/bProcess2"/>
    <dgm:cxn modelId="{11FD50DD-96A1-458A-8B21-6FB5BC42AB6A}" type="presParOf" srcId="{8995A4AD-71E0-435B-A3B4-F7340008F3D5}" destId="{015CC01E-D8B2-499F-A2A1-6CBB4C18FD64}" srcOrd="4" destOrd="0" presId="urn:microsoft.com/office/officeart/2005/8/layout/bProcess2"/>
    <dgm:cxn modelId="{134F70F9-45EA-4E36-8D0A-91BBFC06A6B8}" type="presParOf" srcId="{015CC01E-D8B2-499F-A2A1-6CBB4C18FD64}" destId="{EE654F8E-4069-4032-B91E-1A4678E23CC5}" srcOrd="0" destOrd="0" presId="urn:microsoft.com/office/officeart/2005/8/layout/bProcess2"/>
    <dgm:cxn modelId="{AA2C34EA-9B35-487D-9BF9-8848EFDB7AD2}" type="presParOf" srcId="{015CC01E-D8B2-499F-A2A1-6CBB4C18FD64}" destId="{A0ED19E2-2BF1-4F61-A8B4-1C4EFF1E2459}" srcOrd="1" destOrd="0" presId="urn:microsoft.com/office/officeart/2005/8/layout/bProcess2"/>
    <dgm:cxn modelId="{C194A9DA-3EFD-4C80-8EC7-63A5334F8ED7}" type="presParOf" srcId="{8995A4AD-71E0-435B-A3B4-F7340008F3D5}" destId="{6621654A-E58A-4C98-91D9-AF8AB65CA3F2}" srcOrd="5" destOrd="0" presId="urn:microsoft.com/office/officeart/2005/8/layout/bProcess2"/>
    <dgm:cxn modelId="{353D3968-B68E-4DD1-AF06-24CB6A9C92C9}" type="presParOf" srcId="{8995A4AD-71E0-435B-A3B4-F7340008F3D5}" destId="{78481F92-5984-407A-A358-2FBC1710387F}" srcOrd="6" destOrd="0" presId="urn:microsoft.com/office/officeart/2005/8/layout/bProcess2"/>
    <dgm:cxn modelId="{66374CD3-0C89-4027-9EB7-681D4B3C0957}" type="presParOf" srcId="{78481F92-5984-407A-A358-2FBC1710387F}" destId="{CC54A5DD-5112-482B-A2F7-665EB6B02354}" srcOrd="0" destOrd="0" presId="urn:microsoft.com/office/officeart/2005/8/layout/bProcess2"/>
    <dgm:cxn modelId="{9EE9F0FC-4D49-4824-BD2B-6BF1CF680981}" type="presParOf" srcId="{78481F92-5984-407A-A358-2FBC1710387F}" destId="{844205DD-A74B-4F79-BB16-E5208582B0D7}" srcOrd="1" destOrd="0" presId="urn:microsoft.com/office/officeart/2005/8/layout/bProcess2"/>
    <dgm:cxn modelId="{E9009B01-ABC0-48D7-9469-C4FDC9B38C2A}" type="presParOf" srcId="{8995A4AD-71E0-435B-A3B4-F7340008F3D5}" destId="{ACED787D-413C-4FE0-BF99-55960856305A}" srcOrd="7" destOrd="0" presId="urn:microsoft.com/office/officeart/2005/8/layout/bProcess2"/>
    <dgm:cxn modelId="{842E6E66-E55F-4B83-AAB6-99FC55FD381B}" type="presParOf" srcId="{8995A4AD-71E0-435B-A3B4-F7340008F3D5}" destId="{F07B5FC3-E23A-4385-8C84-6DAD64A620FA}" srcOrd="8"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992F9D-77BF-4BFD-A4E0-5CAC6ECBFF53}" type="doc">
      <dgm:prSet loTypeId="urn:microsoft.com/office/officeart/2005/8/layout/bProcess2" loCatId="process" qsTypeId="urn:microsoft.com/office/officeart/2005/8/quickstyle/3d2" qsCatId="3D" csTypeId="urn:microsoft.com/office/officeart/2005/8/colors/colorful2" csCatId="colorful" phldr="1"/>
      <dgm:spPr/>
      <dgm:t>
        <a:bodyPr/>
        <a:lstStyle/>
        <a:p>
          <a:endParaRPr lang="en-MY"/>
        </a:p>
      </dgm:t>
    </dgm:pt>
    <dgm:pt modelId="{CEDEBE62-3E01-449C-877E-04A7ECEA92EC}">
      <dgm:prSet phldrT="[Text]"/>
      <dgm:spPr/>
      <dgm:t>
        <a:bodyPr/>
        <a:lstStyle/>
        <a:p>
          <a:r>
            <a:rPr lang="en-MY" dirty="0"/>
            <a:t>Item category</a:t>
          </a:r>
        </a:p>
      </dgm:t>
    </dgm:pt>
    <dgm:pt modelId="{C77FACD0-A056-4431-BD86-DA0A90013476}" type="parTrans" cxnId="{F9AA0208-0D0F-4DF3-A705-FE1F1B890098}">
      <dgm:prSet/>
      <dgm:spPr/>
      <dgm:t>
        <a:bodyPr/>
        <a:lstStyle/>
        <a:p>
          <a:endParaRPr lang="en-MY"/>
        </a:p>
      </dgm:t>
    </dgm:pt>
    <dgm:pt modelId="{F616DDB8-E042-4776-B033-C4825C28EC5A}" type="sibTrans" cxnId="{F9AA0208-0D0F-4DF3-A705-FE1F1B890098}">
      <dgm:prSet/>
      <dgm:spPr/>
      <dgm:t>
        <a:bodyPr/>
        <a:lstStyle/>
        <a:p>
          <a:endParaRPr lang="en-MY"/>
        </a:p>
      </dgm:t>
    </dgm:pt>
    <dgm:pt modelId="{FD691B8E-FB5C-4340-ABD4-38FE56819A9B}">
      <dgm:prSet phldrT="[Text]"/>
      <dgm:spPr/>
      <dgm:t>
        <a:bodyPr/>
        <a:lstStyle/>
        <a:p>
          <a:r>
            <a:rPr lang="en-MY"/>
            <a:t>Item Type</a:t>
          </a:r>
        </a:p>
      </dgm:t>
    </dgm:pt>
    <dgm:pt modelId="{C9C8F7D1-DFD0-43CC-8250-27B62455D896}" type="parTrans" cxnId="{2C232D50-DD24-497A-A74A-29E4D61B4562}">
      <dgm:prSet/>
      <dgm:spPr/>
      <dgm:t>
        <a:bodyPr/>
        <a:lstStyle/>
        <a:p>
          <a:endParaRPr lang="en-MY"/>
        </a:p>
      </dgm:t>
    </dgm:pt>
    <dgm:pt modelId="{DB5EF88C-5870-4278-AC02-A78A3DD99651}" type="sibTrans" cxnId="{2C232D50-DD24-497A-A74A-29E4D61B4562}">
      <dgm:prSet/>
      <dgm:spPr/>
      <dgm:t>
        <a:bodyPr/>
        <a:lstStyle/>
        <a:p>
          <a:endParaRPr lang="en-MY"/>
        </a:p>
      </dgm:t>
    </dgm:pt>
    <dgm:pt modelId="{A69751AE-A066-4C03-B296-E7CC7D51F54F}">
      <dgm:prSet phldrT="[Text]"/>
      <dgm:spPr/>
      <dgm:t>
        <a:bodyPr/>
        <a:lstStyle/>
        <a:p>
          <a:r>
            <a:rPr lang="en-MY"/>
            <a:t>Item Setup</a:t>
          </a:r>
        </a:p>
      </dgm:t>
    </dgm:pt>
    <dgm:pt modelId="{B42EBFC5-F27F-4C10-90A6-9FA56320B78E}" type="parTrans" cxnId="{76742489-6FB2-484B-A0B9-41B1B264080A}">
      <dgm:prSet/>
      <dgm:spPr/>
      <dgm:t>
        <a:bodyPr/>
        <a:lstStyle/>
        <a:p>
          <a:endParaRPr lang="en-MY"/>
        </a:p>
      </dgm:t>
    </dgm:pt>
    <dgm:pt modelId="{E28C8818-0BE5-48CF-822E-2333F6844EBB}" type="sibTrans" cxnId="{76742489-6FB2-484B-A0B9-41B1B264080A}">
      <dgm:prSet/>
      <dgm:spPr/>
      <dgm:t>
        <a:bodyPr/>
        <a:lstStyle/>
        <a:p>
          <a:endParaRPr lang="en-MY"/>
        </a:p>
      </dgm:t>
    </dgm:pt>
    <dgm:pt modelId="{796657A8-1A97-44B9-B25B-7359E82D7A72}">
      <dgm:prSet phldrT="[Text]"/>
      <dgm:spPr/>
      <dgm:t>
        <a:bodyPr/>
        <a:lstStyle/>
        <a:p>
          <a:r>
            <a:rPr lang="en-MY"/>
            <a:t>Location Master</a:t>
          </a:r>
        </a:p>
      </dgm:t>
    </dgm:pt>
    <dgm:pt modelId="{D9C2ACDE-80AC-4DD7-A65B-1BBA867A2A66}" type="parTrans" cxnId="{073FA33A-AE46-4B5C-BD63-93DDCB1889FA}">
      <dgm:prSet/>
      <dgm:spPr/>
      <dgm:t>
        <a:bodyPr/>
        <a:lstStyle/>
        <a:p>
          <a:endParaRPr lang="en-MY"/>
        </a:p>
      </dgm:t>
    </dgm:pt>
    <dgm:pt modelId="{929C46FB-43E4-4191-9E03-94E28FC17ABB}" type="sibTrans" cxnId="{073FA33A-AE46-4B5C-BD63-93DDCB1889FA}">
      <dgm:prSet/>
      <dgm:spPr/>
      <dgm:t>
        <a:bodyPr/>
        <a:lstStyle/>
        <a:p>
          <a:endParaRPr lang="en-MY"/>
        </a:p>
      </dgm:t>
    </dgm:pt>
    <dgm:pt modelId="{CFE97EB5-7676-4E02-8BD5-90F7D944BBBC}">
      <dgm:prSet phldrT="[Text]"/>
      <dgm:spPr/>
      <dgm:t>
        <a:bodyPr/>
        <a:lstStyle/>
        <a:p>
          <a:r>
            <a:rPr lang="en-MY"/>
            <a:t>Unit of Measures</a:t>
          </a:r>
        </a:p>
      </dgm:t>
    </dgm:pt>
    <dgm:pt modelId="{2E702BDF-0FFF-40FA-B490-C12581928554}" type="parTrans" cxnId="{1865FFDE-E2DB-40C9-B138-B5DA51C1A040}">
      <dgm:prSet/>
      <dgm:spPr/>
      <dgm:t>
        <a:bodyPr/>
        <a:lstStyle/>
        <a:p>
          <a:endParaRPr lang="en-MY"/>
        </a:p>
      </dgm:t>
    </dgm:pt>
    <dgm:pt modelId="{BD4D1792-DB38-4770-A7BB-75F5131D92A3}" type="sibTrans" cxnId="{1865FFDE-E2DB-40C9-B138-B5DA51C1A040}">
      <dgm:prSet/>
      <dgm:spPr/>
      <dgm:t>
        <a:bodyPr/>
        <a:lstStyle/>
        <a:p>
          <a:endParaRPr lang="en-MY"/>
        </a:p>
      </dgm:t>
    </dgm:pt>
    <dgm:pt modelId="{8995A4AD-71E0-435B-A3B4-F7340008F3D5}" type="pres">
      <dgm:prSet presAssocID="{81992F9D-77BF-4BFD-A4E0-5CAC6ECBFF53}" presName="diagram" presStyleCnt="0">
        <dgm:presLayoutVars>
          <dgm:dir/>
          <dgm:resizeHandles/>
        </dgm:presLayoutVars>
      </dgm:prSet>
      <dgm:spPr/>
      <dgm:t>
        <a:bodyPr/>
        <a:lstStyle/>
        <a:p>
          <a:endParaRPr lang="en-US"/>
        </a:p>
      </dgm:t>
    </dgm:pt>
    <dgm:pt modelId="{EFEB6616-2E01-4A2C-B2BB-44D450E29608}" type="pres">
      <dgm:prSet presAssocID="{CEDEBE62-3E01-449C-877E-04A7ECEA92EC}" presName="firstNode" presStyleLbl="node1" presStyleIdx="0" presStyleCnt="5" custScaleX="84495" custScaleY="84607" custLinFactNeighborY="-1797">
        <dgm:presLayoutVars>
          <dgm:bulletEnabled val="1"/>
        </dgm:presLayoutVars>
      </dgm:prSet>
      <dgm:spPr/>
      <dgm:t>
        <a:bodyPr/>
        <a:lstStyle/>
        <a:p>
          <a:endParaRPr lang="en-US"/>
        </a:p>
      </dgm:t>
    </dgm:pt>
    <dgm:pt modelId="{5F887E26-3506-44EF-89BE-0988FC4B6ED1}" type="pres">
      <dgm:prSet presAssocID="{F616DDB8-E042-4776-B033-C4825C28EC5A}" presName="sibTrans" presStyleLbl="sibTrans2D1" presStyleIdx="0" presStyleCnt="4"/>
      <dgm:spPr/>
      <dgm:t>
        <a:bodyPr/>
        <a:lstStyle/>
        <a:p>
          <a:endParaRPr lang="en-US"/>
        </a:p>
      </dgm:t>
    </dgm:pt>
    <dgm:pt modelId="{452C7BC0-C448-4E07-91B9-952796F683EC}" type="pres">
      <dgm:prSet presAssocID="{FD691B8E-FB5C-4340-ABD4-38FE56819A9B}" presName="middleNode" presStyleCnt="0"/>
      <dgm:spPr/>
    </dgm:pt>
    <dgm:pt modelId="{95A677D7-317E-45A2-A125-BEEBACA55926}" type="pres">
      <dgm:prSet presAssocID="{FD691B8E-FB5C-4340-ABD4-38FE56819A9B}" presName="padding" presStyleLbl="node1" presStyleIdx="0" presStyleCnt="5"/>
      <dgm:spPr/>
    </dgm:pt>
    <dgm:pt modelId="{DC2EF4F2-E895-4848-8805-384DDEAC3E50}" type="pres">
      <dgm:prSet presAssocID="{FD691B8E-FB5C-4340-ABD4-38FE56819A9B}" presName="shape" presStyleLbl="node1" presStyleIdx="1" presStyleCnt="5" custLinFactNeighborY="3074">
        <dgm:presLayoutVars>
          <dgm:bulletEnabled val="1"/>
        </dgm:presLayoutVars>
      </dgm:prSet>
      <dgm:spPr/>
      <dgm:t>
        <a:bodyPr/>
        <a:lstStyle/>
        <a:p>
          <a:endParaRPr lang="en-MY"/>
        </a:p>
      </dgm:t>
    </dgm:pt>
    <dgm:pt modelId="{C5329B68-5F26-43AF-8BA5-84807A471510}" type="pres">
      <dgm:prSet presAssocID="{DB5EF88C-5870-4278-AC02-A78A3DD99651}" presName="sibTrans" presStyleLbl="sibTrans2D1" presStyleIdx="1" presStyleCnt="4"/>
      <dgm:spPr/>
      <dgm:t>
        <a:bodyPr/>
        <a:lstStyle/>
        <a:p>
          <a:endParaRPr lang="en-US"/>
        </a:p>
      </dgm:t>
    </dgm:pt>
    <dgm:pt modelId="{015CC01E-D8B2-499F-A2A1-6CBB4C18FD64}" type="pres">
      <dgm:prSet presAssocID="{A69751AE-A066-4C03-B296-E7CC7D51F54F}" presName="middleNode" presStyleCnt="0"/>
      <dgm:spPr/>
    </dgm:pt>
    <dgm:pt modelId="{EE654F8E-4069-4032-B91E-1A4678E23CC5}" type="pres">
      <dgm:prSet presAssocID="{A69751AE-A066-4C03-B296-E7CC7D51F54F}" presName="padding" presStyleLbl="node1" presStyleIdx="1" presStyleCnt="5"/>
      <dgm:spPr/>
    </dgm:pt>
    <dgm:pt modelId="{A0ED19E2-2BF1-4F61-A8B4-1C4EFF1E2459}" type="pres">
      <dgm:prSet presAssocID="{A69751AE-A066-4C03-B296-E7CC7D51F54F}" presName="shape" presStyleLbl="node1" presStyleIdx="2" presStyleCnt="5" custLinFactNeighborY="3074">
        <dgm:presLayoutVars>
          <dgm:bulletEnabled val="1"/>
        </dgm:presLayoutVars>
      </dgm:prSet>
      <dgm:spPr/>
      <dgm:t>
        <a:bodyPr/>
        <a:lstStyle/>
        <a:p>
          <a:endParaRPr lang="en-US"/>
        </a:p>
      </dgm:t>
    </dgm:pt>
    <dgm:pt modelId="{6621654A-E58A-4C98-91D9-AF8AB65CA3F2}" type="pres">
      <dgm:prSet presAssocID="{E28C8818-0BE5-48CF-822E-2333F6844EBB}" presName="sibTrans" presStyleLbl="sibTrans2D1" presStyleIdx="2" presStyleCnt="4"/>
      <dgm:spPr/>
      <dgm:t>
        <a:bodyPr/>
        <a:lstStyle/>
        <a:p>
          <a:endParaRPr lang="en-US"/>
        </a:p>
      </dgm:t>
    </dgm:pt>
    <dgm:pt modelId="{78481F92-5984-407A-A358-2FBC1710387F}" type="pres">
      <dgm:prSet presAssocID="{796657A8-1A97-44B9-B25B-7359E82D7A72}" presName="middleNode" presStyleCnt="0"/>
      <dgm:spPr/>
    </dgm:pt>
    <dgm:pt modelId="{CC54A5DD-5112-482B-A2F7-665EB6B02354}" type="pres">
      <dgm:prSet presAssocID="{796657A8-1A97-44B9-B25B-7359E82D7A72}" presName="padding" presStyleLbl="node1" presStyleIdx="2" presStyleCnt="5"/>
      <dgm:spPr/>
    </dgm:pt>
    <dgm:pt modelId="{844205DD-A74B-4F79-BB16-E5208582B0D7}" type="pres">
      <dgm:prSet presAssocID="{796657A8-1A97-44B9-B25B-7359E82D7A72}" presName="shape" presStyleLbl="node1" presStyleIdx="3" presStyleCnt="5" custLinFactNeighborY="3074">
        <dgm:presLayoutVars>
          <dgm:bulletEnabled val="1"/>
        </dgm:presLayoutVars>
      </dgm:prSet>
      <dgm:spPr/>
      <dgm:t>
        <a:bodyPr/>
        <a:lstStyle/>
        <a:p>
          <a:endParaRPr lang="en-US"/>
        </a:p>
      </dgm:t>
    </dgm:pt>
    <dgm:pt modelId="{ACED787D-413C-4FE0-BF99-55960856305A}" type="pres">
      <dgm:prSet presAssocID="{929C46FB-43E4-4191-9E03-94E28FC17ABB}" presName="sibTrans" presStyleLbl="sibTrans2D1" presStyleIdx="3" presStyleCnt="4"/>
      <dgm:spPr/>
      <dgm:t>
        <a:bodyPr/>
        <a:lstStyle/>
        <a:p>
          <a:endParaRPr lang="en-US"/>
        </a:p>
      </dgm:t>
    </dgm:pt>
    <dgm:pt modelId="{8C635B05-CFD8-4405-A6C1-E487BA2BA2DD}" type="pres">
      <dgm:prSet presAssocID="{CFE97EB5-7676-4E02-8BD5-90F7D944BBBC}" presName="lastNode" presStyleLbl="node1" presStyleIdx="4" presStyleCnt="5">
        <dgm:presLayoutVars>
          <dgm:bulletEnabled val="1"/>
        </dgm:presLayoutVars>
      </dgm:prSet>
      <dgm:spPr/>
      <dgm:t>
        <a:bodyPr/>
        <a:lstStyle/>
        <a:p>
          <a:endParaRPr lang="en-MY"/>
        </a:p>
      </dgm:t>
    </dgm:pt>
  </dgm:ptLst>
  <dgm:cxnLst>
    <dgm:cxn modelId="{CCB613D4-4D08-45D6-BB0A-0BC8D7104298}" type="presOf" srcId="{81992F9D-77BF-4BFD-A4E0-5CAC6ECBFF53}" destId="{8995A4AD-71E0-435B-A3B4-F7340008F3D5}" srcOrd="0" destOrd="0" presId="urn:microsoft.com/office/officeart/2005/8/layout/bProcess2"/>
    <dgm:cxn modelId="{1865FFDE-E2DB-40C9-B138-B5DA51C1A040}" srcId="{81992F9D-77BF-4BFD-A4E0-5CAC6ECBFF53}" destId="{CFE97EB5-7676-4E02-8BD5-90F7D944BBBC}" srcOrd="4" destOrd="0" parTransId="{2E702BDF-0FFF-40FA-B490-C12581928554}" sibTransId="{BD4D1792-DB38-4770-A7BB-75F5131D92A3}"/>
    <dgm:cxn modelId="{59FD112F-2C03-4F5D-BBD2-773E2018D21E}" type="presOf" srcId="{E28C8818-0BE5-48CF-822E-2333F6844EBB}" destId="{6621654A-E58A-4C98-91D9-AF8AB65CA3F2}" srcOrd="0" destOrd="0" presId="urn:microsoft.com/office/officeart/2005/8/layout/bProcess2"/>
    <dgm:cxn modelId="{073FA33A-AE46-4B5C-BD63-93DDCB1889FA}" srcId="{81992F9D-77BF-4BFD-A4E0-5CAC6ECBFF53}" destId="{796657A8-1A97-44B9-B25B-7359E82D7A72}" srcOrd="3" destOrd="0" parTransId="{D9C2ACDE-80AC-4DD7-A65B-1BBA867A2A66}" sibTransId="{929C46FB-43E4-4191-9E03-94E28FC17ABB}"/>
    <dgm:cxn modelId="{76742489-6FB2-484B-A0B9-41B1B264080A}" srcId="{81992F9D-77BF-4BFD-A4E0-5CAC6ECBFF53}" destId="{A69751AE-A066-4C03-B296-E7CC7D51F54F}" srcOrd="2" destOrd="0" parTransId="{B42EBFC5-F27F-4C10-90A6-9FA56320B78E}" sibTransId="{E28C8818-0BE5-48CF-822E-2333F6844EBB}"/>
    <dgm:cxn modelId="{572CA78D-34D5-4852-B0EB-829BF26DBEBA}" type="presOf" srcId="{F616DDB8-E042-4776-B033-C4825C28EC5A}" destId="{5F887E26-3506-44EF-89BE-0988FC4B6ED1}" srcOrd="0" destOrd="0" presId="urn:microsoft.com/office/officeart/2005/8/layout/bProcess2"/>
    <dgm:cxn modelId="{B70A4DDF-59CC-449C-97A4-6A2AA48926F6}" type="presOf" srcId="{796657A8-1A97-44B9-B25B-7359E82D7A72}" destId="{844205DD-A74B-4F79-BB16-E5208582B0D7}" srcOrd="0" destOrd="0" presId="urn:microsoft.com/office/officeart/2005/8/layout/bProcess2"/>
    <dgm:cxn modelId="{FCCA98C8-CDE8-4A2F-9A6A-A3B99C08EF09}" type="presOf" srcId="{FD691B8E-FB5C-4340-ABD4-38FE56819A9B}" destId="{DC2EF4F2-E895-4848-8805-384DDEAC3E50}" srcOrd="0" destOrd="0" presId="urn:microsoft.com/office/officeart/2005/8/layout/bProcess2"/>
    <dgm:cxn modelId="{AC1836A2-0F4F-4585-9257-74FBAC7209F2}" type="presOf" srcId="{CFE97EB5-7676-4E02-8BD5-90F7D944BBBC}" destId="{8C635B05-CFD8-4405-A6C1-E487BA2BA2DD}" srcOrd="0" destOrd="0" presId="urn:microsoft.com/office/officeart/2005/8/layout/bProcess2"/>
    <dgm:cxn modelId="{F9AA0208-0D0F-4DF3-A705-FE1F1B890098}" srcId="{81992F9D-77BF-4BFD-A4E0-5CAC6ECBFF53}" destId="{CEDEBE62-3E01-449C-877E-04A7ECEA92EC}" srcOrd="0" destOrd="0" parTransId="{C77FACD0-A056-4431-BD86-DA0A90013476}" sibTransId="{F616DDB8-E042-4776-B033-C4825C28EC5A}"/>
    <dgm:cxn modelId="{9EF9AA53-93B1-4B50-BE1B-2ABEA11F7F88}" type="presOf" srcId="{DB5EF88C-5870-4278-AC02-A78A3DD99651}" destId="{C5329B68-5F26-43AF-8BA5-84807A471510}" srcOrd="0" destOrd="0" presId="urn:microsoft.com/office/officeart/2005/8/layout/bProcess2"/>
    <dgm:cxn modelId="{2C232D50-DD24-497A-A74A-29E4D61B4562}" srcId="{81992F9D-77BF-4BFD-A4E0-5CAC6ECBFF53}" destId="{FD691B8E-FB5C-4340-ABD4-38FE56819A9B}" srcOrd="1" destOrd="0" parTransId="{C9C8F7D1-DFD0-43CC-8250-27B62455D896}" sibTransId="{DB5EF88C-5870-4278-AC02-A78A3DD99651}"/>
    <dgm:cxn modelId="{91B3A1CA-91E4-42AE-AEAC-2512C96B2158}" type="presOf" srcId="{929C46FB-43E4-4191-9E03-94E28FC17ABB}" destId="{ACED787D-413C-4FE0-BF99-55960856305A}" srcOrd="0" destOrd="0" presId="urn:microsoft.com/office/officeart/2005/8/layout/bProcess2"/>
    <dgm:cxn modelId="{175B0455-6565-4994-9AFC-8DEE281FA94D}" type="presOf" srcId="{CEDEBE62-3E01-449C-877E-04A7ECEA92EC}" destId="{EFEB6616-2E01-4A2C-B2BB-44D450E29608}" srcOrd="0" destOrd="0" presId="urn:microsoft.com/office/officeart/2005/8/layout/bProcess2"/>
    <dgm:cxn modelId="{589816B6-DA2B-41D7-9BD5-B133ACD46E44}" type="presOf" srcId="{A69751AE-A066-4C03-B296-E7CC7D51F54F}" destId="{A0ED19E2-2BF1-4F61-A8B4-1C4EFF1E2459}" srcOrd="0" destOrd="0" presId="urn:microsoft.com/office/officeart/2005/8/layout/bProcess2"/>
    <dgm:cxn modelId="{D9A33386-0B05-4EA4-A333-63A479050E9A}" type="presParOf" srcId="{8995A4AD-71E0-435B-A3B4-F7340008F3D5}" destId="{EFEB6616-2E01-4A2C-B2BB-44D450E29608}" srcOrd="0" destOrd="0" presId="urn:microsoft.com/office/officeart/2005/8/layout/bProcess2"/>
    <dgm:cxn modelId="{93EA2C3A-6A6E-435E-8BB5-EDD2FD8329A4}" type="presParOf" srcId="{8995A4AD-71E0-435B-A3B4-F7340008F3D5}" destId="{5F887E26-3506-44EF-89BE-0988FC4B6ED1}" srcOrd="1" destOrd="0" presId="urn:microsoft.com/office/officeart/2005/8/layout/bProcess2"/>
    <dgm:cxn modelId="{B85349C9-06DD-4B46-BAFB-C8A04B892E3B}" type="presParOf" srcId="{8995A4AD-71E0-435B-A3B4-F7340008F3D5}" destId="{452C7BC0-C448-4E07-91B9-952796F683EC}" srcOrd="2" destOrd="0" presId="urn:microsoft.com/office/officeart/2005/8/layout/bProcess2"/>
    <dgm:cxn modelId="{CF8E240A-A4ED-45B1-9621-009512C9C6A2}" type="presParOf" srcId="{452C7BC0-C448-4E07-91B9-952796F683EC}" destId="{95A677D7-317E-45A2-A125-BEEBACA55926}" srcOrd="0" destOrd="0" presId="urn:microsoft.com/office/officeart/2005/8/layout/bProcess2"/>
    <dgm:cxn modelId="{11C03630-2E47-4938-B4E1-A0684D7D4B0F}" type="presParOf" srcId="{452C7BC0-C448-4E07-91B9-952796F683EC}" destId="{DC2EF4F2-E895-4848-8805-384DDEAC3E50}" srcOrd="1" destOrd="0" presId="urn:microsoft.com/office/officeart/2005/8/layout/bProcess2"/>
    <dgm:cxn modelId="{569CC739-2ABB-4AE4-9310-6E537D184657}" type="presParOf" srcId="{8995A4AD-71E0-435B-A3B4-F7340008F3D5}" destId="{C5329B68-5F26-43AF-8BA5-84807A471510}" srcOrd="3" destOrd="0" presId="urn:microsoft.com/office/officeart/2005/8/layout/bProcess2"/>
    <dgm:cxn modelId="{46B88240-88AA-4780-A834-A32B97EB4D1F}" type="presParOf" srcId="{8995A4AD-71E0-435B-A3B4-F7340008F3D5}" destId="{015CC01E-D8B2-499F-A2A1-6CBB4C18FD64}" srcOrd="4" destOrd="0" presId="urn:microsoft.com/office/officeart/2005/8/layout/bProcess2"/>
    <dgm:cxn modelId="{01C4F166-9270-4D3F-A455-7453A840FB95}" type="presParOf" srcId="{015CC01E-D8B2-499F-A2A1-6CBB4C18FD64}" destId="{EE654F8E-4069-4032-B91E-1A4678E23CC5}" srcOrd="0" destOrd="0" presId="urn:microsoft.com/office/officeart/2005/8/layout/bProcess2"/>
    <dgm:cxn modelId="{A6100FC6-036E-4606-B410-787137024580}" type="presParOf" srcId="{015CC01E-D8B2-499F-A2A1-6CBB4C18FD64}" destId="{A0ED19E2-2BF1-4F61-A8B4-1C4EFF1E2459}" srcOrd="1" destOrd="0" presId="urn:microsoft.com/office/officeart/2005/8/layout/bProcess2"/>
    <dgm:cxn modelId="{46FD8629-8268-4A66-9416-13EF991CD6F8}" type="presParOf" srcId="{8995A4AD-71E0-435B-A3B4-F7340008F3D5}" destId="{6621654A-E58A-4C98-91D9-AF8AB65CA3F2}" srcOrd="5" destOrd="0" presId="urn:microsoft.com/office/officeart/2005/8/layout/bProcess2"/>
    <dgm:cxn modelId="{0BDFAE29-9904-4DCB-9773-26F3ABD07849}" type="presParOf" srcId="{8995A4AD-71E0-435B-A3B4-F7340008F3D5}" destId="{78481F92-5984-407A-A358-2FBC1710387F}" srcOrd="6" destOrd="0" presId="urn:microsoft.com/office/officeart/2005/8/layout/bProcess2"/>
    <dgm:cxn modelId="{1A37DE87-405E-4B68-A7B9-D66E3382B63F}" type="presParOf" srcId="{78481F92-5984-407A-A358-2FBC1710387F}" destId="{CC54A5DD-5112-482B-A2F7-665EB6B02354}" srcOrd="0" destOrd="0" presId="urn:microsoft.com/office/officeart/2005/8/layout/bProcess2"/>
    <dgm:cxn modelId="{E131D3F0-63B5-4D73-B49A-7F8654B4F1B5}" type="presParOf" srcId="{78481F92-5984-407A-A358-2FBC1710387F}" destId="{844205DD-A74B-4F79-BB16-E5208582B0D7}" srcOrd="1" destOrd="0" presId="urn:microsoft.com/office/officeart/2005/8/layout/bProcess2"/>
    <dgm:cxn modelId="{EBBFAAB6-E546-428F-8CEA-2E03CE694FE2}" type="presParOf" srcId="{8995A4AD-71E0-435B-A3B4-F7340008F3D5}" destId="{ACED787D-413C-4FE0-BF99-55960856305A}" srcOrd="7" destOrd="0" presId="urn:microsoft.com/office/officeart/2005/8/layout/bProcess2"/>
    <dgm:cxn modelId="{FD6904F9-63F2-47B6-A75C-D121DE2B36C5}" type="presParOf" srcId="{8995A4AD-71E0-435B-A3B4-F7340008F3D5}" destId="{8C635B05-CFD8-4405-A6C1-E487BA2BA2DD}" srcOrd="8"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B6616-2E01-4A2C-B2BB-44D450E29608}">
      <dsp:nvSpPr>
        <dsp:cNvPr id="0" name=""/>
        <dsp:cNvSpPr/>
      </dsp:nvSpPr>
      <dsp:spPr>
        <a:xfrm>
          <a:off x="95327" y="611162"/>
          <a:ext cx="1425393" cy="142539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MY" sz="1900" kern="1200" dirty="0"/>
            <a:t>Company Setup</a:t>
          </a:r>
        </a:p>
      </dsp:txBody>
      <dsp:txXfrm>
        <a:off x="304071" y="819906"/>
        <a:ext cx="1007905" cy="1007905"/>
      </dsp:txXfrm>
    </dsp:sp>
    <dsp:sp modelId="{5F887E26-3506-44EF-89BE-0988FC4B6ED1}">
      <dsp:nvSpPr>
        <dsp:cNvPr id="0" name=""/>
        <dsp:cNvSpPr/>
      </dsp:nvSpPr>
      <dsp:spPr>
        <a:xfrm rot="10799995">
          <a:off x="558582" y="2220610"/>
          <a:ext cx="498887" cy="390194"/>
        </a:xfrm>
        <a:prstGeom prst="triangl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C2EF4F2-E895-4848-8805-384DDEAC3E50}">
      <dsp:nvSpPr>
        <dsp:cNvPr id="0" name=""/>
        <dsp:cNvSpPr/>
      </dsp:nvSpPr>
      <dsp:spPr>
        <a:xfrm>
          <a:off x="332658" y="2772772"/>
          <a:ext cx="950737" cy="950737"/>
        </a:xfrm>
        <a:prstGeom prst="ellipse">
          <a:avLst/>
        </a:prstGeom>
        <a:gradFill rotWithShape="0">
          <a:gsLst>
            <a:gs pos="0">
              <a:schemeClr val="accent2">
                <a:hueOff val="668788"/>
                <a:satOff val="-834"/>
                <a:lumOff val="196"/>
                <a:alphaOff val="0"/>
                <a:shade val="51000"/>
                <a:satMod val="130000"/>
              </a:schemeClr>
            </a:gs>
            <a:gs pos="80000">
              <a:schemeClr val="accent2">
                <a:hueOff val="668788"/>
                <a:satOff val="-834"/>
                <a:lumOff val="196"/>
                <a:alphaOff val="0"/>
                <a:shade val="93000"/>
                <a:satMod val="130000"/>
              </a:schemeClr>
            </a:gs>
            <a:gs pos="100000">
              <a:schemeClr val="accent2">
                <a:hueOff val="668788"/>
                <a:satOff val="-834"/>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MY" sz="1200" kern="1200" dirty="0"/>
            <a:t>User Setup</a:t>
          </a:r>
        </a:p>
      </dsp:txBody>
      <dsp:txXfrm>
        <a:off x="471890" y="2912004"/>
        <a:ext cx="672273" cy="672273"/>
      </dsp:txXfrm>
    </dsp:sp>
    <dsp:sp modelId="{C5329B68-5F26-43AF-8BA5-84807A471510}">
      <dsp:nvSpPr>
        <dsp:cNvPr id="0" name=""/>
        <dsp:cNvSpPr/>
      </dsp:nvSpPr>
      <dsp:spPr>
        <a:xfrm rot="5400000">
          <a:off x="1538158" y="3053043"/>
          <a:ext cx="498887" cy="390194"/>
        </a:xfrm>
        <a:prstGeom prst="triangle">
          <a:avLst/>
        </a:prstGeom>
        <a:solidFill>
          <a:schemeClr val="accent2">
            <a:hueOff val="780253"/>
            <a:satOff val="-973"/>
            <a:lumOff val="22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0ED19E2-2BF1-4F61-A8B4-1C4EFF1E2459}">
      <dsp:nvSpPr>
        <dsp:cNvPr id="0" name=""/>
        <dsp:cNvSpPr/>
      </dsp:nvSpPr>
      <dsp:spPr>
        <a:xfrm>
          <a:off x="2230678" y="2772772"/>
          <a:ext cx="950737" cy="950737"/>
        </a:xfrm>
        <a:prstGeom prst="ellipse">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MY" sz="1200" kern="1200" dirty="0"/>
            <a:t>User Right Setup</a:t>
          </a:r>
        </a:p>
      </dsp:txBody>
      <dsp:txXfrm>
        <a:off x="2369910" y="2912004"/>
        <a:ext cx="672273" cy="672273"/>
      </dsp:txXfrm>
    </dsp:sp>
    <dsp:sp modelId="{6621654A-E58A-4C98-91D9-AF8AB65CA3F2}">
      <dsp:nvSpPr>
        <dsp:cNvPr id="0" name=""/>
        <dsp:cNvSpPr/>
      </dsp:nvSpPr>
      <dsp:spPr>
        <a:xfrm>
          <a:off x="2456603" y="2079859"/>
          <a:ext cx="498887" cy="390194"/>
        </a:xfrm>
        <a:prstGeom prst="triangle">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44205DD-A74B-4F79-BB16-E5208582B0D7}">
      <dsp:nvSpPr>
        <dsp:cNvPr id="0" name=""/>
        <dsp:cNvSpPr/>
      </dsp:nvSpPr>
      <dsp:spPr>
        <a:xfrm>
          <a:off x="2230678" y="848490"/>
          <a:ext cx="950737" cy="950737"/>
        </a:xfrm>
        <a:prstGeom prst="ellipse">
          <a:avLst/>
        </a:prstGeom>
        <a:gradFill rotWithShape="0">
          <a:gsLst>
            <a:gs pos="0">
              <a:schemeClr val="accent2">
                <a:hueOff val="2006365"/>
                <a:satOff val="-2502"/>
                <a:lumOff val="588"/>
                <a:alphaOff val="0"/>
                <a:shade val="51000"/>
                <a:satMod val="130000"/>
              </a:schemeClr>
            </a:gs>
            <a:gs pos="80000">
              <a:schemeClr val="accent2">
                <a:hueOff val="2006365"/>
                <a:satOff val="-2502"/>
                <a:lumOff val="588"/>
                <a:alphaOff val="0"/>
                <a:shade val="93000"/>
                <a:satMod val="130000"/>
              </a:schemeClr>
            </a:gs>
            <a:gs pos="100000">
              <a:schemeClr val="accent2">
                <a:hueOff val="2006365"/>
                <a:satOff val="-2502"/>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MY" sz="1200" kern="1200"/>
            <a:t>Log Out</a:t>
          </a:r>
        </a:p>
      </dsp:txBody>
      <dsp:txXfrm>
        <a:off x="2369910" y="987722"/>
        <a:ext cx="672273" cy="672273"/>
      </dsp:txXfrm>
    </dsp:sp>
    <dsp:sp modelId="{ACED787D-413C-4FE0-BF99-55960856305A}">
      <dsp:nvSpPr>
        <dsp:cNvPr id="0" name=""/>
        <dsp:cNvSpPr/>
      </dsp:nvSpPr>
      <dsp:spPr>
        <a:xfrm rot="5400000">
          <a:off x="3491979" y="1128761"/>
          <a:ext cx="498887" cy="390194"/>
        </a:xfrm>
        <a:prstGeom prst="triangle">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39EF4B-0F86-4246-8892-B6E5629C0C70}">
      <dsp:nvSpPr>
        <dsp:cNvPr id="0" name=""/>
        <dsp:cNvSpPr/>
      </dsp:nvSpPr>
      <dsp:spPr>
        <a:xfrm>
          <a:off x="4279343" y="848490"/>
          <a:ext cx="1129590" cy="950737"/>
        </a:xfrm>
        <a:prstGeom prst="ellipse">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MY" sz="1200" kern="1200" dirty="0"/>
            <a:t>Log in with New </a:t>
          </a:r>
          <a:r>
            <a:rPr lang="en-MY" sz="1200" kern="1200" dirty="0" smtClean="0"/>
            <a:t>user ID </a:t>
          </a:r>
          <a:r>
            <a:rPr lang="en-MY" sz="1200" kern="1200" dirty="0"/>
            <a:t>&amp; Company</a:t>
          </a:r>
        </a:p>
      </dsp:txBody>
      <dsp:txXfrm>
        <a:off x="4444768" y="987722"/>
        <a:ext cx="798740" cy="672273"/>
      </dsp:txXfrm>
    </dsp:sp>
    <dsp:sp modelId="{D08FEF0C-2ABA-4D67-9610-0A5AC18F182D}">
      <dsp:nvSpPr>
        <dsp:cNvPr id="0" name=""/>
        <dsp:cNvSpPr/>
      </dsp:nvSpPr>
      <dsp:spPr>
        <a:xfrm rot="10800000">
          <a:off x="4594694" y="2101946"/>
          <a:ext cx="498887" cy="390194"/>
        </a:xfrm>
        <a:prstGeom prst="triangle">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81688D5-5FAB-4EE5-822F-660F58D9C9EF}">
      <dsp:nvSpPr>
        <dsp:cNvPr id="0" name=""/>
        <dsp:cNvSpPr/>
      </dsp:nvSpPr>
      <dsp:spPr>
        <a:xfrm>
          <a:off x="4368769" y="2772772"/>
          <a:ext cx="950737" cy="950737"/>
        </a:xfrm>
        <a:prstGeom prst="ellipse">
          <a:avLst/>
        </a:prstGeom>
        <a:gradFill rotWithShape="0">
          <a:gsLst>
            <a:gs pos="0">
              <a:schemeClr val="accent2">
                <a:hueOff val="3343942"/>
                <a:satOff val="-4171"/>
                <a:lumOff val="981"/>
                <a:alphaOff val="0"/>
                <a:shade val="51000"/>
                <a:satMod val="130000"/>
              </a:schemeClr>
            </a:gs>
            <a:gs pos="80000">
              <a:schemeClr val="accent2">
                <a:hueOff val="3343942"/>
                <a:satOff val="-4171"/>
                <a:lumOff val="981"/>
                <a:alphaOff val="0"/>
                <a:shade val="93000"/>
                <a:satMod val="130000"/>
              </a:schemeClr>
            </a:gs>
            <a:gs pos="100000">
              <a:schemeClr val="accent2">
                <a:hueOff val="3343942"/>
                <a:satOff val="-4171"/>
                <a:lumOff val="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MY" sz="1200" kern="1200"/>
            <a:t>Chart of Account Setup</a:t>
          </a:r>
        </a:p>
      </dsp:txBody>
      <dsp:txXfrm>
        <a:off x="4508001" y="2912004"/>
        <a:ext cx="672273" cy="672273"/>
      </dsp:txXfrm>
    </dsp:sp>
    <dsp:sp modelId="{4AC7D7DD-CDB8-447F-B28F-9866B8D8924A}">
      <dsp:nvSpPr>
        <dsp:cNvPr id="0" name=""/>
        <dsp:cNvSpPr/>
      </dsp:nvSpPr>
      <dsp:spPr>
        <a:xfrm rot="5400000">
          <a:off x="5674783" y="3053043"/>
          <a:ext cx="498887" cy="390194"/>
        </a:xfrm>
        <a:prstGeom prst="triangle">
          <a:avLst/>
        </a:prstGeom>
        <a:solidFill>
          <a:schemeClr val="accent2">
            <a:hueOff val="3901266"/>
            <a:satOff val="-4866"/>
            <a:lumOff val="114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B863FAA-63B2-409A-8CB3-E101DC83A57D}">
      <dsp:nvSpPr>
        <dsp:cNvPr id="0" name=""/>
        <dsp:cNvSpPr/>
      </dsp:nvSpPr>
      <dsp:spPr>
        <a:xfrm>
          <a:off x="6506860" y="2772772"/>
          <a:ext cx="950737" cy="950737"/>
        </a:xfrm>
        <a:prstGeom prst="ellipse">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MY" sz="1200" kern="1200"/>
            <a:t>System &amp;General Setup</a:t>
          </a:r>
        </a:p>
      </dsp:txBody>
      <dsp:txXfrm>
        <a:off x="6646092" y="2912004"/>
        <a:ext cx="672273" cy="672273"/>
      </dsp:txXfrm>
    </dsp:sp>
    <dsp:sp modelId="{411A2F23-2064-46CE-A0B9-6AEFAB2251C5}">
      <dsp:nvSpPr>
        <dsp:cNvPr id="0" name=""/>
        <dsp:cNvSpPr/>
      </dsp:nvSpPr>
      <dsp:spPr>
        <a:xfrm rot="5">
          <a:off x="6732786" y="2198523"/>
          <a:ext cx="498887" cy="390194"/>
        </a:xfrm>
        <a:prstGeom prst="triangl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57C9B54-68AF-4E7A-9635-3BB49A700B34}">
      <dsp:nvSpPr>
        <dsp:cNvPr id="0" name=""/>
        <dsp:cNvSpPr/>
      </dsp:nvSpPr>
      <dsp:spPr>
        <a:xfrm>
          <a:off x="6269535" y="611162"/>
          <a:ext cx="1425393" cy="1425393"/>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MY" sz="1900" kern="1200"/>
            <a:t>Financial Year Calender</a:t>
          </a:r>
        </a:p>
      </dsp:txBody>
      <dsp:txXfrm>
        <a:off x="6478279" y="819906"/>
        <a:ext cx="1007905" cy="1007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B6616-2E01-4A2C-B2BB-44D450E29608}">
      <dsp:nvSpPr>
        <dsp:cNvPr id="0" name=""/>
        <dsp:cNvSpPr/>
      </dsp:nvSpPr>
      <dsp:spPr>
        <a:xfrm>
          <a:off x="217525" y="137093"/>
          <a:ext cx="1717021" cy="171702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MY" sz="2200" kern="1200" dirty="0"/>
            <a:t>Employee Setup</a:t>
          </a:r>
        </a:p>
      </dsp:txBody>
      <dsp:txXfrm>
        <a:off x="468977" y="388545"/>
        <a:ext cx="1214117" cy="1214117"/>
      </dsp:txXfrm>
    </dsp:sp>
    <dsp:sp modelId="{5F887E26-3506-44EF-89BE-0988FC4B6ED1}">
      <dsp:nvSpPr>
        <dsp:cNvPr id="0" name=""/>
        <dsp:cNvSpPr/>
      </dsp:nvSpPr>
      <dsp:spPr>
        <a:xfrm rot="10800000">
          <a:off x="775556" y="2075822"/>
          <a:ext cx="600957" cy="470019"/>
        </a:xfrm>
        <a:prstGeom prst="triangl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C2EF4F2-E895-4848-8805-384DDEAC3E50}">
      <dsp:nvSpPr>
        <dsp:cNvPr id="0" name=""/>
        <dsp:cNvSpPr/>
      </dsp:nvSpPr>
      <dsp:spPr>
        <a:xfrm>
          <a:off x="503409" y="2740944"/>
          <a:ext cx="1145253" cy="1145253"/>
        </a:xfrm>
        <a:prstGeom prst="ellipse">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MY" sz="2000" kern="1200"/>
            <a:t>Agent Setup</a:t>
          </a:r>
        </a:p>
      </dsp:txBody>
      <dsp:txXfrm>
        <a:off x="671127" y="2908662"/>
        <a:ext cx="809817" cy="809817"/>
      </dsp:txXfrm>
    </dsp:sp>
    <dsp:sp modelId="{C5329B68-5F26-43AF-8BA5-84807A471510}">
      <dsp:nvSpPr>
        <dsp:cNvPr id="0" name=""/>
        <dsp:cNvSpPr/>
      </dsp:nvSpPr>
      <dsp:spPr>
        <a:xfrm rot="5400000">
          <a:off x="2076625" y="3078561"/>
          <a:ext cx="600957" cy="470019"/>
        </a:xfrm>
        <a:prstGeom prst="triangle">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0ED19E2-2BF1-4F61-A8B4-1C4EFF1E2459}">
      <dsp:nvSpPr>
        <dsp:cNvPr id="0" name=""/>
        <dsp:cNvSpPr/>
      </dsp:nvSpPr>
      <dsp:spPr>
        <a:xfrm>
          <a:off x="3078940" y="2740944"/>
          <a:ext cx="1145253" cy="1145253"/>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MY" sz="2000" kern="1200"/>
            <a:t>Master Setup</a:t>
          </a:r>
        </a:p>
      </dsp:txBody>
      <dsp:txXfrm>
        <a:off x="3246658" y="2908662"/>
        <a:ext cx="809817" cy="809817"/>
      </dsp:txXfrm>
    </dsp:sp>
    <dsp:sp modelId="{6621654A-E58A-4C98-91D9-AF8AB65CA3F2}">
      <dsp:nvSpPr>
        <dsp:cNvPr id="0" name=""/>
        <dsp:cNvSpPr/>
      </dsp:nvSpPr>
      <dsp:spPr>
        <a:xfrm>
          <a:off x="3351088" y="1906269"/>
          <a:ext cx="600957" cy="470019"/>
        </a:xfrm>
        <a:prstGeom prst="triangle">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44205DD-A74B-4F79-BB16-E5208582B0D7}">
      <dsp:nvSpPr>
        <dsp:cNvPr id="0" name=""/>
        <dsp:cNvSpPr/>
      </dsp:nvSpPr>
      <dsp:spPr>
        <a:xfrm>
          <a:off x="3078940" y="422965"/>
          <a:ext cx="1145253" cy="1145253"/>
        </a:xfrm>
        <a:prstGeom prst="ellipse">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MY" sz="2000" kern="1200"/>
            <a:t>Term Setup</a:t>
          </a:r>
        </a:p>
      </dsp:txBody>
      <dsp:txXfrm>
        <a:off x="3246658" y="590683"/>
        <a:ext cx="809817" cy="809817"/>
      </dsp:txXfrm>
    </dsp:sp>
    <dsp:sp modelId="{ACED787D-413C-4FE0-BF99-55960856305A}">
      <dsp:nvSpPr>
        <dsp:cNvPr id="0" name=""/>
        <dsp:cNvSpPr/>
      </dsp:nvSpPr>
      <dsp:spPr>
        <a:xfrm rot="5400016">
          <a:off x="4509215" y="760587"/>
          <a:ext cx="600957" cy="470019"/>
        </a:xfrm>
        <a:prstGeom prst="triangl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07B5FC3-E23A-4385-8C84-6DAD64A620FA}">
      <dsp:nvSpPr>
        <dsp:cNvPr id="0" name=""/>
        <dsp:cNvSpPr/>
      </dsp:nvSpPr>
      <dsp:spPr>
        <a:xfrm>
          <a:off x="5368588" y="137093"/>
          <a:ext cx="1717021" cy="1717021"/>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MY" sz="2200" kern="1200" dirty="0"/>
            <a:t>Bank Setup</a:t>
          </a:r>
        </a:p>
      </dsp:txBody>
      <dsp:txXfrm>
        <a:off x="5620040" y="388545"/>
        <a:ext cx="1214117" cy="1214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B6616-2E01-4A2C-B2BB-44D450E29608}">
      <dsp:nvSpPr>
        <dsp:cNvPr id="0" name=""/>
        <dsp:cNvSpPr/>
      </dsp:nvSpPr>
      <dsp:spPr>
        <a:xfrm>
          <a:off x="153506" y="495626"/>
          <a:ext cx="1673075" cy="167529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MY" sz="2500" kern="1200" dirty="0"/>
            <a:t>Item category</a:t>
          </a:r>
        </a:p>
      </dsp:txBody>
      <dsp:txXfrm>
        <a:off x="398522" y="740967"/>
        <a:ext cx="1183043" cy="1184611"/>
      </dsp:txXfrm>
    </dsp:sp>
    <dsp:sp modelId="{5F887E26-3506-44EF-89BE-0988FC4B6ED1}">
      <dsp:nvSpPr>
        <dsp:cNvPr id="0" name=""/>
        <dsp:cNvSpPr/>
      </dsp:nvSpPr>
      <dsp:spPr>
        <a:xfrm rot="10800000">
          <a:off x="643528" y="2445644"/>
          <a:ext cx="693031" cy="582415"/>
        </a:xfrm>
        <a:prstGeom prst="triangl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C2EF4F2-E895-4848-8805-384DDEAC3E50}">
      <dsp:nvSpPr>
        <dsp:cNvPr id="0" name=""/>
        <dsp:cNvSpPr/>
      </dsp:nvSpPr>
      <dsp:spPr>
        <a:xfrm>
          <a:off x="329684" y="3269816"/>
          <a:ext cx="1320719" cy="1320719"/>
        </a:xfrm>
        <a:prstGeom prst="ellipse">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MY" sz="2000" kern="1200"/>
            <a:t>Item Type</a:t>
          </a:r>
        </a:p>
      </dsp:txBody>
      <dsp:txXfrm>
        <a:off x="523099" y="3463231"/>
        <a:ext cx="933889" cy="933889"/>
      </dsp:txXfrm>
    </dsp:sp>
    <dsp:sp modelId="{C5329B68-5F26-43AF-8BA5-84807A471510}">
      <dsp:nvSpPr>
        <dsp:cNvPr id="0" name=""/>
        <dsp:cNvSpPr/>
      </dsp:nvSpPr>
      <dsp:spPr>
        <a:xfrm rot="5400000">
          <a:off x="2145078" y="3638968"/>
          <a:ext cx="693031" cy="582415"/>
        </a:xfrm>
        <a:prstGeom prst="triangle">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0ED19E2-2BF1-4F61-A8B4-1C4EFF1E2459}">
      <dsp:nvSpPr>
        <dsp:cNvPr id="0" name=""/>
        <dsp:cNvSpPr/>
      </dsp:nvSpPr>
      <dsp:spPr>
        <a:xfrm>
          <a:off x="3299817" y="3269816"/>
          <a:ext cx="1320719" cy="1320719"/>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MY" sz="2000" kern="1200"/>
            <a:t>Item Setup</a:t>
          </a:r>
        </a:p>
      </dsp:txBody>
      <dsp:txXfrm>
        <a:off x="3493232" y="3463231"/>
        <a:ext cx="933889" cy="933889"/>
      </dsp:txXfrm>
    </dsp:sp>
    <dsp:sp modelId="{6621654A-E58A-4C98-91D9-AF8AB65CA3F2}">
      <dsp:nvSpPr>
        <dsp:cNvPr id="0" name=""/>
        <dsp:cNvSpPr/>
      </dsp:nvSpPr>
      <dsp:spPr>
        <a:xfrm>
          <a:off x="3613661" y="2285925"/>
          <a:ext cx="693031" cy="582415"/>
        </a:xfrm>
        <a:prstGeom prst="triangle">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44205DD-A74B-4F79-BB16-E5208582B0D7}">
      <dsp:nvSpPr>
        <dsp:cNvPr id="0" name=""/>
        <dsp:cNvSpPr/>
      </dsp:nvSpPr>
      <dsp:spPr>
        <a:xfrm>
          <a:off x="3299817" y="596696"/>
          <a:ext cx="1320719" cy="1320719"/>
        </a:xfrm>
        <a:prstGeom prst="ellipse">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MY" sz="2000" kern="1200"/>
            <a:t>Location Master</a:t>
          </a:r>
        </a:p>
      </dsp:txBody>
      <dsp:txXfrm>
        <a:off x="3493232" y="790111"/>
        <a:ext cx="933889" cy="933889"/>
      </dsp:txXfrm>
    </dsp:sp>
    <dsp:sp modelId="{ACED787D-413C-4FE0-BF99-55960856305A}">
      <dsp:nvSpPr>
        <dsp:cNvPr id="0" name=""/>
        <dsp:cNvSpPr/>
      </dsp:nvSpPr>
      <dsp:spPr>
        <a:xfrm rot="5353012">
          <a:off x="4950383" y="947577"/>
          <a:ext cx="693031" cy="582415"/>
        </a:xfrm>
        <a:prstGeom prst="triangl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C635B05-CFD8-4405-A6C1-E487BA2BA2DD}">
      <dsp:nvSpPr>
        <dsp:cNvPr id="0" name=""/>
        <dsp:cNvSpPr/>
      </dsp:nvSpPr>
      <dsp:spPr>
        <a:xfrm>
          <a:off x="5940266" y="226413"/>
          <a:ext cx="1980088" cy="1980088"/>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MY" sz="2500" kern="1200"/>
            <a:t>Unit of Measures</a:t>
          </a:r>
        </a:p>
      </dsp:txBody>
      <dsp:txXfrm>
        <a:off x="6230243" y="516390"/>
        <a:ext cx="1400134" cy="140013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7DA0234C-D835-4D38-9250-E4AD4E4DDBC9}" type="slidenum">
              <a:rPr lang="en-US" smtClean="0"/>
              <a:t>‹#›</a:t>
            </a:fld>
            <a:endParaRPr lang="en-US"/>
          </a:p>
        </p:txBody>
      </p:sp>
    </p:spTree>
    <p:extLst>
      <p:ext uri="{BB962C8B-B14F-4D97-AF65-F5344CB8AC3E}">
        <p14:creationId xmlns:p14="http://schemas.microsoft.com/office/powerpoint/2010/main" val="28953066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4CE7CC4-70EA-4877-945E-32B6623349F8}" type="slidenum">
              <a:rPr lang="en-US" smtClean="0"/>
              <a:t>‹#›</a:t>
            </a:fld>
            <a:endParaRPr lang="en-US"/>
          </a:p>
        </p:txBody>
      </p:sp>
    </p:spTree>
    <p:extLst>
      <p:ext uri="{BB962C8B-B14F-4D97-AF65-F5344CB8AC3E}">
        <p14:creationId xmlns:p14="http://schemas.microsoft.com/office/powerpoint/2010/main" val="30019755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7531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365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8249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4112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251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9283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9346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7784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7991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4079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Tree>
    <p:extLst>
      <p:ext uri="{BB962C8B-B14F-4D97-AF65-F5344CB8AC3E}">
        <p14:creationId xmlns:p14="http://schemas.microsoft.com/office/powerpoint/2010/main" val="786561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6958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1277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8272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4530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6547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8525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0930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261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7765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603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4EE13B-0BD2-4075-8984-29F192374564}" type="datetime1">
              <a:rPr lang="en-US" smtClean="0"/>
              <a:t>5/8/2015</a:t>
            </a:fld>
            <a:endParaRPr lang="en-US"/>
          </a:p>
        </p:txBody>
      </p:sp>
      <p:sp>
        <p:nvSpPr>
          <p:cNvPr id="5" name="Footer Placeholder 4"/>
          <p:cNvSpPr>
            <a:spLocks noGrp="1"/>
          </p:cNvSpPr>
          <p:nvPr>
            <p:ph type="ftr" sz="quarter" idx="11"/>
          </p:nvPr>
        </p:nvSpPr>
        <p:spPr/>
        <p:txBody>
          <a:bodyPr/>
          <a:lstStyle/>
          <a:p>
            <a:r>
              <a:rPr lang="en-MY" smtClean="0"/>
              <a:t>** Please refer user guide in SPS software</a:t>
            </a:r>
            <a:endParaRPr lang="en-US"/>
          </a:p>
        </p:txBody>
      </p:sp>
      <p:sp>
        <p:nvSpPr>
          <p:cNvPr id="6" name="Slide Number Placeholder 5"/>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115902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7EE4D-7D30-4AFB-8959-E7F87A310D3E}" type="datetime1">
              <a:rPr lang="en-US" smtClean="0"/>
              <a:t>5/8/2015</a:t>
            </a:fld>
            <a:endParaRPr lang="en-US"/>
          </a:p>
        </p:txBody>
      </p:sp>
      <p:sp>
        <p:nvSpPr>
          <p:cNvPr id="5" name="Footer Placeholder 4"/>
          <p:cNvSpPr>
            <a:spLocks noGrp="1"/>
          </p:cNvSpPr>
          <p:nvPr>
            <p:ph type="ftr" sz="quarter" idx="11"/>
          </p:nvPr>
        </p:nvSpPr>
        <p:spPr/>
        <p:txBody>
          <a:bodyPr/>
          <a:lstStyle/>
          <a:p>
            <a:r>
              <a:rPr lang="en-MY" smtClean="0"/>
              <a:t>** Please refer user guide in SPS software</a:t>
            </a:r>
            <a:endParaRPr lang="en-US"/>
          </a:p>
        </p:txBody>
      </p:sp>
      <p:sp>
        <p:nvSpPr>
          <p:cNvPr id="6" name="Slide Number Placeholder 5"/>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184026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148B4-A76F-4D01-81B1-EE95B0D4D102}" type="datetime1">
              <a:rPr lang="en-US" smtClean="0"/>
              <a:t>5/8/2015</a:t>
            </a:fld>
            <a:endParaRPr lang="en-US"/>
          </a:p>
        </p:txBody>
      </p:sp>
      <p:sp>
        <p:nvSpPr>
          <p:cNvPr id="5" name="Footer Placeholder 4"/>
          <p:cNvSpPr>
            <a:spLocks noGrp="1"/>
          </p:cNvSpPr>
          <p:nvPr>
            <p:ph type="ftr" sz="quarter" idx="11"/>
          </p:nvPr>
        </p:nvSpPr>
        <p:spPr/>
        <p:txBody>
          <a:bodyPr/>
          <a:lstStyle/>
          <a:p>
            <a:r>
              <a:rPr lang="en-MY" smtClean="0"/>
              <a:t>** Please refer user guide in SPS software</a:t>
            </a:r>
            <a:endParaRPr lang="en-US"/>
          </a:p>
        </p:txBody>
      </p:sp>
      <p:sp>
        <p:nvSpPr>
          <p:cNvPr id="6" name="Slide Number Placeholder 5"/>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293052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8AD1B-AC0E-4621-8E6B-824A6F22C9F5}" type="datetime1">
              <a:rPr lang="en-US" smtClean="0"/>
              <a:t>5/8/2015</a:t>
            </a:fld>
            <a:endParaRPr lang="en-US"/>
          </a:p>
        </p:txBody>
      </p:sp>
      <p:sp>
        <p:nvSpPr>
          <p:cNvPr id="5" name="Footer Placeholder 4"/>
          <p:cNvSpPr>
            <a:spLocks noGrp="1"/>
          </p:cNvSpPr>
          <p:nvPr>
            <p:ph type="ftr" sz="quarter" idx="11"/>
          </p:nvPr>
        </p:nvSpPr>
        <p:spPr/>
        <p:txBody>
          <a:bodyPr/>
          <a:lstStyle/>
          <a:p>
            <a:r>
              <a:rPr lang="en-MY" smtClean="0"/>
              <a:t>** Please refer user guide in SPS software</a:t>
            </a:r>
            <a:endParaRPr lang="en-US"/>
          </a:p>
        </p:txBody>
      </p:sp>
      <p:sp>
        <p:nvSpPr>
          <p:cNvPr id="6" name="Slide Number Placeholder 5"/>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323993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231462-D092-4D1B-A81C-26EC53A393D6}" type="datetime1">
              <a:rPr lang="en-US" smtClean="0"/>
              <a:t>5/8/2015</a:t>
            </a:fld>
            <a:endParaRPr lang="en-US"/>
          </a:p>
        </p:txBody>
      </p:sp>
      <p:sp>
        <p:nvSpPr>
          <p:cNvPr id="5" name="Footer Placeholder 4"/>
          <p:cNvSpPr>
            <a:spLocks noGrp="1"/>
          </p:cNvSpPr>
          <p:nvPr>
            <p:ph type="ftr" sz="quarter" idx="11"/>
          </p:nvPr>
        </p:nvSpPr>
        <p:spPr/>
        <p:txBody>
          <a:bodyPr/>
          <a:lstStyle/>
          <a:p>
            <a:r>
              <a:rPr lang="en-MY" smtClean="0"/>
              <a:t>** Please refer user guide in SPS software</a:t>
            </a:r>
            <a:endParaRPr lang="en-US"/>
          </a:p>
        </p:txBody>
      </p:sp>
      <p:sp>
        <p:nvSpPr>
          <p:cNvPr id="6" name="Slide Number Placeholder 5"/>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324752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8439FE-4B84-4293-8066-F374D5B27BFB}" type="datetime1">
              <a:rPr lang="en-US" smtClean="0"/>
              <a:t>5/8/2015</a:t>
            </a:fld>
            <a:endParaRPr lang="en-US"/>
          </a:p>
        </p:txBody>
      </p:sp>
      <p:sp>
        <p:nvSpPr>
          <p:cNvPr id="6" name="Footer Placeholder 5"/>
          <p:cNvSpPr>
            <a:spLocks noGrp="1"/>
          </p:cNvSpPr>
          <p:nvPr>
            <p:ph type="ftr" sz="quarter" idx="11"/>
          </p:nvPr>
        </p:nvSpPr>
        <p:spPr/>
        <p:txBody>
          <a:bodyPr/>
          <a:lstStyle/>
          <a:p>
            <a:r>
              <a:rPr lang="en-MY" smtClean="0"/>
              <a:t>** Please refer user guide in SPS software</a:t>
            </a:r>
            <a:endParaRPr lang="en-US"/>
          </a:p>
        </p:txBody>
      </p:sp>
      <p:sp>
        <p:nvSpPr>
          <p:cNvPr id="7" name="Slide Number Placeholder 6"/>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48739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9F93F9-C945-4A47-B50E-284881D403FA}" type="datetime1">
              <a:rPr lang="en-US" smtClean="0"/>
              <a:t>5/8/2015</a:t>
            </a:fld>
            <a:endParaRPr lang="en-US"/>
          </a:p>
        </p:txBody>
      </p:sp>
      <p:sp>
        <p:nvSpPr>
          <p:cNvPr id="8" name="Footer Placeholder 7"/>
          <p:cNvSpPr>
            <a:spLocks noGrp="1"/>
          </p:cNvSpPr>
          <p:nvPr>
            <p:ph type="ftr" sz="quarter" idx="11"/>
          </p:nvPr>
        </p:nvSpPr>
        <p:spPr/>
        <p:txBody>
          <a:bodyPr/>
          <a:lstStyle/>
          <a:p>
            <a:r>
              <a:rPr lang="en-MY" smtClean="0"/>
              <a:t>** Please refer user guide in SPS software</a:t>
            </a:r>
            <a:endParaRPr lang="en-US"/>
          </a:p>
        </p:txBody>
      </p:sp>
      <p:sp>
        <p:nvSpPr>
          <p:cNvPr id="9" name="Slide Number Placeholder 8"/>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115740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59E90A-9292-4FFF-97D8-DFB3B017C196}" type="datetime1">
              <a:rPr lang="en-US" smtClean="0"/>
              <a:t>5/8/2015</a:t>
            </a:fld>
            <a:endParaRPr lang="en-US"/>
          </a:p>
        </p:txBody>
      </p:sp>
      <p:sp>
        <p:nvSpPr>
          <p:cNvPr id="4" name="Footer Placeholder 3"/>
          <p:cNvSpPr>
            <a:spLocks noGrp="1"/>
          </p:cNvSpPr>
          <p:nvPr>
            <p:ph type="ftr" sz="quarter" idx="11"/>
          </p:nvPr>
        </p:nvSpPr>
        <p:spPr/>
        <p:txBody>
          <a:bodyPr/>
          <a:lstStyle/>
          <a:p>
            <a:r>
              <a:rPr lang="en-MY" smtClean="0"/>
              <a:t>** Please refer user guide in SPS software</a:t>
            </a:r>
            <a:endParaRPr lang="en-US"/>
          </a:p>
        </p:txBody>
      </p:sp>
      <p:sp>
        <p:nvSpPr>
          <p:cNvPr id="5" name="Slide Number Placeholder 4"/>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131106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2E927-8F24-46B2-87FC-FD15D0CD4332}" type="datetime1">
              <a:rPr lang="en-US" smtClean="0"/>
              <a:t>5/8/2015</a:t>
            </a:fld>
            <a:endParaRPr lang="en-US"/>
          </a:p>
        </p:txBody>
      </p:sp>
      <p:sp>
        <p:nvSpPr>
          <p:cNvPr id="3" name="Footer Placeholder 2"/>
          <p:cNvSpPr>
            <a:spLocks noGrp="1"/>
          </p:cNvSpPr>
          <p:nvPr>
            <p:ph type="ftr" sz="quarter" idx="11"/>
          </p:nvPr>
        </p:nvSpPr>
        <p:spPr/>
        <p:txBody>
          <a:bodyPr/>
          <a:lstStyle/>
          <a:p>
            <a:r>
              <a:rPr lang="en-MY" smtClean="0"/>
              <a:t>** Please refer user guide in SPS software</a:t>
            </a:r>
            <a:endParaRPr lang="en-US"/>
          </a:p>
        </p:txBody>
      </p:sp>
      <p:sp>
        <p:nvSpPr>
          <p:cNvPr id="4" name="Slide Number Placeholder 3"/>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1613188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53918-197C-4187-B788-F465B1DDFAC9}" type="datetime1">
              <a:rPr lang="en-US" smtClean="0"/>
              <a:t>5/8/2015</a:t>
            </a:fld>
            <a:endParaRPr lang="en-US"/>
          </a:p>
        </p:txBody>
      </p:sp>
      <p:sp>
        <p:nvSpPr>
          <p:cNvPr id="6" name="Footer Placeholder 5"/>
          <p:cNvSpPr>
            <a:spLocks noGrp="1"/>
          </p:cNvSpPr>
          <p:nvPr>
            <p:ph type="ftr" sz="quarter" idx="11"/>
          </p:nvPr>
        </p:nvSpPr>
        <p:spPr/>
        <p:txBody>
          <a:bodyPr/>
          <a:lstStyle/>
          <a:p>
            <a:r>
              <a:rPr lang="en-MY" smtClean="0"/>
              <a:t>** Please refer user guide in SPS software</a:t>
            </a:r>
            <a:endParaRPr lang="en-US"/>
          </a:p>
        </p:txBody>
      </p:sp>
      <p:sp>
        <p:nvSpPr>
          <p:cNvPr id="7" name="Slide Number Placeholder 6"/>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376539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34CD3-A838-4147-8EF6-D7FF22B2F8CE}" type="datetime1">
              <a:rPr lang="en-US" smtClean="0"/>
              <a:t>5/8/2015</a:t>
            </a:fld>
            <a:endParaRPr lang="en-US"/>
          </a:p>
        </p:txBody>
      </p:sp>
      <p:sp>
        <p:nvSpPr>
          <p:cNvPr id="6" name="Footer Placeholder 5"/>
          <p:cNvSpPr>
            <a:spLocks noGrp="1"/>
          </p:cNvSpPr>
          <p:nvPr>
            <p:ph type="ftr" sz="quarter" idx="11"/>
          </p:nvPr>
        </p:nvSpPr>
        <p:spPr/>
        <p:txBody>
          <a:bodyPr/>
          <a:lstStyle/>
          <a:p>
            <a:r>
              <a:rPr lang="en-MY" smtClean="0"/>
              <a:t>** Please refer user guide in SPS software</a:t>
            </a:r>
            <a:endParaRPr lang="en-US"/>
          </a:p>
        </p:txBody>
      </p:sp>
      <p:sp>
        <p:nvSpPr>
          <p:cNvPr id="7" name="Slide Number Placeholder 6"/>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355391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696C6-2DF7-4868-8D29-A595FBBAF4D9}" type="datetime1">
              <a:rPr lang="en-US" smtClean="0"/>
              <a:t>5/8/2015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MY" smtClean="0"/>
              <a:t>** Please refer user guide in SPS software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32822-4FE7-46F5-9C0F-301F4B1D7308}" type="slidenum">
              <a:rPr lang="en-US" smtClean="0"/>
              <a:t>‹#›</a:t>
            </a:fld>
            <a:endParaRPr lang="en-US"/>
          </a:p>
        </p:txBody>
      </p:sp>
    </p:spTree>
    <p:extLst>
      <p:ext uri="{BB962C8B-B14F-4D97-AF65-F5344CB8AC3E}">
        <p14:creationId xmlns:p14="http://schemas.microsoft.com/office/powerpoint/2010/main" val="3408819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2743200"/>
          </a:xfrm>
          <a:pattFill prst="pct20">
            <a:fgClr>
              <a:schemeClr val="accent1"/>
            </a:fgClr>
            <a:bgClr>
              <a:schemeClr val="bg1"/>
            </a:bgClr>
          </a:pattFill>
        </p:spPr>
        <p:txBody>
          <a:bodyPr>
            <a:noAutofit/>
          </a:bodyPr>
          <a:lstStyle/>
          <a:p>
            <a:r>
              <a:rPr lang="en-US" sz="20000" dirty="0" smtClean="0">
                <a:solidFill>
                  <a:srgbClr val="FF0000"/>
                </a:solidFill>
                <a:effectLst>
                  <a:outerShdw blurRad="38100" dist="38100" dir="2700000" algn="tl">
                    <a:srgbClr val="000000">
                      <a:alpha val="43137"/>
                    </a:srgbClr>
                  </a:outerShdw>
                </a:effectLst>
                <a:latin typeface="Neuropol" panose="020B0500000000000000" pitchFamily="34" charset="0"/>
              </a:rPr>
              <a:t>SPS</a:t>
            </a:r>
            <a:endParaRPr lang="en-US" sz="20000" dirty="0">
              <a:solidFill>
                <a:srgbClr val="FF0000"/>
              </a:solidFill>
              <a:effectLst>
                <a:outerShdw blurRad="38100" dist="38100" dir="2700000" algn="tl">
                  <a:srgbClr val="000000">
                    <a:alpha val="43137"/>
                  </a:srgbClr>
                </a:outerShdw>
              </a:effectLst>
              <a:latin typeface="Neuropol" panose="020B0500000000000000" pitchFamily="34" charset="0"/>
            </a:endParaRPr>
          </a:p>
        </p:txBody>
      </p:sp>
      <p:sp>
        <p:nvSpPr>
          <p:cNvPr id="3" name="Subtitle 2"/>
          <p:cNvSpPr>
            <a:spLocks noGrp="1"/>
          </p:cNvSpPr>
          <p:nvPr>
            <p:ph type="subTitle" idx="1"/>
          </p:nvPr>
        </p:nvSpPr>
        <p:spPr>
          <a:xfrm>
            <a:off x="685800" y="5125675"/>
            <a:ext cx="8001000" cy="762000"/>
          </a:xfrm>
        </p:spPr>
        <p:txBody>
          <a:bodyPr>
            <a:noAutofit/>
          </a:bodyPr>
          <a:lstStyle/>
          <a:p>
            <a:r>
              <a:rPr lang="en-US" sz="2800" dirty="0" smtClean="0">
                <a:solidFill>
                  <a:srgbClr val="FF0000"/>
                </a:solidFill>
                <a:effectLst>
                  <a:outerShdw blurRad="38100" dist="38100" dir="2700000" algn="tl">
                    <a:srgbClr val="000000">
                      <a:alpha val="43137"/>
                    </a:srgbClr>
                  </a:outerShdw>
                </a:effectLst>
                <a:latin typeface="Neuropol" panose="020B0500000000000000" pitchFamily="34" charset="0"/>
              </a:rPr>
              <a:t>BY ACCOUNTANTS FOR ACCOUNTANTS</a:t>
            </a:r>
          </a:p>
          <a:p>
            <a:endParaRPr lang="en-US" sz="3600" dirty="0">
              <a:solidFill>
                <a:srgbClr val="21FF3B"/>
              </a:solidFill>
              <a:effectLst>
                <a:outerShdw blurRad="38100" dist="38100" dir="2700000" algn="tl">
                  <a:srgbClr val="000000">
                    <a:alpha val="43137"/>
                  </a:srgbClr>
                </a:outerShdw>
              </a:effectLst>
              <a:latin typeface="Neuropol" panose="020B0500000000000000" pitchFamily="34" charset="0"/>
            </a:endParaRPr>
          </a:p>
        </p:txBody>
      </p:sp>
      <p:pic>
        <p:nvPicPr>
          <p:cNvPr id="1026"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4343400"/>
            <a:ext cx="7772400" cy="646331"/>
          </a:xfrm>
          <a:prstGeom prst="rect">
            <a:avLst/>
          </a:prstGeom>
        </p:spPr>
        <p:txBody>
          <a:bodyPr wrap="square">
            <a:spAutoFit/>
          </a:bodyPr>
          <a:lstStyle/>
          <a:p>
            <a:pPr algn="ctr"/>
            <a:r>
              <a:rPr lang="en-US" sz="3600" dirty="0" smtClean="0">
                <a:effectLst>
                  <a:outerShdw blurRad="38100" dist="38100" dir="2700000" algn="tl">
                    <a:srgbClr val="000000">
                      <a:alpha val="43137"/>
                    </a:srgbClr>
                  </a:outerShdw>
                </a:effectLst>
                <a:latin typeface="Neuropol" panose="020B0500000000000000"/>
              </a:rPr>
              <a:t>SALIHIN</a:t>
            </a:r>
            <a:r>
              <a:rPr lang="en-US" sz="3600" dirty="0" smtClean="0">
                <a:solidFill>
                  <a:srgbClr val="FF0000"/>
                </a:solidFill>
                <a:effectLst>
                  <a:outerShdw blurRad="38100" dist="38100" dir="2700000" algn="tl">
                    <a:srgbClr val="000000">
                      <a:alpha val="43137"/>
                    </a:srgbClr>
                  </a:outerShdw>
                </a:effectLst>
                <a:latin typeface="Neuropol" panose="020B0500000000000000"/>
              </a:rPr>
              <a:t> PREMIER </a:t>
            </a:r>
            <a:r>
              <a:rPr lang="en-US" sz="3600" dirty="0" smtClean="0">
                <a:effectLst>
                  <a:outerShdw blurRad="38100" dist="38100" dir="2700000" algn="tl">
                    <a:srgbClr val="000000">
                      <a:alpha val="43137"/>
                    </a:srgbClr>
                  </a:outerShdw>
                </a:effectLst>
                <a:latin typeface="Neuropol" panose="020B0500000000000000"/>
              </a:rPr>
              <a:t>SOLUTIONS</a:t>
            </a:r>
            <a:endParaRPr lang="en-US" sz="3600" dirty="0">
              <a:effectLst>
                <a:outerShdw blurRad="38100" dist="38100" dir="2700000" algn="tl">
                  <a:srgbClr val="000000">
                    <a:alpha val="43137"/>
                  </a:srgbClr>
                </a:outerShdw>
              </a:effectLst>
              <a:latin typeface="Neuropol" panose="020B0500000000000000"/>
            </a:endParaRPr>
          </a:p>
        </p:txBody>
      </p:sp>
      <p:sp>
        <p:nvSpPr>
          <p:cNvPr id="7" name="Slide Number Placeholder 6"/>
          <p:cNvSpPr>
            <a:spLocks noGrp="1"/>
          </p:cNvSpPr>
          <p:nvPr>
            <p:ph type="sldNum" sz="quarter" idx="12"/>
          </p:nvPr>
        </p:nvSpPr>
        <p:spPr/>
        <p:txBody>
          <a:bodyPr/>
          <a:lstStyle/>
          <a:p>
            <a:fld id="{3B532822-4FE7-46F5-9C0F-301F4B1D7308}" type="slidenum">
              <a:rPr lang="en-US" smtClean="0"/>
              <a:t>1</a:t>
            </a:fld>
            <a:endParaRPr lang="en-US"/>
          </a:p>
        </p:txBody>
      </p:sp>
    </p:spTree>
    <p:extLst>
      <p:ext uri="{BB962C8B-B14F-4D97-AF65-F5344CB8AC3E}">
        <p14:creationId xmlns:p14="http://schemas.microsoft.com/office/powerpoint/2010/main" val="3262919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9600" y="1585912"/>
            <a:ext cx="7924800" cy="4953000"/>
          </a:xfrm>
        </p:spPr>
        <p:txBody>
          <a:bodyPr>
            <a:normAutofit/>
          </a:bodyPr>
          <a:lstStyle/>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smtClean="0"/>
          </a:p>
          <a:p>
            <a:pPr marL="0" indent="0">
              <a:buNone/>
            </a:pPr>
            <a:r>
              <a:rPr lang="en-US" sz="1600" b="1" dirty="0">
                <a:latin typeface="Cambria" panose="02040503050406030204" pitchFamily="18" charset="0"/>
              </a:rPr>
              <a:t>STEP 6: </a:t>
            </a:r>
            <a:r>
              <a:rPr lang="en-US" sz="1600" dirty="0">
                <a:latin typeface="Cambria" panose="02040503050406030204" pitchFamily="18" charset="0"/>
              </a:rPr>
              <a:t>Please wait while Setup installs SPS on your computer.</a:t>
            </a:r>
            <a:r>
              <a:rPr lang="en-US" sz="1600" dirty="0" smtClean="0">
                <a:latin typeface="Cambria" panose="02040503050406030204" pitchFamily="18" charset="0"/>
              </a:rPr>
              <a:t> </a:t>
            </a:r>
            <a:endParaRPr lang="en-US" sz="1600" dirty="0">
              <a:latin typeface="Cambria" panose="02040503050406030204" pitchFamily="18" charset="0"/>
            </a:endParaRPr>
          </a:p>
        </p:txBody>
      </p:sp>
      <p:pic>
        <p:nvPicPr>
          <p:cNvPr id="9" name="image07.png"/>
          <p:cNvPicPr/>
          <p:nvPr/>
        </p:nvPicPr>
        <p:blipFill>
          <a:blip r:embed="rId4"/>
          <a:srcRect/>
          <a:stretch>
            <a:fillRect/>
          </a:stretch>
        </p:blipFill>
        <p:spPr>
          <a:xfrm>
            <a:off x="1676400" y="1774984"/>
            <a:ext cx="5943600" cy="3358515"/>
          </a:xfrm>
          <a:prstGeom prst="rect">
            <a:avLst/>
          </a:prstGeom>
          <a:ln/>
        </p:spPr>
      </p:pic>
      <p:sp>
        <p:nvSpPr>
          <p:cNvPr id="10" name="Slide Number Placeholder 9"/>
          <p:cNvSpPr>
            <a:spLocks noGrp="1"/>
          </p:cNvSpPr>
          <p:nvPr>
            <p:ph type="sldNum" sz="quarter" idx="12"/>
          </p:nvPr>
        </p:nvSpPr>
        <p:spPr/>
        <p:txBody>
          <a:bodyPr/>
          <a:lstStyle/>
          <a:p>
            <a:fld id="{3B532822-4FE7-46F5-9C0F-301F4B1D7308}" type="slidenum">
              <a:rPr lang="en-US" smtClean="0"/>
              <a:t>10</a:t>
            </a:fld>
            <a:endParaRPr lang="en-US"/>
          </a:p>
        </p:txBody>
      </p:sp>
    </p:spTree>
    <p:extLst>
      <p:ext uri="{BB962C8B-B14F-4D97-AF65-F5344CB8AC3E}">
        <p14:creationId xmlns:p14="http://schemas.microsoft.com/office/powerpoint/2010/main" val="2174756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9125" y="1506174"/>
            <a:ext cx="7924800" cy="5318125"/>
          </a:xfrm>
        </p:spPr>
        <p:txBody>
          <a:bodyPr>
            <a:normAutofit fontScale="85000" lnSpcReduction="20000"/>
          </a:bodyPr>
          <a:lstStyle/>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smtClean="0"/>
          </a:p>
          <a:p>
            <a:endParaRPr lang="en-US" sz="1700" b="1" dirty="0" smtClean="0"/>
          </a:p>
          <a:p>
            <a:endParaRPr lang="en-US" sz="1700" b="1" dirty="0"/>
          </a:p>
          <a:p>
            <a:r>
              <a:rPr lang="en-US" sz="1700" b="1" dirty="0" smtClean="0"/>
              <a:t>STEP </a:t>
            </a:r>
            <a:r>
              <a:rPr lang="en-US" sz="1700" b="1" dirty="0"/>
              <a:t>7:</a:t>
            </a:r>
            <a:r>
              <a:rPr lang="en-US" sz="1700" dirty="0"/>
              <a:t> Congratulation! Setup has finished installing SPS on your computer. Please make sure that you RESTART your XAMPP before you tick the open in browser localhost/</a:t>
            </a:r>
            <a:r>
              <a:rPr lang="en-US" sz="1700" dirty="0" err="1"/>
              <a:t>sps</a:t>
            </a:r>
            <a:r>
              <a:rPr lang="en-US" sz="1700" dirty="0"/>
              <a:t>/installation option. Click Finish to exit Setup. </a:t>
            </a:r>
            <a:endParaRPr lang="en-US" sz="1700" dirty="0" smtClean="0"/>
          </a:p>
          <a:p>
            <a:endParaRPr lang="en-MY" sz="1700" dirty="0"/>
          </a:p>
          <a:p>
            <a:pPr marL="0" indent="0">
              <a:buNone/>
            </a:pPr>
            <a:r>
              <a:rPr lang="en-US" sz="1700" dirty="0"/>
              <a:t> </a:t>
            </a:r>
            <a:r>
              <a:rPr lang="en-US" sz="1700" b="1" u="sng" dirty="0" smtClean="0"/>
              <a:t>NOTE</a:t>
            </a:r>
            <a:endParaRPr lang="en-MY" sz="1700" dirty="0"/>
          </a:p>
          <a:p>
            <a:pPr lvl="0"/>
            <a:r>
              <a:rPr lang="en-US" sz="1700" b="1" dirty="0"/>
              <a:t>If you have renamed the </a:t>
            </a:r>
            <a:r>
              <a:rPr lang="en-US" sz="1700" b="1" dirty="0" err="1"/>
              <a:t>sps</a:t>
            </a:r>
            <a:r>
              <a:rPr lang="en-US" sz="1700" b="1" dirty="0"/>
              <a:t> folder, once the browser opens, replace “</a:t>
            </a:r>
            <a:r>
              <a:rPr lang="en-US" sz="1700" b="1" dirty="0" err="1"/>
              <a:t>sps</a:t>
            </a:r>
            <a:r>
              <a:rPr lang="en-US" sz="1700" b="1" dirty="0"/>
              <a:t>” with the name you have used previously.</a:t>
            </a:r>
            <a:endParaRPr lang="en-MY" sz="1700" dirty="0"/>
          </a:p>
          <a:p>
            <a:pPr lvl="0"/>
            <a:r>
              <a:rPr lang="en-US" sz="1700" b="1" dirty="0"/>
              <a:t>In case you encounter the following error, do restart your server then refresh your browser.</a:t>
            </a:r>
            <a:endParaRPr lang="en-MY" sz="1700" dirty="0"/>
          </a:p>
          <a:p>
            <a:r>
              <a:rPr lang="en-US" sz="1700" dirty="0"/>
              <a:t>Site error: the file C:\xampp\htdocs\sps\application\controllers\installation.php requires the </a:t>
            </a:r>
            <a:r>
              <a:rPr lang="en-US" sz="1700" dirty="0" err="1"/>
              <a:t>ionCube</a:t>
            </a:r>
            <a:r>
              <a:rPr lang="en-US" sz="1700" dirty="0"/>
              <a:t> PHP Loader ioncube_loader_win_5.6.dll to be installed by the website operator. If you are the website operator please use the </a:t>
            </a:r>
            <a:r>
              <a:rPr lang="en-US" sz="1700" dirty="0" err="1"/>
              <a:t>ionCube</a:t>
            </a:r>
            <a:r>
              <a:rPr lang="en-US" sz="1700" dirty="0"/>
              <a:t> Loader Wizard to assist with installation. </a:t>
            </a:r>
            <a:endParaRPr lang="en-MY" sz="1700" dirty="0"/>
          </a:p>
        </p:txBody>
      </p:sp>
      <p:pic>
        <p:nvPicPr>
          <p:cNvPr id="8" name="image06.png"/>
          <p:cNvPicPr/>
          <p:nvPr/>
        </p:nvPicPr>
        <p:blipFill>
          <a:blip r:embed="rId4"/>
          <a:srcRect/>
          <a:stretch>
            <a:fillRect/>
          </a:stretch>
        </p:blipFill>
        <p:spPr>
          <a:xfrm>
            <a:off x="1676400" y="1506174"/>
            <a:ext cx="6019800" cy="2962275"/>
          </a:xfrm>
          <a:prstGeom prst="rect">
            <a:avLst/>
          </a:prstGeom>
          <a:ln/>
        </p:spPr>
      </p:pic>
      <p:sp>
        <p:nvSpPr>
          <p:cNvPr id="11" name="Slide Number Placeholder 10"/>
          <p:cNvSpPr>
            <a:spLocks noGrp="1"/>
          </p:cNvSpPr>
          <p:nvPr>
            <p:ph type="sldNum" sz="quarter" idx="12"/>
          </p:nvPr>
        </p:nvSpPr>
        <p:spPr/>
        <p:txBody>
          <a:bodyPr/>
          <a:lstStyle/>
          <a:p>
            <a:fld id="{3B532822-4FE7-46F5-9C0F-301F4B1D7308}" type="slidenum">
              <a:rPr lang="en-US" smtClean="0"/>
              <a:t>11</a:t>
            </a:fld>
            <a:endParaRPr lang="en-US"/>
          </a:p>
        </p:txBody>
      </p:sp>
    </p:spTree>
    <p:extLst>
      <p:ext uri="{BB962C8B-B14F-4D97-AF65-F5344CB8AC3E}">
        <p14:creationId xmlns:p14="http://schemas.microsoft.com/office/powerpoint/2010/main" val="2255932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9125" y="1506174"/>
            <a:ext cx="7924800" cy="4666025"/>
          </a:xfrm>
        </p:spPr>
        <p:txBody>
          <a:bodyPr>
            <a:noAutofit/>
          </a:bodyPr>
          <a:lstStyle/>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600" b="1" dirty="0" smtClean="0">
              <a:latin typeface="Cambria" panose="02040503050406030204" pitchFamily="18" charset="0"/>
            </a:endParaRPr>
          </a:p>
          <a:p>
            <a:pPr marL="0" indent="0">
              <a:buNone/>
            </a:pPr>
            <a:r>
              <a:rPr lang="en-US" sz="1600" b="1" dirty="0" smtClean="0">
                <a:latin typeface="Cambria" panose="02040503050406030204" pitchFamily="18" charset="0"/>
              </a:rPr>
              <a:t>STEP </a:t>
            </a:r>
            <a:r>
              <a:rPr lang="en-US" sz="1600" b="1" dirty="0">
                <a:latin typeface="Cambria" panose="02040503050406030204" pitchFamily="18" charset="0"/>
              </a:rPr>
              <a:t>8:</a:t>
            </a:r>
            <a:r>
              <a:rPr lang="en-US" sz="1600" dirty="0">
                <a:latin typeface="Cambria" panose="02040503050406030204" pitchFamily="18" charset="0"/>
              </a:rPr>
              <a:t> Type localhost/</a:t>
            </a:r>
            <a:r>
              <a:rPr lang="en-US" sz="1600" dirty="0" err="1">
                <a:latin typeface="Cambria" panose="02040503050406030204" pitchFamily="18" charset="0"/>
              </a:rPr>
              <a:t>sps</a:t>
            </a:r>
            <a:r>
              <a:rPr lang="en-US" sz="1600" dirty="0">
                <a:latin typeface="Cambria" panose="02040503050406030204" pitchFamily="18" charset="0"/>
              </a:rPr>
              <a:t>/installation. You will see the Welcome to the SPS Version 14.01 Setup Wizard. Click Next to continue.</a:t>
            </a:r>
            <a:endParaRPr lang="en-MY" sz="1600" dirty="0">
              <a:latin typeface="Cambria" panose="02040503050406030204" pitchFamily="18" charset="0"/>
            </a:endParaRPr>
          </a:p>
          <a:p>
            <a:pPr marL="0" indent="0">
              <a:buNone/>
            </a:pPr>
            <a:endParaRPr lang="en-US" sz="1600" b="1" dirty="0"/>
          </a:p>
          <a:p>
            <a:pPr marL="0" indent="0">
              <a:buNone/>
            </a:pPr>
            <a:r>
              <a:rPr lang="en-US" sz="1600" b="1" dirty="0">
                <a:solidFill>
                  <a:srgbClr val="FF0000"/>
                </a:solidFill>
              </a:rPr>
              <a:t>NOTE : If you have renamed the </a:t>
            </a:r>
            <a:r>
              <a:rPr lang="en-US" sz="1600" b="1" dirty="0" err="1">
                <a:solidFill>
                  <a:srgbClr val="FF0000"/>
                </a:solidFill>
              </a:rPr>
              <a:t>sps</a:t>
            </a:r>
            <a:r>
              <a:rPr lang="en-US" sz="1600" b="1" dirty="0">
                <a:solidFill>
                  <a:srgbClr val="FF0000"/>
                </a:solidFill>
              </a:rPr>
              <a:t> folder, once the browser opens, replace “</a:t>
            </a:r>
            <a:r>
              <a:rPr lang="en-US" sz="1600" b="1" dirty="0" err="1">
                <a:solidFill>
                  <a:srgbClr val="FF0000"/>
                </a:solidFill>
              </a:rPr>
              <a:t>sps</a:t>
            </a:r>
            <a:r>
              <a:rPr lang="en-US" sz="1600" b="1" dirty="0">
                <a:solidFill>
                  <a:srgbClr val="FF0000"/>
                </a:solidFill>
              </a:rPr>
              <a:t>” with the name you have used previously.</a:t>
            </a:r>
            <a:endParaRPr lang="en-MY" sz="1600" dirty="0">
              <a:solidFill>
                <a:srgbClr val="FF0000"/>
              </a:solidFill>
            </a:endParaRPr>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endParaRPr lang="en-US" sz="1400" b="1" dirty="0" smtClean="0"/>
          </a:p>
          <a:p>
            <a:endParaRPr lang="en-US" sz="1400" b="1" dirty="0"/>
          </a:p>
          <a:p>
            <a:r>
              <a:rPr lang="en-US" sz="1400" dirty="0" smtClean="0"/>
              <a:t>. </a:t>
            </a:r>
            <a:endParaRPr lang="en-MY" sz="1400" dirty="0"/>
          </a:p>
        </p:txBody>
      </p:sp>
      <p:pic>
        <p:nvPicPr>
          <p:cNvPr id="9" name="image13.png"/>
          <p:cNvPicPr/>
          <p:nvPr/>
        </p:nvPicPr>
        <p:blipFill>
          <a:blip r:embed="rId4"/>
          <a:srcRect/>
          <a:stretch>
            <a:fillRect/>
          </a:stretch>
        </p:blipFill>
        <p:spPr>
          <a:xfrm>
            <a:off x="1676400" y="1600200"/>
            <a:ext cx="5943600" cy="2904761"/>
          </a:xfrm>
          <a:prstGeom prst="rect">
            <a:avLst/>
          </a:prstGeom>
          <a:ln/>
        </p:spPr>
      </p:pic>
      <p:sp>
        <p:nvSpPr>
          <p:cNvPr id="11" name="Slide Number Placeholder 10"/>
          <p:cNvSpPr>
            <a:spLocks noGrp="1"/>
          </p:cNvSpPr>
          <p:nvPr>
            <p:ph type="sldNum" sz="quarter" idx="12"/>
          </p:nvPr>
        </p:nvSpPr>
        <p:spPr/>
        <p:txBody>
          <a:bodyPr/>
          <a:lstStyle/>
          <a:p>
            <a:fld id="{3B532822-4FE7-46F5-9C0F-301F4B1D7308}" type="slidenum">
              <a:rPr lang="en-US" smtClean="0"/>
              <a:t>12</a:t>
            </a:fld>
            <a:endParaRPr lang="en-US"/>
          </a:p>
        </p:txBody>
      </p:sp>
    </p:spTree>
    <p:extLst>
      <p:ext uri="{BB962C8B-B14F-4D97-AF65-F5344CB8AC3E}">
        <p14:creationId xmlns:p14="http://schemas.microsoft.com/office/powerpoint/2010/main" val="2451446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9125" y="1506174"/>
            <a:ext cx="7924800" cy="4666025"/>
          </a:xfrm>
        </p:spPr>
        <p:txBody>
          <a:bodyPr>
            <a:noAutofit/>
          </a:bodyPr>
          <a:lstStyle/>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600" b="1" dirty="0" smtClean="0">
              <a:latin typeface="Cambria" panose="02040503050406030204" pitchFamily="18" charset="0"/>
            </a:endParaRPr>
          </a:p>
          <a:p>
            <a:pPr marL="0" indent="0">
              <a:buNone/>
            </a:pPr>
            <a:r>
              <a:rPr lang="en-US" sz="1600" b="1" dirty="0" smtClean="0">
                <a:latin typeface="Cambria" panose="02040503050406030204" pitchFamily="18" charset="0"/>
              </a:rPr>
              <a:t>STEP </a:t>
            </a:r>
            <a:r>
              <a:rPr lang="en-US" sz="1600" b="1" dirty="0">
                <a:latin typeface="Cambria" panose="02040503050406030204" pitchFamily="18" charset="0"/>
              </a:rPr>
              <a:t>9:</a:t>
            </a:r>
            <a:r>
              <a:rPr lang="en-US" sz="1600" dirty="0">
                <a:latin typeface="Cambria" panose="02040503050406030204" pitchFamily="18" charset="0"/>
              </a:rPr>
              <a:t> To continue, you have to accept the software license agreement by clicking the box. If you do not agree with the license agreement, the Next button will be disabled.</a:t>
            </a:r>
            <a:endParaRPr lang="en-MY" sz="1600" dirty="0">
              <a:latin typeface="Cambria" panose="02040503050406030204" pitchFamily="18" charset="0"/>
            </a:endParaRPr>
          </a:p>
          <a:p>
            <a:pPr marL="0" indent="0">
              <a:buNone/>
            </a:pPr>
            <a:endParaRPr lang="en-US" sz="1400" b="1" dirty="0" smtClean="0"/>
          </a:p>
          <a:p>
            <a:pPr marL="0" indent="0">
              <a:buNone/>
            </a:pPr>
            <a:endParaRPr lang="en-US" sz="1400" b="1" dirty="0" smtClean="0"/>
          </a:p>
          <a:p>
            <a:endParaRPr lang="en-US" sz="1400" b="1" dirty="0" smtClean="0"/>
          </a:p>
          <a:p>
            <a:endParaRPr lang="en-US" sz="1400" b="1" dirty="0"/>
          </a:p>
          <a:p>
            <a:pPr marL="0" indent="0">
              <a:buNone/>
            </a:pPr>
            <a:r>
              <a:rPr lang="en-US" sz="1400" dirty="0" smtClean="0"/>
              <a:t> </a:t>
            </a:r>
            <a:endParaRPr lang="en-MY" sz="1400" dirty="0"/>
          </a:p>
        </p:txBody>
      </p:sp>
      <p:pic>
        <p:nvPicPr>
          <p:cNvPr id="8" name="image12.png"/>
          <p:cNvPicPr/>
          <p:nvPr/>
        </p:nvPicPr>
        <p:blipFill>
          <a:blip r:embed="rId4"/>
          <a:srcRect/>
          <a:stretch>
            <a:fillRect/>
          </a:stretch>
        </p:blipFill>
        <p:spPr>
          <a:xfrm>
            <a:off x="1676400" y="1701141"/>
            <a:ext cx="5943600" cy="3108621"/>
          </a:xfrm>
          <a:prstGeom prst="rect">
            <a:avLst/>
          </a:prstGeom>
          <a:ln/>
        </p:spPr>
      </p:pic>
      <p:sp>
        <p:nvSpPr>
          <p:cNvPr id="11" name="Slide Number Placeholder 10"/>
          <p:cNvSpPr>
            <a:spLocks noGrp="1"/>
          </p:cNvSpPr>
          <p:nvPr>
            <p:ph type="sldNum" sz="quarter" idx="12"/>
          </p:nvPr>
        </p:nvSpPr>
        <p:spPr/>
        <p:txBody>
          <a:bodyPr/>
          <a:lstStyle/>
          <a:p>
            <a:fld id="{3B532822-4FE7-46F5-9C0F-301F4B1D7308}" type="slidenum">
              <a:rPr lang="en-US" smtClean="0"/>
              <a:t>13</a:t>
            </a:fld>
            <a:endParaRPr lang="en-US"/>
          </a:p>
        </p:txBody>
      </p:sp>
    </p:spTree>
    <p:extLst>
      <p:ext uri="{BB962C8B-B14F-4D97-AF65-F5344CB8AC3E}">
        <p14:creationId xmlns:p14="http://schemas.microsoft.com/office/powerpoint/2010/main" val="2899640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9125" y="1506174"/>
            <a:ext cx="7924800" cy="4666025"/>
          </a:xfrm>
        </p:spPr>
        <p:txBody>
          <a:bodyPr>
            <a:noAutofit/>
          </a:bodyPr>
          <a:lstStyle/>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a:p>
          <a:p>
            <a:pPr marL="0" indent="0">
              <a:buNone/>
            </a:pPr>
            <a:endParaRPr lang="en-US" sz="1400" b="1" dirty="0"/>
          </a:p>
          <a:p>
            <a:pPr marL="0" indent="0">
              <a:buNone/>
            </a:pPr>
            <a:endParaRPr lang="en-US" sz="1400" b="1" dirty="0"/>
          </a:p>
          <a:p>
            <a:r>
              <a:rPr lang="en-US" sz="1600" b="1" dirty="0">
                <a:latin typeface="Cambria" panose="02040503050406030204" pitchFamily="18" charset="0"/>
              </a:rPr>
              <a:t>STEP 10:</a:t>
            </a:r>
            <a:r>
              <a:rPr lang="en-US" sz="1600" dirty="0">
                <a:latin typeface="Cambria" panose="02040503050406030204" pitchFamily="18" charset="0"/>
              </a:rPr>
              <a:t> Click on Login to get your license (open in a browser demo.salihinpremier.com/</a:t>
            </a:r>
            <a:r>
              <a:rPr lang="en-US" sz="1600" dirty="0" err="1">
                <a:latin typeface="Cambria" panose="02040503050406030204" pitchFamily="18" charset="0"/>
              </a:rPr>
              <a:t>ss-ss</a:t>
            </a:r>
            <a:r>
              <a:rPr lang="en-US" sz="1600" dirty="0">
                <a:latin typeface="Cambria" panose="02040503050406030204" pitchFamily="18" charset="0"/>
              </a:rPr>
              <a:t>/</a:t>
            </a:r>
            <a:r>
              <a:rPr lang="en-US" sz="1600" dirty="0" err="1">
                <a:latin typeface="Cambria" panose="02040503050406030204" pitchFamily="18" charset="0"/>
              </a:rPr>
              <a:t>customerlogin</a:t>
            </a:r>
            <a:r>
              <a:rPr lang="en-US" sz="1600" dirty="0">
                <a:latin typeface="Cambria" panose="02040503050406030204" pitchFamily="18" charset="0"/>
              </a:rPr>
              <a:t>). You need to enter your Serial No. located at your SPS Pack. Copy and paste the User Registration Code and Activation Code. Click Validate button.  (Please refer to Appendix 1</a:t>
            </a:r>
            <a:r>
              <a:rPr lang="en-US" sz="1600" dirty="0" smtClean="0">
                <a:latin typeface="Cambria" panose="02040503050406030204" pitchFamily="18" charset="0"/>
              </a:rPr>
              <a:t>)</a:t>
            </a:r>
          </a:p>
          <a:p>
            <a:pPr marL="0" indent="0">
              <a:buNone/>
            </a:pPr>
            <a:endParaRPr lang="en-MY" sz="1600" dirty="0">
              <a:latin typeface="Cambria" panose="02040503050406030204" pitchFamily="18" charset="0"/>
            </a:endParaRPr>
          </a:p>
          <a:p>
            <a:pPr marL="0" indent="0">
              <a:buNone/>
            </a:pPr>
            <a:r>
              <a:rPr lang="en-US" sz="1600" b="1" dirty="0" smtClean="0">
                <a:solidFill>
                  <a:srgbClr val="FF0000"/>
                </a:solidFill>
                <a:latin typeface="Cambria" panose="02040503050406030204" pitchFamily="18" charset="0"/>
              </a:rPr>
              <a:t>Note</a:t>
            </a:r>
            <a:r>
              <a:rPr lang="en-US" sz="1600" b="1" dirty="0">
                <a:solidFill>
                  <a:srgbClr val="FF0000"/>
                </a:solidFill>
                <a:latin typeface="Cambria" panose="02040503050406030204" pitchFamily="18" charset="0"/>
              </a:rPr>
              <a:t>:</a:t>
            </a:r>
            <a:r>
              <a:rPr lang="en-US" sz="1600" dirty="0">
                <a:solidFill>
                  <a:srgbClr val="FF0000"/>
                </a:solidFill>
                <a:latin typeface="Cambria" panose="02040503050406030204" pitchFamily="18" charset="0"/>
              </a:rPr>
              <a:t> Make sure there is no SPACE when you copy and paste. IF it fails to validate, </a:t>
            </a:r>
            <a:r>
              <a:rPr lang="en-US" sz="1600" dirty="0" smtClean="0">
                <a:solidFill>
                  <a:srgbClr val="FF0000"/>
                </a:solidFill>
                <a:latin typeface="Cambria" panose="02040503050406030204" pitchFamily="18" charset="0"/>
              </a:rPr>
              <a:t>  please </a:t>
            </a:r>
            <a:r>
              <a:rPr lang="en-US" sz="1600" dirty="0">
                <a:solidFill>
                  <a:srgbClr val="FF0000"/>
                </a:solidFill>
                <a:latin typeface="Cambria" panose="02040503050406030204" pitchFamily="18" charset="0"/>
              </a:rPr>
              <a:t>contact your Dealer.</a:t>
            </a:r>
            <a:endParaRPr lang="en-MY" sz="1600" dirty="0">
              <a:solidFill>
                <a:srgbClr val="FF0000"/>
              </a:solidFill>
              <a:latin typeface="Cambria" panose="02040503050406030204" pitchFamily="18" charset="0"/>
            </a:endParaRPr>
          </a:p>
          <a:p>
            <a:pPr marL="0" indent="0">
              <a:buNone/>
            </a:pPr>
            <a:endParaRPr lang="en-US" sz="1400" b="1" dirty="0" smtClean="0"/>
          </a:p>
          <a:p>
            <a:pPr marL="0" indent="0">
              <a:buNone/>
            </a:pPr>
            <a:endParaRPr lang="en-US" sz="1400" b="1" dirty="0"/>
          </a:p>
          <a:p>
            <a:endParaRPr lang="en-US" sz="1400" b="1" dirty="0" smtClean="0"/>
          </a:p>
          <a:p>
            <a:endParaRPr lang="en-US" sz="1400" b="1" dirty="0"/>
          </a:p>
          <a:p>
            <a:r>
              <a:rPr lang="en-US" sz="1400" dirty="0" smtClean="0"/>
              <a:t>. </a:t>
            </a:r>
            <a:endParaRPr lang="en-MY" sz="1400" dirty="0"/>
          </a:p>
        </p:txBody>
      </p:sp>
      <p:pic>
        <p:nvPicPr>
          <p:cNvPr id="9" name="image14.png"/>
          <p:cNvPicPr/>
          <p:nvPr/>
        </p:nvPicPr>
        <p:blipFill>
          <a:blip r:embed="rId4"/>
          <a:srcRect/>
          <a:stretch>
            <a:fillRect/>
          </a:stretch>
        </p:blipFill>
        <p:spPr>
          <a:xfrm>
            <a:off x="1676399" y="1506174"/>
            <a:ext cx="6019801" cy="2761026"/>
          </a:xfrm>
          <a:prstGeom prst="rect">
            <a:avLst/>
          </a:prstGeom>
          <a:ln/>
        </p:spPr>
      </p:pic>
      <p:sp>
        <p:nvSpPr>
          <p:cNvPr id="11" name="Slide Number Placeholder 10"/>
          <p:cNvSpPr>
            <a:spLocks noGrp="1"/>
          </p:cNvSpPr>
          <p:nvPr>
            <p:ph type="sldNum" sz="quarter" idx="12"/>
          </p:nvPr>
        </p:nvSpPr>
        <p:spPr/>
        <p:txBody>
          <a:bodyPr/>
          <a:lstStyle/>
          <a:p>
            <a:fld id="{3B532822-4FE7-46F5-9C0F-301F4B1D7308}" type="slidenum">
              <a:rPr lang="en-US" smtClean="0"/>
              <a:t>14</a:t>
            </a:fld>
            <a:endParaRPr lang="en-US"/>
          </a:p>
        </p:txBody>
      </p:sp>
    </p:spTree>
    <p:extLst>
      <p:ext uri="{BB962C8B-B14F-4D97-AF65-F5344CB8AC3E}">
        <p14:creationId xmlns:p14="http://schemas.microsoft.com/office/powerpoint/2010/main" val="2319540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9125" y="1506174"/>
            <a:ext cx="7924800" cy="4666025"/>
          </a:xfrm>
        </p:spPr>
        <p:txBody>
          <a:bodyPr>
            <a:noAutofit/>
          </a:bodyPr>
          <a:lstStyle/>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a:p>
          <a:p>
            <a:pPr marL="0" indent="0">
              <a:buNone/>
            </a:pPr>
            <a:endParaRPr lang="en-US" sz="1400" b="1" dirty="0"/>
          </a:p>
          <a:p>
            <a:pPr marL="0" indent="0">
              <a:buNone/>
            </a:pPr>
            <a:endParaRPr lang="en-US" sz="1400" b="1" dirty="0"/>
          </a:p>
          <a:p>
            <a:endParaRPr lang="en-US" sz="1600" b="1" dirty="0" smtClean="0"/>
          </a:p>
          <a:p>
            <a:pPr marL="0" indent="0">
              <a:buNone/>
            </a:pPr>
            <a:endParaRPr lang="en-US" sz="1600" b="1" dirty="0" smtClean="0"/>
          </a:p>
          <a:p>
            <a:pPr marL="0" indent="0">
              <a:buNone/>
            </a:pPr>
            <a:r>
              <a:rPr lang="en-US" sz="1600" b="1" dirty="0" smtClean="0">
                <a:latin typeface="Cambria" panose="02040503050406030204" pitchFamily="18" charset="0"/>
              </a:rPr>
              <a:t>STEP </a:t>
            </a:r>
            <a:r>
              <a:rPr lang="en-US" sz="1600" b="1" dirty="0">
                <a:latin typeface="Cambria" panose="02040503050406030204" pitchFamily="18" charset="0"/>
              </a:rPr>
              <a:t>11:</a:t>
            </a:r>
            <a:r>
              <a:rPr lang="en-US" sz="1600" dirty="0">
                <a:latin typeface="Cambria" panose="02040503050406030204" pitchFamily="18" charset="0"/>
              </a:rPr>
              <a:t> After successful activation , you have to setup your database. Please make sure that your Database Host, Database Name and Username are correct. </a:t>
            </a:r>
            <a:endParaRPr lang="en-MY" sz="1600" dirty="0">
              <a:latin typeface="Cambria" panose="02040503050406030204" pitchFamily="18" charset="0"/>
            </a:endParaRPr>
          </a:p>
          <a:p>
            <a:pPr marL="0" indent="0">
              <a:buNone/>
            </a:pPr>
            <a:r>
              <a:rPr lang="en-US" sz="1600" b="1" dirty="0"/>
              <a:t> </a:t>
            </a:r>
            <a:r>
              <a:rPr lang="en-US" sz="1600" b="1" dirty="0" smtClean="0"/>
              <a:t>      </a:t>
            </a:r>
            <a:endParaRPr lang="en-US" sz="1600" b="1" dirty="0"/>
          </a:p>
          <a:p>
            <a:endParaRPr lang="en-US" sz="1400" b="1" dirty="0" smtClean="0"/>
          </a:p>
          <a:p>
            <a:endParaRPr lang="en-US" sz="1400" b="1" dirty="0"/>
          </a:p>
          <a:p>
            <a:pPr marL="0" indent="0">
              <a:buNone/>
            </a:pPr>
            <a:r>
              <a:rPr lang="en-US" sz="1400" dirty="0" smtClean="0"/>
              <a:t>. </a:t>
            </a:r>
            <a:endParaRPr lang="en-MY" sz="1400" dirty="0"/>
          </a:p>
        </p:txBody>
      </p:sp>
      <p:pic>
        <p:nvPicPr>
          <p:cNvPr id="8" name="image25.png"/>
          <p:cNvPicPr/>
          <p:nvPr/>
        </p:nvPicPr>
        <p:blipFill>
          <a:blip r:embed="rId4"/>
          <a:srcRect/>
          <a:stretch>
            <a:fillRect/>
          </a:stretch>
        </p:blipFill>
        <p:spPr>
          <a:xfrm>
            <a:off x="1676400" y="1546836"/>
            <a:ext cx="5943600" cy="3101364"/>
          </a:xfrm>
          <a:prstGeom prst="rect">
            <a:avLst/>
          </a:prstGeom>
          <a:ln/>
        </p:spPr>
      </p:pic>
      <p:sp>
        <p:nvSpPr>
          <p:cNvPr id="11" name="Slide Number Placeholder 10"/>
          <p:cNvSpPr>
            <a:spLocks noGrp="1"/>
          </p:cNvSpPr>
          <p:nvPr>
            <p:ph type="sldNum" sz="quarter" idx="12"/>
          </p:nvPr>
        </p:nvSpPr>
        <p:spPr/>
        <p:txBody>
          <a:bodyPr/>
          <a:lstStyle/>
          <a:p>
            <a:fld id="{3B532822-4FE7-46F5-9C0F-301F4B1D7308}" type="slidenum">
              <a:rPr lang="en-US" smtClean="0"/>
              <a:t>15</a:t>
            </a:fld>
            <a:endParaRPr lang="en-US"/>
          </a:p>
        </p:txBody>
      </p:sp>
    </p:spTree>
    <p:extLst>
      <p:ext uri="{BB962C8B-B14F-4D97-AF65-F5344CB8AC3E}">
        <p14:creationId xmlns:p14="http://schemas.microsoft.com/office/powerpoint/2010/main" val="18437198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9125" y="1506174"/>
            <a:ext cx="7924800" cy="4666025"/>
          </a:xfrm>
        </p:spPr>
        <p:txBody>
          <a:bodyPr>
            <a:noAutofit/>
          </a:bodyPr>
          <a:lstStyle/>
          <a:p>
            <a:pPr marL="0" indent="0">
              <a:buNone/>
            </a:pPr>
            <a:endParaRPr lang="en-US" sz="1400" b="1" dirty="0" smtClean="0"/>
          </a:p>
          <a:p>
            <a:pPr marL="0" indent="0">
              <a:buNone/>
            </a:pPr>
            <a:endParaRPr lang="en-US" sz="1400" b="1" dirty="0"/>
          </a:p>
          <a:p>
            <a:pPr marL="0" indent="0">
              <a:buNone/>
            </a:pPr>
            <a:r>
              <a:rPr lang="en-US" sz="1600" b="1" dirty="0">
                <a:latin typeface="Cambria" panose="02040503050406030204" pitchFamily="18" charset="0"/>
              </a:rPr>
              <a:t>Note: </a:t>
            </a:r>
            <a:endParaRPr lang="en-MY" sz="1600" dirty="0">
              <a:latin typeface="Cambria" panose="02040503050406030204" pitchFamily="18" charset="0"/>
            </a:endParaRPr>
          </a:p>
          <a:p>
            <a:pPr lvl="0"/>
            <a:r>
              <a:rPr lang="en-US" sz="1600" dirty="0">
                <a:latin typeface="Cambria" panose="02040503050406030204" pitchFamily="18" charset="0"/>
              </a:rPr>
              <a:t>If you want to change the database setting, click the Auto configure box</a:t>
            </a:r>
            <a:r>
              <a:rPr lang="en-US" sz="1600" dirty="0" smtClean="0">
                <a:latin typeface="Cambria" panose="02040503050406030204" pitchFamily="18" charset="0"/>
              </a:rPr>
              <a:t>.</a:t>
            </a:r>
            <a:endParaRPr lang="en-US" sz="1600" b="1" dirty="0">
              <a:latin typeface="Cambria" panose="02040503050406030204" pitchFamily="18" charset="0"/>
            </a:endParaRPr>
          </a:p>
          <a:p>
            <a:pPr lvl="0"/>
            <a:r>
              <a:rPr lang="en-US" sz="1600" dirty="0">
                <a:latin typeface="Cambria" panose="02040503050406030204" pitchFamily="18" charset="0"/>
              </a:rPr>
              <a:t>If you are setup sharing networking of SPS, please make sure you enter the IP Number of your main server. Otherwise you can use as </a:t>
            </a:r>
            <a:r>
              <a:rPr lang="en-US" sz="1600" b="1" dirty="0">
                <a:latin typeface="Cambria" panose="02040503050406030204" pitchFamily="18" charset="0"/>
              </a:rPr>
              <a:t>localhost.</a:t>
            </a:r>
            <a:endParaRPr lang="en-MY" sz="1600" dirty="0">
              <a:latin typeface="Cambria" panose="02040503050406030204" pitchFamily="18" charset="0"/>
            </a:endParaRPr>
          </a:p>
          <a:p>
            <a:pPr lvl="0"/>
            <a:r>
              <a:rPr lang="en-US" sz="1600" dirty="0">
                <a:latin typeface="Cambria" panose="02040503050406030204" pitchFamily="18" charset="0"/>
              </a:rPr>
              <a:t>You are encouraged not to rename Database Name.</a:t>
            </a:r>
            <a:endParaRPr lang="en-MY" sz="1600" dirty="0">
              <a:latin typeface="Cambria" panose="02040503050406030204" pitchFamily="18" charset="0"/>
            </a:endParaRPr>
          </a:p>
          <a:p>
            <a:pPr lvl="0"/>
            <a:r>
              <a:rPr lang="en-US" sz="1600" dirty="0">
                <a:latin typeface="Cambria" panose="02040503050406030204" pitchFamily="18" charset="0"/>
              </a:rPr>
              <a:t>Enter your Database User Name. (By default is </a:t>
            </a:r>
            <a:r>
              <a:rPr lang="en-US" sz="1600" b="1" dirty="0">
                <a:latin typeface="Cambria" panose="02040503050406030204" pitchFamily="18" charset="0"/>
              </a:rPr>
              <a:t>root).</a:t>
            </a:r>
            <a:endParaRPr lang="en-MY" sz="1600" dirty="0">
              <a:latin typeface="Cambria" panose="02040503050406030204" pitchFamily="18" charset="0"/>
            </a:endParaRPr>
          </a:p>
          <a:p>
            <a:pPr lvl="0"/>
            <a:r>
              <a:rPr lang="en-US" sz="1600" dirty="0">
                <a:latin typeface="Cambria" panose="02040503050406030204" pitchFamily="18" charset="0"/>
              </a:rPr>
              <a:t>Enter your Database User Password. (By default, there is no password).</a:t>
            </a:r>
            <a:endParaRPr lang="en-MY" sz="1600" dirty="0">
              <a:latin typeface="Cambria" panose="02040503050406030204" pitchFamily="18" charset="0"/>
            </a:endParaRPr>
          </a:p>
          <a:p>
            <a:pPr lvl="0"/>
            <a:r>
              <a:rPr lang="en-US" sz="1600" dirty="0">
                <a:latin typeface="Cambria" panose="02040503050406030204" pitchFamily="18" charset="0"/>
              </a:rPr>
              <a:t>Click Next to continue.</a:t>
            </a:r>
            <a:endParaRPr lang="en-MY" sz="1600" dirty="0">
              <a:latin typeface="Cambria" panose="02040503050406030204" pitchFamily="18" charset="0"/>
            </a:endParaRPr>
          </a:p>
          <a:p>
            <a:pPr marL="0" indent="0">
              <a:buNone/>
            </a:pPr>
            <a:endParaRPr lang="en-US" sz="1600" b="1" dirty="0"/>
          </a:p>
          <a:p>
            <a:endParaRPr lang="en-US" sz="1400" b="1" dirty="0" smtClean="0"/>
          </a:p>
          <a:p>
            <a:endParaRPr lang="en-US" sz="1400" b="1" dirty="0"/>
          </a:p>
          <a:p>
            <a:pPr marL="0" indent="0">
              <a:buNone/>
            </a:pPr>
            <a:r>
              <a:rPr lang="en-US" sz="1400" dirty="0" smtClean="0"/>
              <a:t>. </a:t>
            </a:r>
            <a:endParaRPr lang="en-MY" sz="1400" dirty="0"/>
          </a:p>
        </p:txBody>
      </p:sp>
      <p:sp>
        <p:nvSpPr>
          <p:cNvPr id="10" name="Slide Number Placeholder 9"/>
          <p:cNvSpPr>
            <a:spLocks noGrp="1"/>
          </p:cNvSpPr>
          <p:nvPr>
            <p:ph type="sldNum" sz="quarter" idx="12"/>
          </p:nvPr>
        </p:nvSpPr>
        <p:spPr/>
        <p:txBody>
          <a:bodyPr/>
          <a:lstStyle/>
          <a:p>
            <a:fld id="{3B532822-4FE7-46F5-9C0F-301F4B1D7308}" type="slidenum">
              <a:rPr lang="en-US" smtClean="0"/>
              <a:t>16</a:t>
            </a:fld>
            <a:endParaRPr lang="en-US"/>
          </a:p>
        </p:txBody>
      </p:sp>
    </p:spTree>
    <p:extLst>
      <p:ext uri="{BB962C8B-B14F-4D97-AF65-F5344CB8AC3E}">
        <p14:creationId xmlns:p14="http://schemas.microsoft.com/office/powerpoint/2010/main" val="3142624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9125" y="1506174"/>
            <a:ext cx="7924800" cy="4666025"/>
          </a:xfrm>
        </p:spPr>
        <p:txBody>
          <a:bodyPr>
            <a:noAutofit/>
          </a:bodyPr>
          <a:lstStyle/>
          <a:p>
            <a:pPr marL="0" indent="0">
              <a:buNone/>
            </a:pPr>
            <a:endParaRPr lang="en-US" sz="1400" b="1" dirty="0" smtClean="0"/>
          </a:p>
          <a:p>
            <a:pPr marL="0" indent="0">
              <a:buNone/>
            </a:pPr>
            <a:endParaRPr lang="en-US" sz="1400" b="1" dirty="0"/>
          </a:p>
          <a:p>
            <a:endParaRPr lang="en-US" sz="1400" b="1" dirty="0" smtClean="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a:p>
            <a:endParaRPr lang="en-US" sz="1400" b="1" dirty="0" smtClean="0"/>
          </a:p>
          <a:p>
            <a:pPr marL="0" indent="0">
              <a:buNone/>
            </a:pPr>
            <a:endParaRPr lang="en-US" sz="1400" b="1" dirty="0"/>
          </a:p>
          <a:p>
            <a:pPr marL="0" indent="0">
              <a:buNone/>
            </a:pPr>
            <a:endParaRPr lang="en-US" sz="1600" b="1"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b="1" dirty="0" smtClean="0">
                <a:solidFill>
                  <a:srgbClr val="000000"/>
                </a:solidFill>
                <a:latin typeface="Cambria" panose="02040503050406030204" pitchFamily="18" charset="0"/>
                <a:ea typeface="Calibri" panose="020F0502020204030204" pitchFamily="34" charset="0"/>
                <a:cs typeface="Calibri" panose="020F0502020204030204" pitchFamily="34" charset="0"/>
              </a:rPr>
              <a:t>STEP </a:t>
            </a:r>
            <a:r>
              <a:rPr lang="en-US" sz="1600" b="1" dirty="0">
                <a:solidFill>
                  <a:srgbClr val="000000"/>
                </a:solidFill>
                <a:latin typeface="Cambria" panose="02040503050406030204" pitchFamily="18" charset="0"/>
                <a:ea typeface="Calibri" panose="020F0502020204030204" pitchFamily="34" charset="0"/>
                <a:cs typeface="Calibri" panose="020F0502020204030204" pitchFamily="34" charset="0"/>
              </a:rPr>
              <a:t>12:</a:t>
            </a:r>
            <a:r>
              <a:rPr lang="en-US" sz="1600" dirty="0">
                <a:solidFill>
                  <a:srgbClr val="000000"/>
                </a:solidFill>
                <a:latin typeface="Cambria" panose="02040503050406030204" pitchFamily="18" charset="0"/>
                <a:ea typeface="Calibri" panose="020F0502020204030204" pitchFamily="34" charset="0"/>
                <a:cs typeface="Calibri" panose="020F0502020204030204" pitchFamily="34" charset="0"/>
              </a:rPr>
              <a:t> Check the Pre-Installation. Click Confirm Install button to continue</a:t>
            </a:r>
            <a:endParaRPr lang="en-MY" sz="1600" dirty="0">
              <a:latin typeface="Cambria" panose="02040503050406030204" pitchFamily="18" charset="0"/>
            </a:endParaRPr>
          </a:p>
        </p:txBody>
      </p:sp>
      <p:pic>
        <p:nvPicPr>
          <p:cNvPr id="8" name="image26.png"/>
          <p:cNvPicPr/>
          <p:nvPr/>
        </p:nvPicPr>
        <p:blipFill>
          <a:blip r:embed="rId4"/>
          <a:srcRect/>
          <a:stretch>
            <a:fillRect/>
          </a:stretch>
        </p:blipFill>
        <p:spPr>
          <a:xfrm>
            <a:off x="1690687" y="1529986"/>
            <a:ext cx="5943600" cy="3235372"/>
          </a:xfrm>
          <a:prstGeom prst="rect">
            <a:avLst/>
          </a:prstGeom>
          <a:ln/>
        </p:spPr>
      </p:pic>
      <p:sp>
        <p:nvSpPr>
          <p:cNvPr id="11" name="Slide Number Placeholder 10"/>
          <p:cNvSpPr>
            <a:spLocks noGrp="1"/>
          </p:cNvSpPr>
          <p:nvPr>
            <p:ph type="sldNum" sz="quarter" idx="12"/>
          </p:nvPr>
        </p:nvSpPr>
        <p:spPr/>
        <p:txBody>
          <a:bodyPr/>
          <a:lstStyle/>
          <a:p>
            <a:fld id="{3B532822-4FE7-46F5-9C0F-301F4B1D7308}" type="slidenum">
              <a:rPr lang="en-US" smtClean="0"/>
              <a:t>17</a:t>
            </a:fld>
            <a:endParaRPr lang="en-US"/>
          </a:p>
        </p:txBody>
      </p:sp>
    </p:spTree>
    <p:extLst>
      <p:ext uri="{BB962C8B-B14F-4D97-AF65-F5344CB8AC3E}">
        <p14:creationId xmlns:p14="http://schemas.microsoft.com/office/powerpoint/2010/main" val="2926643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9125" y="1506174"/>
            <a:ext cx="7924800" cy="4850176"/>
          </a:xfrm>
        </p:spPr>
        <p:txBody>
          <a:bodyPr>
            <a:noAutofit/>
          </a:bodyPr>
          <a:lstStyle/>
          <a:p>
            <a:pPr marL="0" indent="0">
              <a:buNone/>
            </a:pPr>
            <a:endParaRPr lang="en-US" sz="1400" b="1" dirty="0" smtClean="0"/>
          </a:p>
          <a:p>
            <a:pPr marL="0" indent="0">
              <a:buNone/>
            </a:pPr>
            <a:endParaRPr lang="en-US" sz="1400" b="1" dirty="0"/>
          </a:p>
          <a:p>
            <a:endParaRPr lang="en-US" sz="1400" b="1" dirty="0" smtClean="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a:p>
            <a:pPr marL="0" indent="0">
              <a:buNone/>
            </a:pPr>
            <a:r>
              <a:rPr lang="en-US" sz="1600" b="1" dirty="0" smtClean="0">
                <a:latin typeface="Cambria" panose="02040503050406030204" pitchFamily="18" charset="0"/>
              </a:rPr>
              <a:t>STEP </a:t>
            </a:r>
            <a:r>
              <a:rPr lang="en-US" sz="1600" b="1" dirty="0">
                <a:latin typeface="Cambria" panose="02040503050406030204" pitchFamily="18" charset="0"/>
              </a:rPr>
              <a:t>13: </a:t>
            </a:r>
            <a:r>
              <a:rPr lang="en-US" sz="1600" dirty="0">
                <a:latin typeface="Cambria" panose="02040503050406030204" pitchFamily="18" charset="0"/>
              </a:rPr>
              <a:t>Once finished, you will see this interface. Here, you will enter the following details:</a:t>
            </a:r>
            <a:endParaRPr lang="en-MY" sz="1600" dirty="0">
              <a:latin typeface="Cambria" panose="02040503050406030204" pitchFamily="18" charset="0"/>
            </a:endParaRPr>
          </a:p>
          <a:p>
            <a:pPr marL="0" indent="0">
              <a:buNone/>
            </a:pPr>
            <a:r>
              <a:rPr lang="en-US" sz="1600" dirty="0">
                <a:latin typeface="Cambria" panose="02040503050406030204" pitchFamily="18" charset="0"/>
              </a:rPr>
              <a:t>	</a:t>
            </a:r>
            <a:r>
              <a:rPr lang="en-US" sz="1600" dirty="0" smtClean="0">
                <a:latin typeface="Cambria" panose="02040503050406030204" pitchFamily="18" charset="0"/>
              </a:rPr>
              <a:t>	Username	: </a:t>
            </a:r>
            <a:r>
              <a:rPr lang="en-US" sz="1600" dirty="0">
                <a:latin typeface="Cambria" panose="02040503050406030204" pitchFamily="18" charset="0"/>
              </a:rPr>
              <a:t>demo</a:t>
            </a:r>
            <a:endParaRPr lang="en-MY" sz="1600" dirty="0">
              <a:latin typeface="Cambria" panose="02040503050406030204" pitchFamily="18" charset="0"/>
            </a:endParaRPr>
          </a:p>
          <a:p>
            <a:pPr marL="0" indent="0">
              <a:buNone/>
            </a:pPr>
            <a:r>
              <a:rPr lang="en-US" sz="1600" dirty="0">
                <a:latin typeface="Cambria" panose="02040503050406030204" pitchFamily="18" charset="0"/>
              </a:rPr>
              <a:t>	</a:t>
            </a:r>
            <a:r>
              <a:rPr lang="en-US" sz="1600" dirty="0" smtClean="0">
                <a:latin typeface="Cambria" panose="02040503050406030204" pitchFamily="18" charset="0"/>
              </a:rPr>
              <a:t>	Password	: </a:t>
            </a:r>
            <a:r>
              <a:rPr lang="en-US" sz="1600" dirty="0">
                <a:latin typeface="Cambria" panose="02040503050406030204" pitchFamily="18" charset="0"/>
              </a:rPr>
              <a:t>demo</a:t>
            </a:r>
            <a:endParaRPr lang="en-MY" sz="1600" dirty="0">
              <a:latin typeface="Cambria" panose="02040503050406030204" pitchFamily="18" charset="0"/>
            </a:endParaRPr>
          </a:p>
          <a:p>
            <a:pPr marL="0" indent="0">
              <a:buNone/>
            </a:pPr>
            <a:r>
              <a:rPr lang="en-US" sz="1600" dirty="0">
                <a:latin typeface="Cambria" panose="02040503050406030204" pitchFamily="18" charset="0"/>
              </a:rPr>
              <a:t>	</a:t>
            </a:r>
            <a:r>
              <a:rPr lang="en-US" sz="1600" dirty="0" smtClean="0">
                <a:latin typeface="Cambria" panose="02040503050406030204" pitchFamily="18" charset="0"/>
              </a:rPr>
              <a:t>	Company	: </a:t>
            </a:r>
            <a:r>
              <a:rPr lang="en-US" sz="1600" dirty="0">
                <a:latin typeface="Cambria" panose="02040503050406030204" pitchFamily="18" charset="0"/>
              </a:rPr>
              <a:t>Demo </a:t>
            </a:r>
            <a:r>
              <a:rPr lang="en-US" sz="1600" dirty="0" err="1">
                <a:latin typeface="Cambria" panose="02040503050406030204" pitchFamily="18" charset="0"/>
              </a:rPr>
              <a:t>Demo</a:t>
            </a:r>
            <a:r>
              <a:rPr lang="en-US" sz="1600" dirty="0">
                <a:latin typeface="Cambria" panose="02040503050406030204" pitchFamily="18" charset="0"/>
              </a:rPr>
              <a:t> Sdn </a:t>
            </a:r>
            <a:r>
              <a:rPr lang="en-US" sz="1600" dirty="0" err="1">
                <a:latin typeface="Cambria" panose="02040503050406030204" pitchFamily="18" charset="0"/>
              </a:rPr>
              <a:t>Bhd</a:t>
            </a:r>
            <a:r>
              <a:rPr lang="en-US" sz="1600" dirty="0">
                <a:latin typeface="Cambria" panose="02040503050406030204" pitchFamily="18" charset="0"/>
              </a:rPr>
              <a:t> [demo]</a:t>
            </a:r>
            <a:endParaRPr lang="en-MY" sz="1600" dirty="0">
              <a:latin typeface="Cambria" panose="02040503050406030204" pitchFamily="18" charset="0"/>
            </a:endParaRPr>
          </a:p>
        </p:txBody>
      </p:sp>
      <p:pic>
        <p:nvPicPr>
          <p:cNvPr id="9" name="image27.png"/>
          <p:cNvPicPr/>
          <p:nvPr/>
        </p:nvPicPr>
        <p:blipFill>
          <a:blip r:embed="rId4"/>
          <a:srcRect/>
          <a:stretch>
            <a:fillRect/>
          </a:stretch>
        </p:blipFill>
        <p:spPr>
          <a:xfrm>
            <a:off x="1676400" y="1539511"/>
            <a:ext cx="5943600" cy="3108689"/>
          </a:xfrm>
          <a:prstGeom prst="rect">
            <a:avLst/>
          </a:prstGeom>
          <a:ln/>
        </p:spPr>
      </p:pic>
      <p:sp>
        <p:nvSpPr>
          <p:cNvPr id="12" name="Slide Number Placeholder 11"/>
          <p:cNvSpPr>
            <a:spLocks noGrp="1"/>
          </p:cNvSpPr>
          <p:nvPr>
            <p:ph type="sldNum" sz="quarter" idx="12"/>
          </p:nvPr>
        </p:nvSpPr>
        <p:spPr/>
        <p:txBody>
          <a:bodyPr/>
          <a:lstStyle/>
          <a:p>
            <a:fld id="{3B532822-4FE7-46F5-9C0F-301F4B1D7308}" type="slidenum">
              <a:rPr lang="en-US" smtClean="0"/>
              <a:t>18</a:t>
            </a:fld>
            <a:endParaRPr lang="en-US"/>
          </a:p>
        </p:txBody>
      </p:sp>
    </p:spTree>
    <p:extLst>
      <p:ext uri="{BB962C8B-B14F-4D97-AF65-F5344CB8AC3E}">
        <p14:creationId xmlns:p14="http://schemas.microsoft.com/office/powerpoint/2010/main" val="3248506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9125" y="1506174"/>
            <a:ext cx="7924800" cy="4666025"/>
          </a:xfrm>
        </p:spPr>
        <p:txBody>
          <a:bodyPr>
            <a:noAutofit/>
          </a:bodyPr>
          <a:lstStyle/>
          <a:p>
            <a:pPr marL="0" indent="0">
              <a:buNone/>
            </a:pPr>
            <a:r>
              <a:rPr lang="en-US" sz="1600" dirty="0">
                <a:latin typeface="Cambria" panose="02040503050406030204" pitchFamily="18" charset="0"/>
              </a:rPr>
              <a:t>After Signing In, you are already in the main page of SPS Accounting Interface. Refer to the internal user guide on how to use SPS to manage your business</a:t>
            </a:r>
            <a:r>
              <a:rPr lang="en-US" sz="1600" dirty="0" smtClean="0">
                <a:latin typeface="Cambria" panose="02040503050406030204" pitchFamily="18" charset="0"/>
              </a:rPr>
              <a:t>.</a:t>
            </a:r>
          </a:p>
          <a:p>
            <a:endParaRPr lang="en-MY" sz="1600" dirty="0">
              <a:latin typeface="Cambria" panose="02040503050406030204" pitchFamily="18" charset="0"/>
            </a:endParaRPr>
          </a:p>
          <a:p>
            <a:pPr marL="0" indent="0">
              <a:buNone/>
            </a:pPr>
            <a:r>
              <a:rPr lang="en-US" sz="1600" b="1" u="sng" dirty="0">
                <a:latin typeface="Cambria" panose="02040503050406030204" pitchFamily="18" charset="0"/>
              </a:rPr>
              <a:t>Appendix 1: How to get customer installation details</a:t>
            </a:r>
            <a:endParaRPr lang="en-MY" sz="1600" dirty="0">
              <a:latin typeface="Cambria" panose="02040503050406030204" pitchFamily="18" charset="0"/>
            </a:endParaRPr>
          </a:p>
          <a:p>
            <a:r>
              <a:rPr lang="en-US" sz="1600" dirty="0">
                <a:latin typeface="Cambria" panose="02040503050406030204" pitchFamily="18" charset="0"/>
              </a:rPr>
              <a:t>Open in a browser demo.salihinpremier.com/</a:t>
            </a:r>
            <a:r>
              <a:rPr lang="en-US" sz="1600" dirty="0" err="1">
                <a:latin typeface="Cambria" panose="02040503050406030204" pitchFamily="18" charset="0"/>
              </a:rPr>
              <a:t>ss-ss</a:t>
            </a:r>
            <a:r>
              <a:rPr lang="en-US" sz="1600" dirty="0">
                <a:latin typeface="Cambria" panose="02040503050406030204" pitchFamily="18" charset="0"/>
              </a:rPr>
              <a:t>/</a:t>
            </a:r>
            <a:r>
              <a:rPr lang="en-US" sz="1600" dirty="0" err="1">
                <a:latin typeface="Cambria" panose="02040503050406030204" pitchFamily="18" charset="0"/>
              </a:rPr>
              <a:t>customerlogin</a:t>
            </a:r>
            <a:endParaRPr lang="en-MY" sz="1600" dirty="0">
              <a:latin typeface="Cambria" panose="02040503050406030204" pitchFamily="18" charset="0"/>
            </a:endParaRPr>
          </a:p>
          <a:p>
            <a:pPr lvl="0"/>
            <a:r>
              <a:rPr lang="en-US" sz="1600" dirty="0">
                <a:latin typeface="Cambria" panose="02040503050406030204" pitchFamily="18" charset="0"/>
              </a:rPr>
              <a:t>Enter the username and password to login.</a:t>
            </a:r>
            <a:endParaRPr lang="en-MY" sz="1600" dirty="0">
              <a:latin typeface="Cambria" panose="02040503050406030204" pitchFamily="18" charset="0"/>
            </a:endParaRPr>
          </a:p>
          <a:p>
            <a:pPr lvl="0"/>
            <a:r>
              <a:rPr lang="en-US" sz="1600" dirty="0">
                <a:latin typeface="Cambria" panose="02040503050406030204" pitchFamily="18" charset="0"/>
              </a:rPr>
              <a:t>Click the SPS Serial No. link. Then you will be directed to License page.</a:t>
            </a:r>
            <a:endParaRPr lang="en-MY" sz="1600" dirty="0">
              <a:latin typeface="Cambria" panose="02040503050406030204" pitchFamily="18" charset="0"/>
            </a:endParaRPr>
          </a:p>
          <a:p>
            <a:pPr lvl="0"/>
            <a:r>
              <a:rPr lang="en-US" sz="1600" dirty="0">
                <a:latin typeface="Cambria" panose="02040503050406030204" pitchFamily="18" charset="0"/>
              </a:rPr>
              <a:t>Dealer and Customer can configure the license.</a:t>
            </a:r>
            <a:endParaRPr lang="en-MY" sz="1600" dirty="0">
              <a:latin typeface="Cambria" panose="02040503050406030204" pitchFamily="18" charset="0"/>
            </a:endParaRPr>
          </a:p>
          <a:p>
            <a:pPr lvl="0"/>
            <a:r>
              <a:rPr lang="en-US" sz="1600" dirty="0">
                <a:latin typeface="Cambria" panose="02040503050406030204" pitchFamily="18" charset="0"/>
              </a:rPr>
              <a:t>Enter the Installation Code and click the Update button.</a:t>
            </a:r>
            <a:endParaRPr lang="en-MY" sz="1600" dirty="0">
              <a:latin typeface="Cambria" panose="02040503050406030204" pitchFamily="18" charset="0"/>
            </a:endParaRPr>
          </a:p>
          <a:p>
            <a:pPr lvl="0"/>
            <a:r>
              <a:rPr lang="en-US" sz="1600" dirty="0">
                <a:latin typeface="Cambria" panose="02040503050406030204" pitchFamily="18" charset="0"/>
              </a:rPr>
              <a:t>Once updated, the system will generate the Activation Code. </a:t>
            </a:r>
            <a:endParaRPr lang="en-MY" sz="1600" dirty="0">
              <a:latin typeface="Cambria" panose="02040503050406030204" pitchFamily="18" charset="0"/>
            </a:endParaRPr>
          </a:p>
          <a:p>
            <a:pPr marL="0" indent="0">
              <a:buNone/>
            </a:pPr>
            <a:endParaRPr lang="en-US" sz="1600" b="1" dirty="0" smtClean="0">
              <a:latin typeface="Cambria" panose="02040503050406030204" pitchFamily="18" charset="0"/>
            </a:endParaRPr>
          </a:p>
          <a:p>
            <a:pPr marL="0" indent="0">
              <a:buNone/>
            </a:pPr>
            <a:r>
              <a:rPr lang="en-US" sz="1600" b="1" dirty="0" smtClean="0">
                <a:latin typeface="Cambria" panose="02040503050406030204" pitchFamily="18" charset="0"/>
              </a:rPr>
              <a:t>Note</a:t>
            </a:r>
            <a:r>
              <a:rPr lang="en-US" sz="1600" b="1" dirty="0">
                <a:latin typeface="Cambria" panose="02040503050406030204" pitchFamily="18" charset="0"/>
              </a:rPr>
              <a:t>: Make sure that there is no SPACE when pasting into the installation field</a:t>
            </a:r>
            <a:r>
              <a:rPr lang="en-US" sz="1600" b="1" dirty="0" smtClean="0">
                <a:latin typeface="Cambria" panose="02040503050406030204" pitchFamily="18" charset="0"/>
              </a:rPr>
              <a:t>.</a:t>
            </a:r>
            <a:endParaRPr lang="en-MY" sz="1600" dirty="0">
              <a:latin typeface="Cambria" panose="02040503050406030204" pitchFamily="18" charset="0"/>
            </a:endParaRPr>
          </a:p>
        </p:txBody>
      </p:sp>
      <p:sp>
        <p:nvSpPr>
          <p:cNvPr id="10" name="Slide Number Placeholder 9"/>
          <p:cNvSpPr>
            <a:spLocks noGrp="1"/>
          </p:cNvSpPr>
          <p:nvPr>
            <p:ph type="sldNum" sz="quarter" idx="12"/>
          </p:nvPr>
        </p:nvSpPr>
        <p:spPr/>
        <p:txBody>
          <a:bodyPr/>
          <a:lstStyle/>
          <a:p>
            <a:fld id="{3B532822-4FE7-46F5-9C0F-301F4B1D7308}" type="slidenum">
              <a:rPr lang="en-US" smtClean="0"/>
              <a:t>19</a:t>
            </a:fld>
            <a:endParaRPr lang="en-US"/>
          </a:p>
        </p:txBody>
      </p:sp>
    </p:spTree>
    <p:extLst>
      <p:ext uri="{BB962C8B-B14F-4D97-AF65-F5344CB8AC3E}">
        <p14:creationId xmlns:p14="http://schemas.microsoft.com/office/powerpoint/2010/main" val="2763385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1"/>
            <p:extLst>
              <p:ext uri="{D42A27DB-BD31-4B8C-83A1-F6EECF244321}">
                <p14:modId xmlns:p14="http://schemas.microsoft.com/office/powerpoint/2010/main" val="2862082152"/>
              </p:ext>
            </p:extLst>
          </p:nvPr>
        </p:nvGraphicFramePr>
        <p:xfrm>
          <a:off x="762000" y="1828800"/>
          <a:ext cx="7620000" cy="3815080"/>
        </p:xfrm>
        <a:graphic>
          <a:graphicData uri="http://schemas.openxmlformats.org/drawingml/2006/table">
            <a:tbl>
              <a:tblPr firstRow="1" bandRow="1">
                <a:tableStyleId>{5C22544A-7EE6-4342-B048-85BDC9FD1C3A}</a:tableStyleId>
              </a:tblPr>
              <a:tblGrid>
                <a:gridCol w="3254375"/>
                <a:gridCol w="4365625"/>
              </a:tblGrid>
              <a:tr h="476885">
                <a:tc>
                  <a:txBody>
                    <a:bodyPr/>
                    <a:lstStyle/>
                    <a:p>
                      <a:pPr algn="ctr"/>
                      <a:r>
                        <a:rPr lang="en-US" sz="2400" dirty="0" smtClean="0">
                          <a:latin typeface="Cambria" panose="02040503050406030204" pitchFamily="18" charset="0"/>
                        </a:rPr>
                        <a:t>TIME</a:t>
                      </a:r>
                    </a:p>
                  </a:txBody>
                  <a:tcPr>
                    <a:solidFill>
                      <a:srgbClr val="FF0000"/>
                    </a:solidFill>
                  </a:tcPr>
                </a:tc>
                <a:tc>
                  <a:txBody>
                    <a:bodyPr/>
                    <a:lstStyle/>
                    <a:p>
                      <a:pPr algn="ctr"/>
                      <a:r>
                        <a:rPr lang="en-US" sz="2400" dirty="0" smtClean="0">
                          <a:latin typeface="Cambria" panose="02040503050406030204" pitchFamily="18" charset="0"/>
                        </a:rPr>
                        <a:t>PROGRAMME</a:t>
                      </a:r>
                      <a:endParaRPr lang="en-US" sz="2400" dirty="0">
                        <a:latin typeface="Cambria" panose="02040503050406030204" pitchFamily="18" charset="0"/>
                      </a:endParaRPr>
                    </a:p>
                  </a:txBody>
                  <a:tcPr>
                    <a:solidFill>
                      <a:srgbClr val="FF0000"/>
                    </a:solidFill>
                  </a:tcPr>
                </a:tc>
              </a:tr>
              <a:tr h="476885">
                <a:tc>
                  <a:txBody>
                    <a:bodyPr/>
                    <a:lstStyle/>
                    <a:p>
                      <a:pPr algn="ctr"/>
                      <a:r>
                        <a:rPr lang="en-US" sz="2400" dirty="0" smtClean="0">
                          <a:latin typeface="Cambria" panose="02040503050406030204" pitchFamily="18" charset="0"/>
                        </a:rPr>
                        <a:t>08.45</a:t>
                      </a:r>
                      <a:r>
                        <a:rPr lang="en-US" sz="2400" baseline="0" dirty="0" smtClean="0">
                          <a:latin typeface="Cambria" panose="02040503050406030204" pitchFamily="18" charset="0"/>
                        </a:rPr>
                        <a:t> am – 09.00 am</a:t>
                      </a:r>
                      <a:endParaRPr lang="en-US" sz="2400" dirty="0">
                        <a:latin typeface="Cambria" panose="02040503050406030204" pitchFamily="18" charset="0"/>
                      </a:endParaRPr>
                    </a:p>
                  </a:txBody>
                  <a:tcPr/>
                </a:tc>
                <a:tc>
                  <a:txBody>
                    <a:bodyPr/>
                    <a:lstStyle/>
                    <a:p>
                      <a:r>
                        <a:rPr lang="en-US" sz="2400" dirty="0" smtClean="0">
                          <a:latin typeface="Cambria" panose="02040503050406030204" pitchFamily="18" charset="0"/>
                        </a:rPr>
                        <a:t>Registration</a:t>
                      </a:r>
                      <a:endParaRPr lang="en-US" sz="2400" dirty="0">
                        <a:latin typeface="Cambria" panose="02040503050406030204" pitchFamily="18" charset="0"/>
                      </a:endParaRPr>
                    </a:p>
                  </a:txBody>
                  <a:tcPr/>
                </a:tc>
              </a:tr>
              <a:tr h="476885">
                <a:tc>
                  <a:txBody>
                    <a:bodyPr/>
                    <a:lstStyle/>
                    <a:p>
                      <a:pPr algn="ctr"/>
                      <a:r>
                        <a:rPr lang="en-US" sz="2400" dirty="0" smtClean="0">
                          <a:latin typeface="Cambria" panose="02040503050406030204" pitchFamily="18" charset="0"/>
                        </a:rPr>
                        <a:t>09.00 am – 10.30 am</a:t>
                      </a:r>
                      <a:endParaRPr lang="en-US" sz="2400" dirty="0">
                        <a:latin typeface="Cambria" panose="02040503050406030204" pitchFamily="18" charset="0"/>
                      </a:endParaRPr>
                    </a:p>
                  </a:txBody>
                  <a:tcPr/>
                </a:tc>
                <a:tc>
                  <a:txBody>
                    <a:bodyPr/>
                    <a:lstStyle/>
                    <a:p>
                      <a:r>
                        <a:rPr lang="en-US" sz="2400" dirty="0" smtClean="0">
                          <a:latin typeface="Cambria" panose="02040503050406030204" pitchFamily="18" charset="0"/>
                        </a:rPr>
                        <a:t>Installation/Setup</a:t>
                      </a:r>
                      <a:r>
                        <a:rPr lang="en-US" sz="2400" baseline="0" dirty="0" smtClean="0">
                          <a:latin typeface="Cambria" panose="02040503050406030204" pitchFamily="18" charset="0"/>
                        </a:rPr>
                        <a:t> Process</a:t>
                      </a:r>
                      <a:endParaRPr lang="en-US" sz="2400" dirty="0">
                        <a:latin typeface="Cambria" panose="02040503050406030204" pitchFamily="18" charset="0"/>
                      </a:endParaRPr>
                    </a:p>
                  </a:txBody>
                  <a:tcPr/>
                </a:tc>
              </a:tr>
              <a:tr h="476885">
                <a:tc>
                  <a:txBody>
                    <a:bodyPr/>
                    <a:lstStyle/>
                    <a:p>
                      <a:pPr algn="ctr"/>
                      <a:r>
                        <a:rPr lang="en-US" sz="2400" dirty="0" smtClean="0">
                          <a:latin typeface="Cambria" panose="02040503050406030204" pitchFamily="18" charset="0"/>
                        </a:rPr>
                        <a:t>10.30 am – 11.00 am</a:t>
                      </a:r>
                      <a:endParaRPr lang="en-US" sz="2400" dirty="0">
                        <a:latin typeface="Cambria" panose="02040503050406030204" pitchFamily="18" charset="0"/>
                      </a:endParaRPr>
                    </a:p>
                  </a:txBody>
                  <a:tcPr/>
                </a:tc>
                <a:tc>
                  <a:txBody>
                    <a:bodyPr/>
                    <a:lstStyle/>
                    <a:p>
                      <a:r>
                        <a:rPr lang="en-US" sz="2400" dirty="0" smtClean="0">
                          <a:latin typeface="Cambria" panose="02040503050406030204" pitchFamily="18" charset="0"/>
                        </a:rPr>
                        <a:t>Break</a:t>
                      </a:r>
                      <a:endParaRPr lang="en-US" sz="2400" dirty="0">
                        <a:latin typeface="Cambria" panose="02040503050406030204" pitchFamily="18" charset="0"/>
                      </a:endParaRPr>
                    </a:p>
                  </a:txBody>
                  <a:tcPr/>
                </a:tc>
              </a:tr>
              <a:tr h="476885">
                <a:tc>
                  <a:txBody>
                    <a:bodyPr/>
                    <a:lstStyle/>
                    <a:p>
                      <a:pPr algn="ctr"/>
                      <a:r>
                        <a:rPr lang="en-US" sz="2400" dirty="0" smtClean="0">
                          <a:latin typeface="Cambria" panose="02040503050406030204" pitchFamily="18" charset="0"/>
                        </a:rPr>
                        <a:t>11.00 am – 01.00</a:t>
                      </a:r>
                      <a:r>
                        <a:rPr lang="en-US" sz="2400" baseline="0" dirty="0" smtClean="0">
                          <a:latin typeface="Cambria" panose="02040503050406030204" pitchFamily="18" charset="0"/>
                        </a:rPr>
                        <a:t> pm</a:t>
                      </a:r>
                      <a:endParaRPr lang="en-US" sz="2400" dirty="0">
                        <a:latin typeface="Cambria" panose="02040503050406030204" pitchFamily="18" charset="0"/>
                      </a:endParaRPr>
                    </a:p>
                  </a:txBody>
                  <a:tcPr/>
                </a:tc>
                <a:tc>
                  <a:txBody>
                    <a:bodyPr/>
                    <a:lstStyle/>
                    <a:p>
                      <a:r>
                        <a:rPr lang="en-US" sz="2400" dirty="0" smtClean="0">
                          <a:latin typeface="Cambria" panose="02040503050406030204" pitchFamily="18" charset="0"/>
                        </a:rPr>
                        <a:t>Account Payables/Receivables</a:t>
                      </a:r>
                      <a:endParaRPr lang="en-US" sz="2400" dirty="0">
                        <a:latin typeface="Cambria" panose="02040503050406030204" pitchFamily="18" charset="0"/>
                      </a:endParaRPr>
                    </a:p>
                  </a:txBody>
                  <a:tcPr/>
                </a:tc>
              </a:tr>
              <a:tr h="476885">
                <a:tc>
                  <a:txBody>
                    <a:bodyPr/>
                    <a:lstStyle/>
                    <a:p>
                      <a:pPr algn="ctr"/>
                      <a:r>
                        <a:rPr lang="en-US" sz="2400" dirty="0" smtClean="0">
                          <a:latin typeface="Cambria" panose="02040503050406030204" pitchFamily="18" charset="0"/>
                        </a:rPr>
                        <a:t>01.00 pm –</a:t>
                      </a:r>
                      <a:r>
                        <a:rPr lang="en-US" sz="2400" baseline="0" dirty="0" smtClean="0">
                          <a:latin typeface="Cambria" panose="02040503050406030204" pitchFamily="18" charset="0"/>
                        </a:rPr>
                        <a:t> 02.00 pm</a:t>
                      </a:r>
                      <a:endParaRPr lang="en-US" sz="2400" dirty="0">
                        <a:latin typeface="Cambria" panose="02040503050406030204" pitchFamily="18" charset="0"/>
                      </a:endParaRPr>
                    </a:p>
                  </a:txBody>
                  <a:tcPr/>
                </a:tc>
                <a:tc>
                  <a:txBody>
                    <a:bodyPr/>
                    <a:lstStyle/>
                    <a:p>
                      <a:r>
                        <a:rPr lang="en-US" sz="2400" dirty="0" smtClean="0">
                          <a:latin typeface="Cambria" panose="02040503050406030204" pitchFamily="18" charset="0"/>
                        </a:rPr>
                        <a:t>Lunch</a:t>
                      </a:r>
                      <a:endParaRPr lang="en-US" sz="2400" dirty="0">
                        <a:latin typeface="Cambria" panose="02040503050406030204" pitchFamily="18" charset="0"/>
                      </a:endParaRPr>
                    </a:p>
                  </a:txBody>
                  <a:tcPr/>
                </a:tc>
              </a:tr>
              <a:tr h="476885">
                <a:tc>
                  <a:txBody>
                    <a:bodyPr/>
                    <a:lstStyle/>
                    <a:p>
                      <a:pPr algn="ctr"/>
                      <a:r>
                        <a:rPr lang="en-US" sz="2400" dirty="0" smtClean="0">
                          <a:latin typeface="Cambria" panose="02040503050406030204" pitchFamily="18" charset="0"/>
                        </a:rPr>
                        <a:t>02.00 pm – 04.00 pm</a:t>
                      </a:r>
                      <a:endParaRPr lang="en-US" sz="2400" dirty="0">
                        <a:latin typeface="Cambria" panose="02040503050406030204" pitchFamily="18" charset="0"/>
                      </a:endParaRPr>
                    </a:p>
                  </a:txBody>
                  <a:tcPr/>
                </a:tc>
                <a:tc>
                  <a:txBody>
                    <a:bodyPr/>
                    <a:lstStyle/>
                    <a:p>
                      <a:r>
                        <a:rPr lang="en-US" sz="2400" dirty="0" smtClean="0">
                          <a:latin typeface="Cambria" panose="02040503050406030204" pitchFamily="18" charset="0"/>
                        </a:rPr>
                        <a:t>General Ledger/Report/GST</a:t>
                      </a:r>
                      <a:endParaRPr lang="en-US" sz="2400" dirty="0">
                        <a:latin typeface="Cambria" panose="02040503050406030204" pitchFamily="18" charset="0"/>
                      </a:endParaRPr>
                    </a:p>
                  </a:txBody>
                  <a:tcPr/>
                </a:tc>
              </a:tr>
              <a:tr h="476885">
                <a:tc>
                  <a:txBody>
                    <a:bodyPr/>
                    <a:lstStyle/>
                    <a:p>
                      <a:pPr algn="ctr"/>
                      <a:r>
                        <a:rPr lang="en-US" sz="2400" dirty="0" smtClean="0">
                          <a:latin typeface="Cambria" panose="02040503050406030204" pitchFamily="18" charset="0"/>
                        </a:rPr>
                        <a:t>04.00</a:t>
                      </a:r>
                      <a:r>
                        <a:rPr lang="en-US" sz="2400" baseline="0" dirty="0" smtClean="0">
                          <a:latin typeface="Cambria" panose="02040503050406030204" pitchFamily="18" charset="0"/>
                        </a:rPr>
                        <a:t> pm – 04.30 pm</a:t>
                      </a:r>
                      <a:endParaRPr lang="en-US" sz="2400" dirty="0">
                        <a:latin typeface="Cambria" panose="02040503050406030204" pitchFamily="18" charset="0"/>
                      </a:endParaRPr>
                    </a:p>
                  </a:txBody>
                  <a:tcPr/>
                </a:tc>
                <a:tc>
                  <a:txBody>
                    <a:bodyPr/>
                    <a:lstStyle/>
                    <a:p>
                      <a:r>
                        <a:rPr lang="en-US" sz="2400" dirty="0" smtClean="0">
                          <a:latin typeface="Cambria" panose="02040503050406030204" pitchFamily="18" charset="0"/>
                        </a:rPr>
                        <a:t>Q &amp; A / Closing</a:t>
                      </a:r>
                      <a:endParaRPr lang="en-US" sz="2400" dirty="0">
                        <a:latin typeface="Cambria" panose="02040503050406030204" pitchFamily="18" charset="0"/>
                      </a:endParaRPr>
                    </a:p>
                  </a:txBody>
                  <a:tcPr/>
                </a:tc>
              </a:tr>
            </a:tbl>
          </a:graphicData>
        </a:graphic>
      </p:graphicFrame>
      <p:pic>
        <p:nvPicPr>
          <p:cNvPr id="11"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1" y="533401"/>
            <a:ext cx="7019926"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SPS SOFTWARE TRAINING</a:t>
            </a:r>
            <a:endParaRPr lang="en-MY" sz="3600" dirty="0">
              <a:solidFill>
                <a:prstClr val="white"/>
              </a:solidFill>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3B532822-4FE7-46F5-9C0F-301F4B1D7308}" type="slidenum">
              <a:rPr lang="en-US" smtClean="0"/>
              <a:t>2</a:t>
            </a:fld>
            <a:endParaRPr lang="en-US"/>
          </a:p>
        </p:txBody>
      </p:sp>
    </p:spTree>
    <p:extLst>
      <p:ext uri="{BB962C8B-B14F-4D97-AF65-F5344CB8AC3E}">
        <p14:creationId xmlns:p14="http://schemas.microsoft.com/office/powerpoint/2010/main" val="1393942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28.png"/>
          <p:cNvPicPr/>
          <p:nvPr/>
        </p:nvPicPr>
        <p:blipFill>
          <a:blip r:embed="rId4"/>
          <a:srcRect/>
          <a:stretch>
            <a:fillRect/>
          </a:stretch>
        </p:blipFill>
        <p:spPr>
          <a:xfrm>
            <a:off x="1262062" y="1524000"/>
            <a:ext cx="6325869" cy="2059938"/>
          </a:xfrm>
          <a:prstGeom prst="rect">
            <a:avLst/>
          </a:prstGeom>
          <a:ln/>
        </p:spPr>
      </p:pic>
      <p:pic>
        <p:nvPicPr>
          <p:cNvPr id="9" name="image29.png"/>
          <p:cNvPicPr/>
          <p:nvPr/>
        </p:nvPicPr>
        <p:blipFill>
          <a:blip r:embed="rId5"/>
          <a:srcRect/>
          <a:stretch>
            <a:fillRect/>
          </a:stretch>
        </p:blipFill>
        <p:spPr>
          <a:xfrm>
            <a:off x="1262062" y="3861752"/>
            <a:ext cx="6325869" cy="2648585"/>
          </a:xfrm>
          <a:prstGeom prst="rect">
            <a:avLst/>
          </a:prstGeom>
          <a:ln/>
        </p:spPr>
      </p:pic>
      <p:sp>
        <p:nvSpPr>
          <p:cNvPr id="12" name="Slide Number Placeholder 11"/>
          <p:cNvSpPr>
            <a:spLocks noGrp="1"/>
          </p:cNvSpPr>
          <p:nvPr>
            <p:ph type="sldNum" sz="quarter" idx="12"/>
          </p:nvPr>
        </p:nvSpPr>
        <p:spPr/>
        <p:txBody>
          <a:bodyPr/>
          <a:lstStyle/>
          <a:p>
            <a:fld id="{3B532822-4FE7-46F5-9C0F-301F4B1D7308}" type="slidenum">
              <a:rPr lang="en-US" smtClean="0"/>
              <a:t>20</a:t>
            </a:fld>
            <a:endParaRPr lang="en-US"/>
          </a:p>
        </p:txBody>
      </p:sp>
    </p:spTree>
    <p:extLst>
      <p:ext uri="{BB962C8B-B14F-4D97-AF65-F5344CB8AC3E}">
        <p14:creationId xmlns:p14="http://schemas.microsoft.com/office/powerpoint/2010/main" val="1797050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150036" y="2464938"/>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 VERSION II</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21</a:t>
            </a:fld>
            <a:endParaRPr lang="en-US"/>
          </a:p>
        </p:txBody>
      </p:sp>
    </p:spTree>
    <p:extLst>
      <p:ext uri="{BB962C8B-B14F-4D97-AF65-F5344CB8AC3E}">
        <p14:creationId xmlns:p14="http://schemas.microsoft.com/office/powerpoint/2010/main" val="9177104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 VERSION II</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22</a:t>
            </a:fld>
            <a:endParaRPr lang="en-US"/>
          </a:p>
        </p:txBody>
      </p:sp>
      <p:pic>
        <p:nvPicPr>
          <p:cNvPr id="10" name="Picture 9" descr="C:\Users\IT2\Desktop\1 modified.png"/>
          <p:cNvPicPr/>
          <p:nvPr/>
        </p:nvPicPr>
        <p:blipFill>
          <a:blip r:embed="rId4">
            <a:extLst>
              <a:ext uri="{28A0092B-C50C-407E-A947-70E740481C1C}">
                <a14:useLocalDpi xmlns:a14="http://schemas.microsoft.com/office/drawing/2010/main" val="0"/>
              </a:ext>
            </a:extLst>
          </a:blip>
          <a:srcRect/>
          <a:stretch>
            <a:fillRect/>
          </a:stretch>
        </p:blipFill>
        <p:spPr bwMode="auto">
          <a:xfrm>
            <a:off x="2323142" y="1960634"/>
            <a:ext cx="4466499" cy="2346325"/>
          </a:xfrm>
          <a:prstGeom prst="rect">
            <a:avLst/>
          </a:prstGeom>
          <a:noFill/>
          <a:ln>
            <a:noFill/>
          </a:ln>
        </p:spPr>
      </p:pic>
      <p:sp>
        <p:nvSpPr>
          <p:cNvPr id="3" name="Rectangle 2"/>
          <p:cNvSpPr/>
          <p:nvPr/>
        </p:nvSpPr>
        <p:spPr>
          <a:xfrm>
            <a:off x="936892" y="5334000"/>
            <a:ext cx="7749908" cy="685059"/>
          </a:xfrm>
          <a:prstGeom prst="rect">
            <a:avLst/>
          </a:prstGeom>
        </p:spPr>
        <p:txBody>
          <a:bodyPr wrap="square">
            <a:spAutoFit/>
          </a:bodyPr>
          <a:lstStyle/>
          <a:p>
            <a:pPr algn="just">
              <a:lnSpc>
                <a:spcPct val="107000"/>
              </a:lnSpc>
              <a:spcAft>
                <a:spcPts val="800"/>
              </a:spcAft>
            </a:pPr>
            <a:r>
              <a:rPr lang="en-MY" b="1" dirty="0">
                <a:solidFill>
                  <a:srgbClr val="000000"/>
                </a:solidFill>
                <a:latin typeface="Calibri" panose="020F0502020204030204" pitchFamily="34" charset="0"/>
                <a:ea typeface="Calibri" panose="020F0502020204030204" pitchFamily="34" charset="0"/>
                <a:cs typeface="Calibri" panose="020F0502020204030204" pitchFamily="34" charset="0"/>
              </a:rPr>
              <a:t>STEP 1: </a:t>
            </a:r>
            <a:r>
              <a:rPr lang="en-MY" dirty="0">
                <a:solidFill>
                  <a:srgbClr val="000000"/>
                </a:solidFill>
                <a:latin typeface="Calibri" panose="020F0502020204030204" pitchFamily="34" charset="0"/>
                <a:ea typeface="Calibri" panose="020F0502020204030204" pitchFamily="34" charset="0"/>
                <a:cs typeface="Calibri" panose="020F0502020204030204" pitchFamily="34" charset="0"/>
              </a:rPr>
              <a:t>First of all, please insert or plug-in your SPS thumb drive into your machine. Select the language that you prefer to use during the installation.</a:t>
            </a:r>
            <a:endParaRPr lang="en-MY"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85685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 VERSION II</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23</a:t>
            </a:fld>
            <a:endParaRPr lang="en-US"/>
          </a:p>
        </p:txBody>
      </p:sp>
      <p:pic>
        <p:nvPicPr>
          <p:cNvPr id="8" name="Picture 7" descr="C:\Users\IT2\Desktop\2 modified.png"/>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447800"/>
            <a:ext cx="4993943" cy="3687231"/>
          </a:xfrm>
          <a:prstGeom prst="rect">
            <a:avLst/>
          </a:prstGeom>
          <a:noFill/>
          <a:ln>
            <a:noFill/>
          </a:ln>
        </p:spPr>
      </p:pic>
      <p:sp>
        <p:nvSpPr>
          <p:cNvPr id="4" name="Rectangle 3"/>
          <p:cNvSpPr/>
          <p:nvPr/>
        </p:nvSpPr>
        <p:spPr>
          <a:xfrm>
            <a:off x="457200" y="5346494"/>
            <a:ext cx="8382000" cy="981423"/>
          </a:xfrm>
          <a:prstGeom prst="rect">
            <a:avLst/>
          </a:prstGeom>
        </p:spPr>
        <p:txBody>
          <a:bodyPr wrap="square">
            <a:spAutoFit/>
          </a:bodyPr>
          <a:lstStyle/>
          <a:p>
            <a:pPr algn="just">
              <a:lnSpc>
                <a:spcPct val="107000"/>
              </a:lnSpc>
              <a:spcAft>
                <a:spcPts val="800"/>
              </a:spcAft>
            </a:pPr>
            <a:r>
              <a:rPr lang="en-MY" b="1" dirty="0">
                <a:solidFill>
                  <a:srgbClr val="000000"/>
                </a:solidFill>
                <a:latin typeface="Calibri" panose="020F0502020204030204" pitchFamily="34" charset="0"/>
                <a:ea typeface="Calibri" panose="020F0502020204030204" pitchFamily="34" charset="0"/>
                <a:cs typeface="Calibri" panose="020F0502020204030204" pitchFamily="34" charset="0"/>
              </a:rPr>
              <a:t>STEP 2: </a:t>
            </a:r>
            <a:r>
              <a:rPr lang="en-MY" dirty="0">
                <a:solidFill>
                  <a:srgbClr val="000000"/>
                </a:solidFill>
                <a:latin typeface="Calibri" panose="020F0502020204030204" pitchFamily="34" charset="0"/>
                <a:ea typeface="Calibri" panose="020F0502020204030204" pitchFamily="34" charset="0"/>
                <a:cs typeface="Calibri" panose="020F0502020204030204" pitchFamily="34" charset="0"/>
              </a:rPr>
              <a:t>Welcome to the SPS Setup Wizard. This installer will install the SPS Version 14.01 on your computer. It is recommended that you close all the other applications before continuing. Click Next to continue, or Cancel to exit the installation setup.</a:t>
            </a:r>
            <a:endParaRPr lang="en-MY"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46088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 VERSION II</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24</a:t>
            </a:fld>
            <a:endParaRPr lang="en-US"/>
          </a:p>
        </p:txBody>
      </p:sp>
      <p:pic>
        <p:nvPicPr>
          <p:cNvPr id="9" name="Picture 8" descr="C:\Users\IT2\Desktop\3 modified.png"/>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447800"/>
            <a:ext cx="5134970" cy="3955999"/>
          </a:xfrm>
          <a:prstGeom prst="rect">
            <a:avLst/>
          </a:prstGeom>
          <a:noFill/>
          <a:ln>
            <a:noFill/>
          </a:ln>
        </p:spPr>
      </p:pic>
      <p:sp>
        <p:nvSpPr>
          <p:cNvPr id="3" name="Rectangle 2"/>
          <p:cNvSpPr/>
          <p:nvPr/>
        </p:nvSpPr>
        <p:spPr>
          <a:xfrm>
            <a:off x="533400" y="5671291"/>
            <a:ext cx="8000999" cy="685059"/>
          </a:xfrm>
          <a:prstGeom prst="rect">
            <a:avLst/>
          </a:prstGeom>
        </p:spPr>
        <p:txBody>
          <a:bodyPr wrap="square">
            <a:spAutoFit/>
          </a:bodyPr>
          <a:lstStyle/>
          <a:p>
            <a:pPr algn="just">
              <a:lnSpc>
                <a:spcPct val="107000"/>
              </a:lnSpc>
              <a:spcAft>
                <a:spcPts val="800"/>
              </a:spcAft>
            </a:pPr>
            <a:r>
              <a:rPr lang="en-MY" b="1" dirty="0">
                <a:solidFill>
                  <a:srgbClr val="000000"/>
                </a:solidFill>
                <a:latin typeface="Calibri" panose="020F0502020204030204" pitchFamily="34" charset="0"/>
                <a:ea typeface="Calibri" panose="020F0502020204030204" pitchFamily="34" charset="0"/>
                <a:cs typeface="Calibri" panose="020F0502020204030204" pitchFamily="34" charset="0"/>
              </a:rPr>
              <a:t>STEP 3: </a:t>
            </a:r>
            <a:r>
              <a:rPr lang="en-MY" dirty="0">
                <a:solidFill>
                  <a:srgbClr val="000000"/>
                </a:solidFill>
                <a:latin typeface="Calibri" panose="020F0502020204030204" pitchFamily="34" charset="0"/>
                <a:ea typeface="Calibri" panose="020F0502020204030204" pitchFamily="34" charset="0"/>
                <a:cs typeface="Calibri" panose="020F0502020204030204" pitchFamily="34" charset="0"/>
              </a:rPr>
              <a:t>In this part, the list of component will be installed automatically. Then, click Next button.</a:t>
            </a:r>
            <a:endParaRPr lang="en-MY"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72249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 VERSION II</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25</a:t>
            </a:fld>
            <a:endParaRPr lang="en-US"/>
          </a:p>
        </p:txBody>
      </p:sp>
      <p:pic>
        <p:nvPicPr>
          <p:cNvPr id="8" name="Picture 7" descr="C:\Users\IT2\Desktop\4 modified.png"/>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438647"/>
            <a:ext cx="5267325" cy="3946152"/>
          </a:xfrm>
          <a:prstGeom prst="rect">
            <a:avLst/>
          </a:prstGeom>
          <a:noFill/>
          <a:ln>
            <a:noFill/>
          </a:ln>
        </p:spPr>
      </p:pic>
      <p:sp>
        <p:nvSpPr>
          <p:cNvPr id="4" name="Rectangle 3"/>
          <p:cNvSpPr/>
          <p:nvPr/>
        </p:nvSpPr>
        <p:spPr>
          <a:xfrm>
            <a:off x="644857" y="5528045"/>
            <a:ext cx="8077200" cy="685059"/>
          </a:xfrm>
          <a:prstGeom prst="rect">
            <a:avLst/>
          </a:prstGeom>
        </p:spPr>
        <p:txBody>
          <a:bodyPr wrap="square">
            <a:spAutoFit/>
          </a:bodyPr>
          <a:lstStyle/>
          <a:p>
            <a:pPr algn="just">
              <a:lnSpc>
                <a:spcPct val="107000"/>
              </a:lnSpc>
              <a:spcAft>
                <a:spcPts val="800"/>
              </a:spcAft>
            </a:pPr>
            <a:r>
              <a:rPr lang="en-MY" b="1" dirty="0">
                <a:solidFill>
                  <a:srgbClr val="000000"/>
                </a:solidFill>
                <a:latin typeface="Calibri" panose="020F0502020204030204" pitchFamily="34" charset="0"/>
                <a:ea typeface="Calibri" panose="020F0502020204030204" pitchFamily="34" charset="0"/>
                <a:cs typeface="Calibri" panose="020F0502020204030204" pitchFamily="34" charset="0"/>
              </a:rPr>
              <a:t>STEP 4: </a:t>
            </a:r>
            <a:r>
              <a:rPr lang="en-MY" dirty="0">
                <a:solidFill>
                  <a:srgbClr val="000000"/>
                </a:solidFill>
                <a:latin typeface="Calibri" panose="020F0502020204030204" pitchFamily="34" charset="0"/>
                <a:ea typeface="Calibri" panose="020F0502020204030204" pitchFamily="34" charset="0"/>
                <a:cs typeface="Calibri" panose="020F0502020204030204" pitchFamily="34" charset="0"/>
              </a:rPr>
              <a:t>Click Install button to continue with the installation, or click Back button if you want to review or change any settings.</a:t>
            </a:r>
            <a:endParaRPr lang="en-MY"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98127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 VERSION II</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26</a:t>
            </a:fld>
            <a:endParaRPr lang="en-US"/>
          </a:p>
        </p:txBody>
      </p:sp>
      <p:pic>
        <p:nvPicPr>
          <p:cNvPr id="9" name="Picture 8" descr="C:\Users\IT2\Desktop\5 modified.png"/>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541960"/>
            <a:ext cx="5562600" cy="3962144"/>
          </a:xfrm>
          <a:prstGeom prst="rect">
            <a:avLst/>
          </a:prstGeom>
          <a:noFill/>
          <a:ln>
            <a:noFill/>
          </a:ln>
        </p:spPr>
      </p:pic>
      <p:sp>
        <p:nvSpPr>
          <p:cNvPr id="3" name="Rectangle 2"/>
          <p:cNvSpPr/>
          <p:nvPr/>
        </p:nvSpPr>
        <p:spPr>
          <a:xfrm>
            <a:off x="952500" y="5735879"/>
            <a:ext cx="7620000" cy="388696"/>
          </a:xfrm>
          <a:prstGeom prst="rect">
            <a:avLst/>
          </a:prstGeom>
        </p:spPr>
        <p:txBody>
          <a:bodyPr wrap="square">
            <a:spAutoFit/>
          </a:bodyPr>
          <a:lstStyle/>
          <a:p>
            <a:pPr algn="just">
              <a:lnSpc>
                <a:spcPct val="107000"/>
              </a:lnSpc>
              <a:spcAft>
                <a:spcPts val="800"/>
              </a:spcAft>
            </a:pPr>
            <a:r>
              <a:rPr lang="en-MY" b="1" dirty="0">
                <a:solidFill>
                  <a:srgbClr val="000000"/>
                </a:solidFill>
                <a:latin typeface="Calibri" panose="020F0502020204030204" pitchFamily="34" charset="0"/>
                <a:ea typeface="Calibri" panose="020F0502020204030204" pitchFamily="34" charset="0"/>
                <a:cs typeface="Calibri" panose="020F0502020204030204" pitchFamily="34" charset="0"/>
              </a:rPr>
              <a:t>STEP 5: </a:t>
            </a:r>
            <a:r>
              <a:rPr lang="en-MY" dirty="0">
                <a:solidFill>
                  <a:srgbClr val="000000"/>
                </a:solidFill>
                <a:latin typeface="Calibri" panose="020F0502020204030204" pitchFamily="34" charset="0"/>
                <a:ea typeface="Calibri" panose="020F0502020204030204" pitchFamily="34" charset="0"/>
                <a:cs typeface="Calibri" panose="020F0502020204030204" pitchFamily="34" charset="0"/>
              </a:rPr>
              <a:t>Please wait while Setup installs SPS on your computer.</a:t>
            </a:r>
            <a:endParaRPr lang="en-MY"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89861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 VERSION II</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27</a:t>
            </a:fld>
            <a:endParaRPr lang="en-US"/>
          </a:p>
        </p:txBody>
      </p:sp>
      <p:pic>
        <p:nvPicPr>
          <p:cNvPr id="8" name="Picture 7" descr="C:\Users\IT2\Desktop\6 modified.png"/>
          <p:cNvPicPr/>
          <p:nvPr/>
        </p:nvPicPr>
        <p:blipFill>
          <a:blip r:embed="rId4">
            <a:extLst>
              <a:ext uri="{28A0092B-C50C-407E-A947-70E740481C1C}">
                <a14:useLocalDpi xmlns:a14="http://schemas.microsoft.com/office/drawing/2010/main" val="0"/>
              </a:ext>
            </a:extLst>
          </a:blip>
          <a:srcRect/>
          <a:stretch>
            <a:fillRect/>
          </a:stretch>
        </p:blipFill>
        <p:spPr bwMode="auto">
          <a:xfrm>
            <a:off x="1966273" y="1430043"/>
            <a:ext cx="5287654" cy="3982567"/>
          </a:xfrm>
          <a:prstGeom prst="rect">
            <a:avLst/>
          </a:prstGeom>
          <a:noFill/>
          <a:ln>
            <a:noFill/>
          </a:ln>
        </p:spPr>
      </p:pic>
      <p:sp>
        <p:nvSpPr>
          <p:cNvPr id="4" name="Rectangle 3"/>
          <p:cNvSpPr/>
          <p:nvPr/>
        </p:nvSpPr>
        <p:spPr>
          <a:xfrm>
            <a:off x="533400" y="5547253"/>
            <a:ext cx="8153400" cy="981423"/>
          </a:xfrm>
          <a:prstGeom prst="rect">
            <a:avLst/>
          </a:prstGeom>
        </p:spPr>
        <p:txBody>
          <a:bodyPr wrap="square">
            <a:spAutoFit/>
          </a:bodyPr>
          <a:lstStyle/>
          <a:p>
            <a:pPr algn="just">
              <a:lnSpc>
                <a:spcPct val="107000"/>
              </a:lnSpc>
              <a:spcAft>
                <a:spcPts val="800"/>
              </a:spcAft>
            </a:pPr>
            <a:r>
              <a:rPr lang="en-MY" b="1" dirty="0">
                <a:solidFill>
                  <a:srgbClr val="000000"/>
                </a:solidFill>
                <a:latin typeface="Calibri" panose="020F0502020204030204" pitchFamily="34" charset="0"/>
                <a:ea typeface="Calibri" panose="020F0502020204030204" pitchFamily="34" charset="0"/>
                <a:cs typeface="Calibri" panose="020F0502020204030204" pitchFamily="34" charset="0"/>
              </a:rPr>
              <a:t>STEP 6: </a:t>
            </a:r>
            <a:r>
              <a:rPr lang="en-MY" dirty="0">
                <a:solidFill>
                  <a:srgbClr val="000000"/>
                </a:solidFill>
                <a:latin typeface="Calibri" panose="020F0502020204030204" pitchFamily="34" charset="0"/>
                <a:ea typeface="Calibri" panose="020F0502020204030204" pitchFamily="34" charset="0"/>
                <a:cs typeface="Calibri" panose="020F0502020204030204" pitchFamily="34" charset="0"/>
              </a:rPr>
              <a:t>Congratulation! Setup has finished installing SPS on your computer. Please make sure that you RESTART your XAMPP before you tick the open in browser localhost/</a:t>
            </a:r>
            <a:r>
              <a:rPr lang="en-MY" dirty="0" err="1">
                <a:solidFill>
                  <a:srgbClr val="000000"/>
                </a:solidFill>
                <a:latin typeface="Calibri" panose="020F0502020204030204" pitchFamily="34" charset="0"/>
                <a:ea typeface="Calibri" panose="020F0502020204030204" pitchFamily="34" charset="0"/>
                <a:cs typeface="Calibri" panose="020F0502020204030204" pitchFamily="34" charset="0"/>
              </a:rPr>
              <a:t>sps</a:t>
            </a:r>
            <a:r>
              <a:rPr lang="en-MY" dirty="0">
                <a:solidFill>
                  <a:srgbClr val="000000"/>
                </a:solidFill>
                <a:latin typeface="Calibri" panose="020F0502020204030204" pitchFamily="34" charset="0"/>
                <a:ea typeface="Calibri" panose="020F0502020204030204" pitchFamily="34" charset="0"/>
                <a:cs typeface="Calibri" panose="020F0502020204030204" pitchFamily="34" charset="0"/>
              </a:rPr>
              <a:t>/installation option. Click Finish to exit Setup.</a:t>
            </a:r>
            <a:endParaRPr lang="en-MY"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87323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 VERSION II</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28</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413859"/>
            <a:ext cx="6827272" cy="3395903"/>
          </a:xfrm>
          <a:prstGeom prst="rect">
            <a:avLst/>
          </a:prstGeom>
        </p:spPr>
      </p:pic>
      <p:sp>
        <p:nvSpPr>
          <p:cNvPr id="5" name="Rectangle 4"/>
          <p:cNvSpPr/>
          <p:nvPr/>
        </p:nvSpPr>
        <p:spPr>
          <a:xfrm>
            <a:off x="228600" y="4928221"/>
            <a:ext cx="8686800" cy="1676741"/>
          </a:xfrm>
          <a:prstGeom prst="rect">
            <a:avLst/>
          </a:prstGeom>
        </p:spPr>
        <p:txBody>
          <a:bodyPr wrap="square">
            <a:spAutoFit/>
          </a:bodyPr>
          <a:lstStyle/>
          <a:p>
            <a:pPr algn="just">
              <a:lnSpc>
                <a:spcPct val="107000"/>
              </a:lnSpc>
              <a:spcAft>
                <a:spcPts val="800"/>
              </a:spcAft>
            </a:pPr>
            <a:r>
              <a:rPr lang="en-MY" b="1" dirty="0">
                <a:latin typeface="Calibri" panose="020F0502020204030204" pitchFamily="34" charset="0"/>
                <a:ea typeface="Calibri" panose="020F0502020204030204" pitchFamily="34" charset="0"/>
                <a:cs typeface="Times New Roman" panose="02020603050405020304" pitchFamily="18" charset="0"/>
              </a:rPr>
              <a:t>STEP </a:t>
            </a:r>
            <a:r>
              <a:rPr lang="en-MY" b="1" dirty="0" smtClean="0">
                <a:latin typeface="Calibri" panose="020F0502020204030204" pitchFamily="34" charset="0"/>
                <a:ea typeface="Calibri" panose="020F0502020204030204" pitchFamily="34" charset="0"/>
                <a:cs typeface="Times New Roman" panose="02020603050405020304" pitchFamily="18" charset="0"/>
              </a:rPr>
              <a:t>7:</a:t>
            </a:r>
            <a:r>
              <a:rPr lang="en-MY" dirty="0" smtClean="0">
                <a:latin typeface="Calibri" panose="020F0502020204030204" pitchFamily="34" charset="0"/>
                <a:ea typeface="Calibri" panose="020F0502020204030204" pitchFamily="34" charset="0"/>
                <a:cs typeface="Times New Roman" panose="02020603050405020304" pitchFamily="18" charset="0"/>
              </a:rPr>
              <a:t>  </a:t>
            </a:r>
            <a:r>
              <a:rPr lang="en-MY" dirty="0">
                <a:latin typeface="Calibri" panose="020F0502020204030204" pitchFamily="34" charset="0"/>
                <a:ea typeface="Calibri" panose="020F0502020204030204" pitchFamily="34" charset="0"/>
                <a:cs typeface="Times New Roman" panose="02020603050405020304" pitchFamily="18" charset="0"/>
              </a:rPr>
              <a:t>Check your email, we have send username/email and password. You need to enter this User Name/email, password and your Serial No that locate at your SPS Packaging. Click Next button.  </a:t>
            </a:r>
          </a:p>
          <a:p>
            <a:pPr algn="just">
              <a:lnSpc>
                <a:spcPct val="107000"/>
              </a:lnSpc>
              <a:spcAft>
                <a:spcPts val="800"/>
              </a:spcAft>
            </a:pPr>
            <a:r>
              <a:rPr lang="en-MY"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Note:</a:t>
            </a:r>
            <a:r>
              <a:rPr lang="en-MY" dirty="0">
                <a:solidFill>
                  <a:srgbClr val="C00000"/>
                </a:solidFill>
                <a:latin typeface="Calibri" panose="020F0502020204030204" pitchFamily="34" charset="0"/>
                <a:ea typeface="Calibri" panose="020F0502020204030204" pitchFamily="34" charset="0"/>
                <a:cs typeface="Times New Roman" panose="02020603050405020304" pitchFamily="18" charset="0"/>
              </a:rPr>
              <a:t> Make sure there is no SPACE when you copy and paste. IF you are failed to validate, please contact your Dealer.</a:t>
            </a:r>
            <a:endParaRPr lang="en-MY"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40129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150036" y="2464938"/>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algn="ctr" defTabSz="457200"/>
            <a:r>
              <a:rPr lang="en-US" sz="3600" b="1" dirty="0" smtClean="0">
                <a:solidFill>
                  <a:prstClr val="white"/>
                </a:solidFill>
                <a:latin typeface="Cambria" panose="02040503050406030204" pitchFamily="18" charset="0"/>
              </a:rPr>
              <a:t>SETTING UP</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29</a:t>
            </a:fld>
            <a:endParaRPr lang="en-US"/>
          </a:p>
        </p:txBody>
      </p:sp>
    </p:spTree>
    <p:extLst>
      <p:ext uri="{BB962C8B-B14F-4D97-AF65-F5344CB8AC3E}">
        <p14:creationId xmlns:p14="http://schemas.microsoft.com/office/powerpoint/2010/main" val="34626866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TOPIC</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idx="1"/>
          </p:nvPr>
        </p:nvSpPr>
        <p:spPr>
          <a:xfrm>
            <a:off x="457200" y="1600200"/>
            <a:ext cx="5638800" cy="3962400"/>
          </a:xfrm>
        </p:spPr>
        <p:txBody>
          <a:bodyPr>
            <a:noAutofit/>
          </a:bodyPr>
          <a:lstStyle/>
          <a:p>
            <a:pPr marL="571500" indent="-571500">
              <a:buFont typeface="+mj-lt"/>
              <a:buAutoNum type="romanUcPeriod"/>
            </a:pPr>
            <a:r>
              <a:rPr lang="en-US" sz="2400" dirty="0" smtClean="0">
                <a:latin typeface="Cambria" panose="02040503050406030204" pitchFamily="18" charset="0"/>
              </a:rPr>
              <a:t>INSTALLATION</a:t>
            </a:r>
          </a:p>
          <a:p>
            <a:pPr marL="571500" indent="-571500">
              <a:buFont typeface="+mj-lt"/>
              <a:buAutoNum type="romanUcPeriod"/>
            </a:pPr>
            <a:r>
              <a:rPr lang="en-US" sz="2400" dirty="0" smtClean="0">
                <a:latin typeface="Cambria" panose="02040503050406030204" pitchFamily="18" charset="0"/>
              </a:rPr>
              <a:t>SETUP PROCESS</a:t>
            </a:r>
          </a:p>
          <a:p>
            <a:pPr marL="971550" lvl="1" indent="-571500">
              <a:buFont typeface="Wingdings" panose="05000000000000000000" pitchFamily="2" charset="2"/>
              <a:buChar char="Ø"/>
            </a:pPr>
            <a:r>
              <a:rPr lang="en-US" sz="2000" i="1" dirty="0" smtClean="0">
                <a:latin typeface="Cambria" panose="02040503050406030204" pitchFamily="18" charset="0"/>
              </a:rPr>
              <a:t>COMPANY SETUP</a:t>
            </a:r>
          </a:p>
          <a:p>
            <a:pPr marL="971550" lvl="1" indent="-571500">
              <a:buFont typeface="Wingdings" panose="05000000000000000000" pitchFamily="2" charset="2"/>
              <a:buChar char="Ø"/>
            </a:pPr>
            <a:r>
              <a:rPr lang="en-US" sz="2000" i="1" dirty="0" smtClean="0">
                <a:latin typeface="Cambria" panose="02040503050406030204" pitchFamily="18" charset="0"/>
              </a:rPr>
              <a:t>INVENTORY SETUP</a:t>
            </a:r>
            <a:endParaRPr lang="en-US" sz="2000" dirty="0" smtClean="0">
              <a:latin typeface="Cambria" panose="02040503050406030204" pitchFamily="18" charset="0"/>
            </a:endParaRPr>
          </a:p>
          <a:p>
            <a:pPr marL="571500" indent="-571500">
              <a:buFont typeface="+mj-lt"/>
              <a:buAutoNum type="romanUcPeriod"/>
            </a:pPr>
            <a:r>
              <a:rPr lang="en-US" sz="2400" dirty="0" smtClean="0">
                <a:latin typeface="Cambria" panose="02040503050406030204" pitchFamily="18" charset="0"/>
              </a:rPr>
              <a:t>ACCOUNT PAYABLES</a:t>
            </a:r>
          </a:p>
          <a:p>
            <a:pPr marL="571500" indent="-571500">
              <a:buFont typeface="+mj-lt"/>
              <a:buAutoNum type="romanUcPeriod"/>
            </a:pPr>
            <a:r>
              <a:rPr lang="en-US" sz="2400" dirty="0" smtClean="0">
                <a:latin typeface="Cambria" panose="02040503050406030204" pitchFamily="18" charset="0"/>
              </a:rPr>
              <a:t>ACCOUNT RECEIVABLES</a:t>
            </a:r>
          </a:p>
          <a:p>
            <a:pPr marL="571500" indent="-571500">
              <a:buFont typeface="+mj-lt"/>
              <a:buAutoNum type="romanUcPeriod"/>
            </a:pPr>
            <a:r>
              <a:rPr lang="en-US" sz="2400" dirty="0" smtClean="0">
                <a:latin typeface="Cambria" panose="02040503050406030204" pitchFamily="18" charset="0"/>
              </a:rPr>
              <a:t>GENERAL LEDGER</a:t>
            </a:r>
          </a:p>
          <a:p>
            <a:pPr marL="571500" indent="-571500">
              <a:buFont typeface="+mj-lt"/>
              <a:buAutoNum type="romanUcPeriod"/>
            </a:pPr>
            <a:r>
              <a:rPr lang="en-US" sz="2400" dirty="0" smtClean="0">
                <a:latin typeface="Cambria" panose="02040503050406030204" pitchFamily="18" charset="0"/>
              </a:rPr>
              <a:t>REPORT</a:t>
            </a:r>
          </a:p>
          <a:p>
            <a:pPr marL="571500" indent="-571500">
              <a:buFont typeface="+mj-lt"/>
              <a:buAutoNum type="romanUcPeriod"/>
            </a:pPr>
            <a:r>
              <a:rPr lang="en-US" sz="2400" dirty="0" smtClean="0">
                <a:latin typeface="Cambria" panose="02040503050406030204" pitchFamily="18" charset="0"/>
              </a:rPr>
              <a:t>GST</a:t>
            </a:r>
          </a:p>
        </p:txBody>
      </p:sp>
      <p:sp>
        <p:nvSpPr>
          <p:cNvPr id="8" name="Slide Number Placeholder 7"/>
          <p:cNvSpPr>
            <a:spLocks noGrp="1"/>
          </p:cNvSpPr>
          <p:nvPr>
            <p:ph type="sldNum" sz="quarter" idx="12"/>
          </p:nvPr>
        </p:nvSpPr>
        <p:spPr/>
        <p:txBody>
          <a:bodyPr/>
          <a:lstStyle/>
          <a:p>
            <a:fld id="{3B532822-4FE7-46F5-9C0F-301F4B1D7308}" type="slidenum">
              <a:rPr lang="en-US" smtClean="0"/>
              <a:t>3</a:t>
            </a:fld>
            <a:endParaRPr lang="en-US"/>
          </a:p>
        </p:txBody>
      </p:sp>
    </p:spTree>
    <p:extLst>
      <p:ext uri="{BB962C8B-B14F-4D97-AF65-F5344CB8AC3E}">
        <p14:creationId xmlns:p14="http://schemas.microsoft.com/office/powerpoint/2010/main" val="738440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Neuropol"/>
              </a:rPr>
              <a:t>COMPANY SETUP</a:t>
            </a:r>
            <a:endParaRPr lang="en-MY" sz="3600" dirty="0">
              <a:solidFill>
                <a:prstClr val="white"/>
              </a:solidFill>
              <a:latin typeface="Neuropol"/>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4250119318"/>
              </p:ext>
            </p:extLst>
          </p:nvPr>
        </p:nvGraphicFramePr>
        <p:xfrm>
          <a:off x="534670" y="1600200"/>
          <a:ext cx="784733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8"/>
          <p:cNvSpPr>
            <a:spLocks noGrp="1"/>
          </p:cNvSpPr>
          <p:nvPr>
            <p:ph type="sldNum" sz="quarter" idx="12"/>
          </p:nvPr>
        </p:nvSpPr>
        <p:spPr/>
        <p:txBody>
          <a:bodyPr/>
          <a:lstStyle/>
          <a:p>
            <a:fld id="{3B532822-4FE7-46F5-9C0F-301F4B1D7308}" type="slidenum">
              <a:rPr lang="en-US" smtClean="0"/>
              <a:t>30</a:t>
            </a:fld>
            <a:endParaRPr lang="en-US"/>
          </a:p>
        </p:txBody>
      </p:sp>
    </p:spTree>
    <p:extLst>
      <p:ext uri="{BB962C8B-B14F-4D97-AF65-F5344CB8AC3E}">
        <p14:creationId xmlns:p14="http://schemas.microsoft.com/office/powerpoint/2010/main" val="2489518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COMPANY SETUP</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p:cNvGraphicFramePr/>
          <p:nvPr>
            <p:extLst>
              <p:ext uri="{D42A27DB-BD31-4B8C-83A1-F6EECF244321}">
                <p14:modId xmlns:p14="http://schemas.microsoft.com/office/powerpoint/2010/main" val="396268361"/>
              </p:ext>
            </p:extLst>
          </p:nvPr>
        </p:nvGraphicFramePr>
        <p:xfrm>
          <a:off x="920432" y="1904999"/>
          <a:ext cx="7303135" cy="4035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lide Number Placeholder 7"/>
          <p:cNvSpPr>
            <a:spLocks noGrp="1"/>
          </p:cNvSpPr>
          <p:nvPr>
            <p:ph type="sldNum" sz="quarter" idx="12"/>
          </p:nvPr>
        </p:nvSpPr>
        <p:spPr/>
        <p:txBody>
          <a:bodyPr/>
          <a:lstStyle/>
          <a:p>
            <a:fld id="{3B532822-4FE7-46F5-9C0F-301F4B1D7308}" type="slidenum">
              <a:rPr lang="en-US" smtClean="0"/>
              <a:t>31</a:t>
            </a:fld>
            <a:endParaRPr lang="en-US"/>
          </a:p>
        </p:txBody>
      </p:sp>
    </p:spTree>
    <p:extLst>
      <p:ext uri="{BB962C8B-B14F-4D97-AF65-F5344CB8AC3E}">
        <p14:creationId xmlns:p14="http://schemas.microsoft.com/office/powerpoint/2010/main" val="1366496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INVENTORY SETUP</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3964131507"/>
              </p:ext>
            </p:extLst>
          </p:nvPr>
        </p:nvGraphicFramePr>
        <p:xfrm>
          <a:off x="533400" y="1294765"/>
          <a:ext cx="7920355" cy="51060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8"/>
          <p:cNvSpPr>
            <a:spLocks noGrp="1"/>
          </p:cNvSpPr>
          <p:nvPr>
            <p:ph type="sldNum" sz="quarter" idx="12"/>
          </p:nvPr>
        </p:nvSpPr>
        <p:spPr/>
        <p:txBody>
          <a:bodyPr/>
          <a:lstStyle/>
          <a:p>
            <a:fld id="{3B532822-4FE7-46F5-9C0F-301F4B1D7308}" type="slidenum">
              <a:rPr lang="en-US" smtClean="0"/>
              <a:t>32</a:t>
            </a:fld>
            <a:endParaRPr lang="en-US"/>
          </a:p>
        </p:txBody>
      </p:sp>
    </p:spTree>
    <p:extLst>
      <p:ext uri="{BB962C8B-B14F-4D97-AF65-F5344CB8AC3E}">
        <p14:creationId xmlns:p14="http://schemas.microsoft.com/office/powerpoint/2010/main" val="4111719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ACCOUNT PAYABLES</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65" name="AutoShape 2" descr="http://files.aszroul-on9resume.webnode.com/200000015-d5e6ad6e39/uojb1.jpg"/>
          <p:cNvSpPr>
            <a:spLocks noChangeAspect="1" noChangeArrowheads="1"/>
          </p:cNvSpPr>
          <p:nvPr/>
        </p:nvSpPr>
        <p:spPr bwMode="auto">
          <a:xfrm>
            <a:off x="-1524000" y="47126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6" name="Rectangle 1"/>
          <p:cNvSpPr>
            <a:spLocks noChangeArrowheads="1"/>
          </p:cNvSpPr>
          <p:nvPr/>
        </p:nvSpPr>
        <p:spPr bwMode="auto">
          <a:xfrm>
            <a:off x="790695" y="1503265"/>
            <a:ext cx="1318392" cy="305791"/>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lvl="0" algn="ctr" fontAlgn="base">
              <a:spcBef>
                <a:spcPct val="0"/>
              </a:spcBef>
              <a:spcAft>
                <a:spcPct val="0"/>
              </a:spcAft>
            </a:pPr>
            <a:r>
              <a:rPr lang="en-US" altLang="en-US" sz="1600" b="1" dirty="0" smtClean="0">
                <a:latin typeface="Calibri" pitchFamily="34" charset="0"/>
                <a:cs typeface="Times New Roman" pitchFamily="18" charset="0"/>
              </a:rPr>
              <a:t>PURCHASING</a:t>
            </a:r>
            <a:endParaRPr kumimoji="0" lang="en-US" altLang="en-US" sz="16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67" name="Straight Arrow Connector 66"/>
          <p:cNvCxnSpPr>
            <a:stCxn id="66" idx="2"/>
          </p:cNvCxnSpPr>
          <p:nvPr/>
        </p:nvCxnSpPr>
        <p:spPr>
          <a:xfrm>
            <a:off x="1449891" y="1809056"/>
            <a:ext cx="272"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8" name="Rectangle 3"/>
          <p:cNvSpPr>
            <a:spLocks noChangeArrowheads="1"/>
          </p:cNvSpPr>
          <p:nvPr/>
        </p:nvSpPr>
        <p:spPr bwMode="auto">
          <a:xfrm>
            <a:off x="791239" y="2097088"/>
            <a:ext cx="1317848"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SUPPLIER LIST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9" name="Straight Arrow Connector 68"/>
          <p:cNvCxnSpPr>
            <a:stCxn id="68" idx="2"/>
          </p:cNvCxnSpPr>
          <p:nvPr/>
        </p:nvCxnSpPr>
        <p:spPr>
          <a:xfrm>
            <a:off x="1450163" y="2385120"/>
            <a:ext cx="0"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0" name="Rectangle 7"/>
          <p:cNvSpPr>
            <a:spLocks noChangeArrowheads="1"/>
          </p:cNvSpPr>
          <p:nvPr/>
        </p:nvSpPr>
        <p:spPr bwMode="auto">
          <a:xfrm>
            <a:off x="790695" y="2673152"/>
            <a:ext cx="1318392" cy="288033"/>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ORDER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1" name="Straight Arrow Connector 70"/>
          <p:cNvCxnSpPr/>
          <p:nvPr/>
        </p:nvCxnSpPr>
        <p:spPr>
          <a:xfrm>
            <a:off x="2137687" y="2817168"/>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2" name="Rectangle 7"/>
          <p:cNvSpPr>
            <a:spLocks noChangeArrowheads="1"/>
          </p:cNvSpPr>
          <p:nvPr/>
        </p:nvSpPr>
        <p:spPr bwMode="auto">
          <a:xfrm>
            <a:off x="2569735" y="2601144"/>
            <a:ext cx="1317848"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ORDER CONFIRM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3" name="Straight Arrow Connector 72"/>
          <p:cNvCxnSpPr>
            <a:stCxn id="70" idx="2"/>
          </p:cNvCxnSpPr>
          <p:nvPr/>
        </p:nvCxnSpPr>
        <p:spPr>
          <a:xfrm>
            <a:off x="1449891" y="2961185"/>
            <a:ext cx="272" cy="2880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4" name="Rectangle 7"/>
          <p:cNvSpPr>
            <a:spLocks noChangeArrowheads="1"/>
          </p:cNvSpPr>
          <p:nvPr/>
        </p:nvSpPr>
        <p:spPr bwMode="auto">
          <a:xfrm>
            <a:off x="791239" y="3249216"/>
            <a:ext cx="1317848"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a:t>
            </a:r>
            <a:r>
              <a:rPr lang="en-US" altLang="en-US" sz="1100" dirty="0" smtClean="0">
                <a:latin typeface="Calibri" pitchFamily="34" charset="0"/>
                <a:ea typeface="Calibri" pitchFamily="34" charset="0"/>
                <a:cs typeface="Times New Roman" pitchFamily="18" charset="0"/>
              </a:rPr>
              <a:t>RECEIVE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5" name="Straight Arrow Connector 74"/>
          <p:cNvCxnSpPr/>
          <p:nvPr/>
        </p:nvCxnSpPr>
        <p:spPr>
          <a:xfrm>
            <a:off x="2137437" y="3393232"/>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6" name="Rectangle 7"/>
          <p:cNvSpPr>
            <a:spLocks noChangeArrowheads="1"/>
          </p:cNvSpPr>
          <p:nvPr/>
        </p:nvSpPr>
        <p:spPr bwMode="auto">
          <a:xfrm>
            <a:off x="2569735" y="3177208"/>
            <a:ext cx="1317848"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RECEIVE CONFIRM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Rectangle 3"/>
          <p:cNvSpPr>
            <a:spLocks noChangeArrowheads="1"/>
          </p:cNvSpPr>
          <p:nvPr/>
        </p:nvSpPr>
        <p:spPr bwMode="auto">
          <a:xfrm>
            <a:off x="3023487" y="1512144"/>
            <a:ext cx="1350429" cy="305791"/>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PURCHASE PRICING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8" name="Straight Arrow Connector 77"/>
          <p:cNvCxnSpPr/>
          <p:nvPr/>
        </p:nvCxnSpPr>
        <p:spPr>
          <a:xfrm>
            <a:off x="3959591" y="3420616"/>
            <a:ext cx="10552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9" name="Rectangle 1"/>
          <p:cNvSpPr>
            <a:spLocks noChangeArrowheads="1"/>
          </p:cNvSpPr>
          <p:nvPr/>
        </p:nvSpPr>
        <p:spPr bwMode="auto">
          <a:xfrm>
            <a:off x="5039711" y="3298801"/>
            <a:ext cx="1008112" cy="265831"/>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INVENTORY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0" name="Straight Arrow Connector 79"/>
          <p:cNvCxnSpPr/>
          <p:nvPr/>
        </p:nvCxnSpPr>
        <p:spPr>
          <a:xfrm>
            <a:off x="1439311" y="3537248"/>
            <a:ext cx="0" cy="26136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1" name="Rectangle 7"/>
          <p:cNvSpPr>
            <a:spLocks noChangeArrowheads="1"/>
          </p:cNvSpPr>
          <p:nvPr/>
        </p:nvSpPr>
        <p:spPr bwMode="auto">
          <a:xfrm>
            <a:off x="790695" y="3825280"/>
            <a:ext cx="1318392"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POSTING </a:t>
            </a:r>
            <a:r>
              <a:rPr lang="en-US" altLang="en-US" sz="1100" dirty="0" smtClean="0">
                <a:latin typeface="Calibri" pitchFamily="34" charset="0"/>
                <a:ea typeface="Calibri" pitchFamily="34" charset="0"/>
                <a:cs typeface="Times New Roman" pitchFamily="18" charset="0"/>
              </a:rPr>
              <a:t>JOURNAL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2" name="Straight Arrow Connector 81"/>
          <p:cNvCxnSpPr/>
          <p:nvPr/>
        </p:nvCxnSpPr>
        <p:spPr>
          <a:xfrm>
            <a:off x="2137143" y="3969296"/>
            <a:ext cx="412670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endCxn id="77" idx="1"/>
          </p:cNvCxnSpPr>
          <p:nvPr/>
        </p:nvCxnSpPr>
        <p:spPr>
          <a:xfrm>
            <a:off x="2137143" y="1665040"/>
            <a:ext cx="8863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4" name="Rectangle 1"/>
          <p:cNvSpPr>
            <a:spLocks noChangeArrowheads="1"/>
          </p:cNvSpPr>
          <p:nvPr/>
        </p:nvSpPr>
        <p:spPr bwMode="auto">
          <a:xfrm>
            <a:off x="791239" y="5238775"/>
            <a:ext cx="1317847" cy="602729"/>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600" b="1" dirty="0" smtClean="0">
                <a:latin typeface="Calibri" pitchFamily="34" charset="0"/>
                <a:cs typeface="Times New Roman" pitchFamily="18" charset="0"/>
              </a:rPr>
              <a:t>ACCOUNT PAYABLE</a:t>
            </a:r>
            <a:endParaRPr kumimoji="0" lang="en-US" altLang="en-US" sz="16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5" name="Straight Arrow Connector 84"/>
          <p:cNvCxnSpPr/>
          <p:nvPr/>
        </p:nvCxnSpPr>
        <p:spPr>
          <a:xfrm>
            <a:off x="2137687" y="5553472"/>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6" name="Rectangle 7"/>
          <p:cNvSpPr>
            <a:spLocks noChangeArrowheads="1"/>
          </p:cNvSpPr>
          <p:nvPr/>
        </p:nvSpPr>
        <p:spPr bwMode="auto">
          <a:xfrm>
            <a:off x="2554877" y="5409456"/>
            <a:ext cx="1332706"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INVOICE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7" name="Straight Arrow Connector 86"/>
          <p:cNvCxnSpPr/>
          <p:nvPr/>
        </p:nvCxnSpPr>
        <p:spPr>
          <a:xfrm>
            <a:off x="3937887" y="5553472"/>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8" name="Rectangle 7"/>
          <p:cNvSpPr>
            <a:spLocks noChangeArrowheads="1"/>
          </p:cNvSpPr>
          <p:nvPr/>
        </p:nvSpPr>
        <p:spPr bwMode="auto">
          <a:xfrm>
            <a:off x="4355077" y="5337448"/>
            <a:ext cx="1332706"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INVOICE CONFIRM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Rectangle 7"/>
          <p:cNvSpPr>
            <a:spLocks noChangeArrowheads="1"/>
          </p:cNvSpPr>
          <p:nvPr/>
        </p:nvSpPr>
        <p:spPr bwMode="auto">
          <a:xfrm>
            <a:off x="5975815" y="5868888"/>
            <a:ext cx="1318392"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POSTING </a:t>
            </a:r>
            <a:r>
              <a:rPr lang="en-US" altLang="en-US" sz="1100" dirty="0" smtClean="0">
                <a:latin typeface="Calibri" pitchFamily="34" charset="0"/>
                <a:ea typeface="Calibri" pitchFamily="34" charset="0"/>
                <a:cs typeface="Times New Roman" pitchFamily="18" charset="0"/>
              </a:rPr>
              <a:t>JOURNAL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0" name="Straight Arrow Connector 89"/>
          <p:cNvCxnSpPr/>
          <p:nvPr/>
        </p:nvCxnSpPr>
        <p:spPr>
          <a:xfrm>
            <a:off x="6623887" y="5580856"/>
            <a:ext cx="0" cy="2473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1" name="Rectangle 7"/>
          <p:cNvSpPr>
            <a:spLocks noChangeArrowheads="1"/>
          </p:cNvSpPr>
          <p:nvPr/>
        </p:nvSpPr>
        <p:spPr bwMode="auto">
          <a:xfrm>
            <a:off x="2554877" y="6244208"/>
            <a:ext cx="1332706"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DIRECT PURCHASE INVOICE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 name="Rectangle 7"/>
          <p:cNvSpPr>
            <a:spLocks noChangeArrowheads="1"/>
          </p:cNvSpPr>
          <p:nvPr/>
        </p:nvSpPr>
        <p:spPr bwMode="auto">
          <a:xfrm>
            <a:off x="4355077" y="6244208"/>
            <a:ext cx="1332706"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INVOICE CONFIRM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3" name="Straight Arrow Connector 92"/>
          <p:cNvCxnSpPr/>
          <p:nvPr/>
        </p:nvCxnSpPr>
        <p:spPr>
          <a:xfrm>
            <a:off x="3937887" y="6489576"/>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4" name="Rectangle 7"/>
          <p:cNvSpPr>
            <a:spLocks noChangeArrowheads="1"/>
          </p:cNvSpPr>
          <p:nvPr/>
        </p:nvSpPr>
        <p:spPr bwMode="auto">
          <a:xfrm>
            <a:off x="6361007" y="3249216"/>
            <a:ext cx="2207096" cy="1426827"/>
          </a:xfrm>
          <a:prstGeom prst="rect">
            <a:avLst/>
          </a:prstGeom>
          <a:solidFill>
            <a:srgbClr val="FFFFFF"/>
          </a:solidFill>
          <a:ln w="25400">
            <a:solidFill>
              <a:srgbClr val="F79646"/>
            </a:solidFill>
            <a:miter lim="800000"/>
            <a:headEnd/>
            <a:tailEnd/>
          </a:ln>
        </p:spPr>
        <p:txBody>
          <a:bodyPr vert="horz" wrap="square" lIns="91440" tIns="1080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600" b="1" dirty="0" smtClean="0">
                <a:latin typeface="Calibri" pitchFamily="34" charset="0"/>
                <a:cs typeface="Times New Roman" pitchFamily="18" charset="0"/>
              </a:rPr>
              <a:t>REPORTING</a:t>
            </a:r>
            <a:endParaRPr lang="en-US" altLang="en-US" sz="1600" b="1" dirty="0">
              <a:latin typeface="Arial" pitchFamily="34" charset="0"/>
              <a:cs typeface="Arial" pitchFamily="34" charset="0"/>
            </a:endParaRPr>
          </a:p>
          <a:p>
            <a:pPr marL="228600" marR="0" lvl="0" indent="-228600" defTabSz="914400" rtl="0" eaLnBrk="1" fontAlgn="base" latinLnBrk="0" hangingPunct="1">
              <a:lnSpc>
                <a:spcPct val="100000"/>
              </a:lnSpc>
              <a:spcBef>
                <a:spcPct val="0"/>
              </a:spcBef>
              <a:spcAft>
                <a:spcPct val="0"/>
              </a:spcAft>
              <a:buClrTx/>
              <a:buSzTx/>
              <a:buFontTx/>
              <a:buAutoNum type="arabicPeriod"/>
              <a:tabLst/>
            </a:pPr>
            <a:r>
              <a:rPr lang="en-US" altLang="en-US" sz="1200" b="1" dirty="0" smtClean="0">
                <a:latin typeface="Arial" pitchFamily="34" charset="0"/>
                <a:cs typeface="Arial" pitchFamily="34" charset="0"/>
              </a:rPr>
              <a:t>Inventory Control</a:t>
            </a:r>
          </a:p>
          <a:p>
            <a:pPr marL="685800" lvl="1" indent="-228600" fontAlgn="base">
              <a:spcBef>
                <a:spcPct val="0"/>
              </a:spcBef>
              <a:spcAft>
                <a:spcPct val="0"/>
              </a:spcAft>
              <a:buFont typeface="Arial" panose="020B0604020202020204" pitchFamily="34" charset="0"/>
              <a:buChar char="•"/>
            </a:pPr>
            <a:r>
              <a:rPr lang="en-US" altLang="en-US" sz="1200" b="1" dirty="0" smtClean="0">
                <a:latin typeface="Calibri" pitchFamily="34" charset="0"/>
                <a:cs typeface="Times New Roman" pitchFamily="18" charset="0"/>
              </a:rPr>
              <a:t>Inventory list</a:t>
            </a:r>
            <a:endParaRPr lang="en-US" altLang="en-US" sz="1200" b="1" dirty="0" smtClean="0">
              <a:latin typeface="Arial" pitchFamily="34" charset="0"/>
              <a:cs typeface="Arial" pitchFamily="34" charset="0"/>
            </a:endParaRPr>
          </a:p>
          <a:p>
            <a:pPr marL="228600" marR="0" lvl="0" indent="-228600" defTabSz="914400" rtl="0" eaLnBrk="1" fontAlgn="base" latinLnBrk="0" hangingPunct="1">
              <a:lnSpc>
                <a:spcPct val="100000"/>
              </a:lnSpc>
              <a:spcBef>
                <a:spcPct val="0"/>
              </a:spcBef>
              <a:spcAft>
                <a:spcPct val="0"/>
              </a:spcAft>
              <a:buClrTx/>
              <a:buSzTx/>
              <a:buFontTx/>
              <a:buAutoNum type="arabicPeriod"/>
              <a:tabLst/>
            </a:pPr>
            <a:r>
              <a:rPr lang="en-US" altLang="en-US" sz="1200" b="1" dirty="0" smtClean="0">
                <a:latin typeface="Arial" pitchFamily="34" charset="0"/>
                <a:cs typeface="Arial" pitchFamily="34" charset="0"/>
              </a:rPr>
              <a:t>Statement of Financial Position</a:t>
            </a:r>
          </a:p>
          <a:p>
            <a:pPr marL="685800" lvl="1" indent="-228600" fontAlgn="base">
              <a:spcBef>
                <a:spcPct val="0"/>
              </a:spcBef>
              <a:spcAft>
                <a:spcPct val="0"/>
              </a:spcAft>
              <a:buFont typeface="Arial" panose="020B0604020202020204" pitchFamily="34" charset="0"/>
              <a:buChar char="•"/>
            </a:pPr>
            <a:r>
              <a:rPr lang="en-US" altLang="en-US" sz="1200" b="1" dirty="0" smtClean="0">
                <a:latin typeface="Calibri" pitchFamily="34" charset="0"/>
                <a:cs typeface="Times New Roman" pitchFamily="18" charset="0"/>
              </a:rPr>
              <a:t>Trade Payable</a:t>
            </a:r>
          </a:p>
        </p:txBody>
      </p:sp>
      <p:cxnSp>
        <p:nvCxnSpPr>
          <p:cNvPr id="95" name="Straight Arrow Connector 94"/>
          <p:cNvCxnSpPr>
            <a:endCxn id="89" idx="2"/>
          </p:cNvCxnSpPr>
          <p:nvPr/>
        </p:nvCxnSpPr>
        <p:spPr>
          <a:xfrm flipV="1">
            <a:off x="6635011" y="6156920"/>
            <a:ext cx="0" cy="3179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a:stCxn id="81" idx="2"/>
            <a:endCxn id="84" idx="0"/>
          </p:cNvCxnSpPr>
          <p:nvPr/>
        </p:nvCxnSpPr>
        <p:spPr>
          <a:xfrm>
            <a:off x="1449891" y="4113312"/>
            <a:ext cx="272" cy="1125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7" name="Straight Arrow Connector 96"/>
          <p:cNvCxnSpPr/>
          <p:nvPr/>
        </p:nvCxnSpPr>
        <p:spPr>
          <a:xfrm flipV="1">
            <a:off x="5759791" y="3638600"/>
            <a:ext cx="0" cy="12668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flipV="1">
            <a:off x="2735455" y="5076800"/>
            <a:ext cx="0" cy="322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3671558" y="5049416"/>
            <a:ext cx="1"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102" idx="3"/>
          </p:cNvCxnSpPr>
          <p:nvPr/>
        </p:nvCxnSpPr>
        <p:spPr>
          <a:xfrm>
            <a:off x="4220482" y="4905400"/>
            <a:ext cx="154177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7"/>
          <p:cNvSpPr>
            <a:spLocks noChangeArrowheads="1"/>
          </p:cNvSpPr>
          <p:nvPr/>
        </p:nvSpPr>
        <p:spPr bwMode="auto">
          <a:xfrm>
            <a:off x="2159391" y="4761384"/>
            <a:ext cx="980971"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DEBIT NOTE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 name="Rectangle 7"/>
          <p:cNvSpPr>
            <a:spLocks noChangeArrowheads="1"/>
          </p:cNvSpPr>
          <p:nvPr/>
        </p:nvSpPr>
        <p:spPr bwMode="auto">
          <a:xfrm>
            <a:off x="3239511" y="4761384"/>
            <a:ext cx="980971"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CREDIT NOTE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 name="TextBox 102"/>
          <p:cNvSpPr txBox="1"/>
          <p:nvPr/>
        </p:nvSpPr>
        <p:spPr>
          <a:xfrm>
            <a:off x="4175615" y="4471119"/>
            <a:ext cx="1586644" cy="461665"/>
          </a:xfrm>
          <a:prstGeom prst="rect">
            <a:avLst/>
          </a:prstGeom>
          <a:noFill/>
        </p:spPr>
        <p:txBody>
          <a:bodyPr wrap="square" rtlCol="0">
            <a:spAutoFit/>
          </a:bodyPr>
          <a:lstStyle/>
          <a:p>
            <a:pPr algn="ctr"/>
            <a:r>
              <a:rPr lang="en-US" sz="1200" dirty="0" smtClean="0"/>
              <a:t>Increase Stock</a:t>
            </a:r>
          </a:p>
          <a:p>
            <a:pPr algn="ctr"/>
            <a:r>
              <a:rPr lang="en-US" sz="1200" dirty="0" smtClean="0"/>
              <a:t>(additional purchase)</a:t>
            </a:r>
            <a:endParaRPr lang="en-MY" sz="1200" dirty="0"/>
          </a:p>
        </p:txBody>
      </p:sp>
      <p:cxnSp>
        <p:nvCxnSpPr>
          <p:cNvPr id="104" name="Straight Connector 103"/>
          <p:cNvCxnSpPr/>
          <p:nvPr/>
        </p:nvCxnSpPr>
        <p:spPr>
          <a:xfrm flipV="1">
            <a:off x="2735455" y="4401344"/>
            <a:ext cx="0" cy="322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2735455" y="4401345"/>
            <a:ext cx="2520280"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flipV="1">
            <a:off x="5237454" y="3638600"/>
            <a:ext cx="4710" cy="7627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7" name="TextBox 106"/>
          <p:cNvSpPr txBox="1"/>
          <p:nvPr/>
        </p:nvSpPr>
        <p:spPr>
          <a:xfrm>
            <a:off x="2807463" y="4151729"/>
            <a:ext cx="2362693" cy="276999"/>
          </a:xfrm>
          <a:prstGeom prst="rect">
            <a:avLst/>
          </a:prstGeom>
          <a:noFill/>
        </p:spPr>
        <p:txBody>
          <a:bodyPr wrap="square" rtlCol="0">
            <a:spAutoFit/>
          </a:bodyPr>
          <a:lstStyle/>
          <a:p>
            <a:pPr algn="ctr"/>
            <a:r>
              <a:rPr lang="en-US" sz="1200" dirty="0" smtClean="0"/>
              <a:t>Decrease Stock (purchase return)</a:t>
            </a:r>
            <a:endParaRPr lang="en-MY" sz="1200" dirty="0"/>
          </a:p>
        </p:txBody>
      </p:sp>
      <p:sp>
        <p:nvSpPr>
          <p:cNvPr id="108" name="TextBox 107"/>
          <p:cNvSpPr txBox="1"/>
          <p:nvPr/>
        </p:nvSpPr>
        <p:spPr>
          <a:xfrm>
            <a:off x="6621419" y="5591889"/>
            <a:ext cx="1226604" cy="276999"/>
          </a:xfrm>
          <a:prstGeom prst="rect">
            <a:avLst/>
          </a:prstGeom>
          <a:noFill/>
        </p:spPr>
        <p:txBody>
          <a:bodyPr wrap="square" rtlCol="0">
            <a:spAutoFit/>
          </a:bodyPr>
          <a:lstStyle/>
          <a:p>
            <a:pPr algn="ctr"/>
            <a:r>
              <a:rPr lang="en-US" sz="1200" dirty="0" smtClean="0"/>
              <a:t>Trade Payable</a:t>
            </a:r>
          </a:p>
        </p:txBody>
      </p:sp>
      <p:cxnSp>
        <p:nvCxnSpPr>
          <p:cNvPr id="109" name="Straight Arrow Connector 108"/>
          <p:cNvCxnSpPr/>
          <p:nvPr/>
        </p:nvCxnSpPr>
        <p:spPr>
          <a:xfrm>
            <a:off x="1438767" y="6516960"/>
            <a:ext cx="108012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0" name="Straight Connector 109"/>
          <p:cNvCxnSpPr/>
          <p:nvPr/>
        </p:nvCxnSpPr>
        <p:spPr>
          <a:xfrm>
            <a:off x="1450163" y="5883560"/>
            <a:ext cx="0" cy="6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687783" y="6474904"/>
            <a:ext cx="9472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88" idx="3"/>
          </p:cNvCxnSpPr>
          <p:nvPr/>
        </p:nvCxnSpPr>
        <p:spPr>
          <a:xfrm>
            <a:off x="5687783" y="5568144"/>
            <a:ext cx="9472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7776015" y="4723816"/>
            <a:ext cx="0" cy="12766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4" name="Straight Connector 113"/>
          <p:cNvCxnSpPr/>
          <p:nvPr/>
        </p:nvCxnSpPr>
        <p:spPr>
          <a:xfrm>
            <a:off x="7332843" y="6012904"/>
            <a:ext cx="4431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319631" y="6023937"/>
            <a:ext cx="1368152" cy="276999"/>
          </a:xfrm>
          <a:prstGeom prst="rect">
            <a:avLst/>
          </a:prstGeom>
          <a:noFill/>
        </p:spPr>
        <p:txBody>
          <a:bodyPr wrap="square" rtlCol="0">
            <a:spAutoFit/>
          </a:bodyPr>
          <a:lstStyle/>
          <a:p>
            <a:pPr algn="ctr"/>
            <a:r>
              <a:rPr lang="en-US" sz="1200" dirty="0" smtClean="0"/>
              <a:t>(Auto create GRN)</a:t>
            </a:r>
          </a:p>
        </p:txBody>
      </p:sp>
      <p:sp>
        <p:nvSpPr>
          <p:cNvPr id="116" name="TextBox 115"/>
          <p:cNvSpPr txBox="1"/>
          <p:nvPr/>
        </p:nvSpPr>
        <p:spPr>
          <a:xfrm>
            <a:off x="2087383" y="1404392"/>
            <a:ext cx="936104" cy="276999"/>
          </a:xfrm>
          <a:prstGeom prst="rect">
            <a:avLst/>
          </a:prstGeom>
          <a:noFill/>
        </p:spPr>
        <p:txBody>
          <a:bodyPr wrap="square" rtlCol="0">
            <a:spAutoFit/>
          </a:bodyPr>
          <a:lstStyle/>
          <a:p>
            <a:pPr algn="ctr"/>
            <a:r>
              <a:rPr lang="en-US" sz="1200" dirty="0" smtClean="0"/>
              <a:t>Optional</a:t>
            </a:r>
          </a:p>
        </p:txBody>
      </p:sp>
      <p:sp>
        <p:nvSpPr>
          <p:cNvPr id="117" name="TextBox 116"/>
          <p:cNvSpPr txBox="1"/>
          <p:nvPr/>
        </p:nvSpPr>
        <p:spPr>
          <a:xfrm>
            <a:off x="3799763" y="3030959"/>
            <a:ext cx="1221667" cy="461665"/>
          </a:xfrm>
          <a:prstGeom prst="rect">
            <a:avLst/>
          </a:prstGeom>
          <a:noFill/>
        </p:spPr>
        <p:txBody>
          <a:bodyPr wrap="square" rtlCol="0">
            <a:spAutoFit/>
          </a:bodyPr>
          <a:lstStyle/>
          <a:p>
            <a:pPr algn="ctr"/>
            <a:r>
              <a:rPr lang="en-US" sz="1200" dirty="0" smtClean="0"/>
              <a:t>Good Received Note (GRN)</a:t>
            </a:r>
            <a:endParaRPr lang="en-MY" sz="1200" dirty="0"/>
          </a:p>
        </p:txBody>
      </p:sp>
      <p:sp>
        <p:nvSpPr>
          <p:cNvPr id="5" name="Slide Number Placeholder 4"/>
          <p:cNvSpPr>
            <a:spLocks noGrp="1"/>
          </p:cNvSpPr>
          <p:nvPr>
            <p:ph type="sldNum" sz="quarter" idx="12"/>
          </p:nvPr>
        </p:nvSpPr>
        <p:spPr/>
        <p:txBody>
          <a:bodyPr/>
          <a:lstStyle/>
          <a:p>
            <a:fld id="{3B532822-4FE7-46F5-9C0F-301F4B1D7308}" type="slidenum">
              <a:rPr lang="en-US" smtClean="0"/>
              <a:t>33</a:t>
            </a:fld>
            <a:endParaRPr lang="en-US"/>
          </a:p>
        </p:txBody>
      </p:sp>
    </p:spTree>
    <p:extLst>
      <p:ext uri="{BB962C8B-B14F-4D97-AF65-F5344CB8AC3E}">
        <p14:creationId xmlns:p14="http://schemas.microsoft.com/office/powerpoint/2010/main" val="3569712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ACCOUNT RECEIVABLES</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1"/>
          <p:cNvSpPr>
            <a:spLocks noChangeArrowheads="1"/>
          </p:cNvSpPr>
          <p:nvPr/>
        </p:nvSpPr>
        <p:spPr bwMode="auto">
          <a:xfrm>
            <a:off x="899048" y="1503265"/>
            <a:ext cx="1318392" cy="305791"/>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500" b="1" dirty="0" smtClean="0">
                <a:latin typeface="Calibri" pitchFamily="34" charset="0"/>
                <a:cs typeface="Times New Roman" pitchFamily="18" charset="0"/>
              </a:rPr>
              <a:t>SALES ORDER</a:t>
            </a:r>
            <a:endParaRPr kumimoji="0" lang="en-US" altLang="en-US" sz="15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58" name="Straight Arrow Connector 57"/>
          <p:cNvCxnSpPr>
            <a:stCxn id="57" idx="2"/>
          </p:cNvCxnSpPr>
          <p:nvPr/>
        </p:nvCxnSpPr>
        <p:spPr>
          <a:xfrm>
            <a:off x="1558244" y="1809056"/>
            <a:ext cx="272"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9" name="Rectangle 3"/>
          <p:cNvSpPr>
            <a:spLocks noChangeArrowheads="1"/>
          </p:cNvSpPr>
          <p:nvPr/>
        </p:nvSpPr>
        <p:spPr bwMode="auto">
          <a:xfrm>
            <a:off x="899592" y="2097088"/>
            <a:ext cx="1317848"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SALES</a:t>
            </a:r>
            <a:r>
              <a:rPr kumimoji="0" lang="en-US" altLang="en-US" sz="11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QUOTATION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0" name="Straight Arrow Connector 59"/>
          <p:cNvCxnSpPr>
            <a:stCxn id="59" idx="2"/>
          </p:cNvCxnSpPr>
          <p:nvPr/>
        </p:nvCxnSpPr>
        <p:spPr>
          <a:xfrm>
            <a:off x="1558516" y="2385120"/>
            <a:ext cx="0"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1" name="Rectangle 7"/>
          <p:cNvSpPr>
            <a:spLocks noChangeArrowheads="1"/>
          </p:cNvSpPr>
          <p:nvPr/>
        </p:nvSpPr>
        <p:spPr bwMode="auto">
          <a:xfrm>
            <a:off x="899048" y="2673152"/>
            <a:ext cx="1318392" cy="288033"/>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SALES ORDER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2" name="Straight Arrow Connector 61"/>
          <p:cNvCxnSpPr>
            <a:stCxn id="61" idx="2"/>
          </p:cNvCxnSpPr>
          <p:nvPr/>
        </p:nvCxnSpPr>
        <p:spPr>
          <a:xfrm>
            <a:off x="1558244" y="2961185"/>
            <a:ext cx="272" cy="2880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3" name="Rectangle 7"/>
          <p:cNvSpPr>
            <a:spLocks noChangeArrowheads="1"/>
          </p:cNvSpPr>
          <p:nvPr/>
        </p:nvSpPr>
        <p:spPr bwMode="auto">
          <a:xfrm>
            <a:off x="899592" y="3249216"/>
            <a:ext cx="1317848"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DELIVERY ORDER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4" name="Straight Arrow Connector 63"/>
          <p:cNvCxnSpPr/>
          <p:nvPr/>
        </p:nvCxnSpPr>
        <p:spPr>
          <a:xfrm>
            <a:off x="2245790" y="3393232"/>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8" name="Rectangle 7"/>
          <p:cNvSpPr>
            <a:spLocks noChangeArrowheads="1"/>
          </p:cNvSpPr>
          <p:nvPr/>
        </p:nvSpPr>
        <p:spPr bwMode="auto">
          <a:xfrm>
            <a:off x="2678088" y="3177208"/>
            <a:ext cx="1317848"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algn="ctr" fontAlgn="base">
              <a:spcBef>
                <a:spcPct val="0"/>
              </a:spcBef>
              <a:spcAft>
                <a:spcPct val="0"/>
              </a:spcAft>
            </a:pPr>
            <a:r>
              <a:rPr lang="en-US" altLang="en-US" sz="1100" dirty="0" smtClean="0">
                <a:latin typeface="Calibri" pitchFamily="34" charset="0"/>
                <a:cs typeface="Times New Roman" pitchFamily="18" charset="0"/>
              </a:rPr>
              <a:t>DELIVERY ORDER</a:t>
            </a:r>
            <a:r>
              <a:rPr lang="en-US" altLang="en-US" dirty="0" smtClean="0">
                <a:latin typeface="Arial" pitchFamily="34" charset="0"/>
                <a:cs typeface="Arial" pitchFamily="34" charset="0"/>
              </a:rPr>
              <a:t> </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CONFIRM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 name="Rectangle 3"/>
          <p:cNvSpPr>
            <a:spLocks noChangeArrowheads="1"/>
          </p:cNvSpPr>
          <p:nvPr/>
        </p:nvSpPr>
        <p:spPr bwMode="auto">
          <a:xfrm>
            <a:off x="3124200" y="1512144"/>
            <a:ext cx="1350429" cy="305791"/>
          </a:xfrm>
          <a:prstGeom prst="rect">
            <a:avLst/>
          </a:prstGeom>
          <a:solidFill>
            <a:srgbClr val="FFFFFF"/>
          </a:solidFill>
          <a:ln w="25400">
            <a:solidFill>
              <a:srgbClr val="F79646"/>
            </a:solidFill>
            <a:miter lim="800000"/>
            <a:headEnd/>
            <a:tailEnd/>
          </a:ln>
        </p:spPr>
        <p:txBody>
          <a:bodyPr vert="horz" wrap="square" lIns="91440" tIns="10800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SALES PRICE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0" name="Straight Arrow Connector 119"/>
          <p:cNvCxnSpPr/>
          <p:nvPr/>
        </p:nvCxnSpPr>
        <p:spPr>
          <a:xfrm>
            <a:off x="4067944" y="3352800"/>
            <a:ext cx="10552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1" name="Rectangle 1"/>
          <p:cNvSpPr>
            <a:spLocks noChangeArrowheads="1"/>
          </p:cNvSpPr>
          <p:nvPr/>
        </p:nvSpPr>
        <p:spPr bwMode="auto">
          <a:xfrm>
            <a:off x="5148064" y="3239369"/>
            <a:ext cx="1008112" cy="265831"/>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INVENTORY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2" name="Straight Arrow Connector 121"/>
          <p:cNvCxnSpPr/>
          <p:nvPr/>
        </p:nvCxnSpPr>
        <p:spPr>
          <a:xfrm>
            <a:off x="1547664" y="3537248"/>
            <a:ext cx="0" cy="26136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3" name="Rectangle 7"/>
          <p:cNvSpPr>
            <a:spLocks noChangeArrowheads="1"/>
          </p:cNvSpPr>
          <p:nvPr/>
        </p:nvSpPr>
        <p:spPr bwMode="auto">
          <a:xfrm>
            <a:off x="899048" y="3825280"/>
            <a:ext cx="1318392"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POSTING </a:t>
            </a:r>
            <a:r>
              <a:rPr lang="en-US" altLang="en-US" sz="1100" dirty="0" smtClean="0">
                <a:latin typeface="Calibri" pitchFamily="34" charset="0"/>
                <a:ea typeface="Calibri" pitchFamily="34" charset="0"/>
                <a:cs typeface="Times New Roman" pitchFamily="18" charset="0"/>
              </a:rPr>
              <a:t>JOURNAL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4" name="Straight Arrow Connector 123"/>
          <p:cNvCxnSpPr/>
          <p:nvPr/>
        </p:nvCxnSpPr>
        <p:spPr>
          <a:xfrm>
            <a:off x="2245496" y="3969296"/>
            <a:ext cx="412670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endCxn id="119" idx="1"/>
          </p:cNvCxnSpPr>
          <p:nvPr/>
        </p:nvCxnSpPr>
        <p:spPr>
          <a:xfrm>
            <a:off x="2237856" y="1665040"/>
            <a:ext cx="8863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6" name="Rectangle 1"/>
          <p:cNvSpPr>
            <a:spLocks noChangeArrowheads="1"/>
          </p:cNvSpPr>
          <p:nvPr/>
        </p:nvSpPr>
        <p:spPr bwMode="auto">
          <a:xfrm>
            <a:off x="899592" y="5238775"/>
            <a:ext cx="1317847" cy="602729"/>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600" b="1" dirty="0" smtClean="0">
                <a:latin typeface="Calibri" pitchFamily="34" charset="0"/>
                <a:cs typeface="Times New Roman" pitchFamily="18" charset="0"/>
              </a:rPr>
              <a:t>ACCOUNT RECEIVABLES</a:t>
            </a:r>
            <a:endParaRPr kumimoji="0" lang="en-US" altLang="en-US" sz="16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7" name="Straight Arrow Connector 126"/>
          <p:cNvCxnSpPr/>
          <p:nvPr/>
        </p:nvCxnSpPr>
        <p:spPr>
          <a:xfrm>
            <a:off x="2246040" y="5553472"/>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8" name="Rectangle 7"/>
          <p:cNvSpPr>
            <a:spLocks noChangeArrowheads="1"/>
          </p:cNvSpPr>
          <p:nvPr/>
        </p:nvSpPr>
        <p:spPr bwMode="auto">
          <a:xfrm>
            <a:off x="2663230" y="5409456"/>
            <a:ext cx="1332706"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ea typeface="Calibri" pitchFamily="34" charset="0"/>
                <a:cs typeface="Times New Roman" pitchFamily="18" charset="0"/>
              </a:rPr>
              <a:t>SALES</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INVOICE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9" name="Straight Arrow Connector 128"/>
          <p:cNvCxnSpPr/>
          <p:nvPr/>
        </p:nvCxnSpPr>
        <p:spPr>
          <a:xfrm>
            <a:off x="4046240" y="5553472"/>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0" name="Rectangle 7"/>
          <p:cNvSpPr>
            <a:spLocks noChangeArrowheads="1"/>
          </p:cNvSpPr>
          <p:nvPr/>
        </p:nvSpPr>
        <p:spPr bwMode="auto">
          <a:xfrm>
            <a:off x="4463430" y="5337448"/>
            <a:ext cx="1332706"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ea typeface="Calibri" pitchFamily="34" charset="0"/>
                <a:cs typeface="Times New Roman" pitchFamily="18" charset="0"/>
              </a:rPr>
              <a:t>SALES</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INVOICE CONFIRM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 name="Rectangle 7"/>
          <p:cNvSpPr>
            <a:spLocks noChangeArrowheads="1"/>
          </p:cNvSpPr>
          <p:nvPr/>
        </p:nvSpPr>
        <p:spPr bwMode="auto">
          <a:xfrm>
            <a:off x="6084168" y="5868888"/>
            <a:ext cx="1318392"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POSTING </a:t>
            </a:r>
            <a:r>
              <a:rPr lang="en-US" altLang="en-US" sz="1100" dirty="0" smtClean="0">
                <a:latin typeface="Calibri" pitchFamily="34" charset="0"/>
                <a:ea typeface="Calibri" pitchFamily="34" charset="0"/>
                <a:cs typeface="Times New Roman" pitchFamily="18" charset="0"/>
              </a:rPr>
              <a:t>JOURNAL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2" name="Straight Arrow Connector 131"/>
          <p:cNvCxnSpPr/>
          <p:nvPr/>
        </p:nvCxnSpPr>
        <p:spPr>
          <a:xfrm>
            <a:off x="6732240" y="5580856"/>
            <a:ext cx="0" cy="2473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3" name="Rectangle 7"/>
          <p:cNvSpPr>
            <a:spLocks noChangeArrowheads="1"/>
          </p:cNvSpPr>
          <p:nvPr/>
        </p:nvSpPr>
        <p:spPr bwMode="auto">
          <a:xfrm>
            <a:off x="2663230" y="6244208"/>
            <a:ext cx="1332706"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DIRECT SALES INVOICE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 name="Rectangle 7"/>
          <p:cNvSpPr>
            <a:spLocks noChangeArrowheads="1"/>
          </p:cNvSpPr>
          <p:nvPr/>
        </p:nvSpPr>
        <p:spPr bwMode="auto">
          <a:xfrm>
            <a:off x="4463430" y="6244208"/>
            <a:ext cx="1332706"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ea typeface="Calibri" pitchFamily="34" charset="0"/>
                <a:cs typeface="Times New Roman" pitchFamily="18" charset="0"/>
              </a:rPr>
              <a:t>SALES</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INVOICE CONFIRM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5" name="Straight Arrow Connector 134"/>
          <p:cNvCxnSpPr/>
          <p:nvPr/>
        </p:nvCxnSpPr>
        <p:spPr>
          <a:xfrm>
            <a:off x="4046240" y="6480621"/>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6" name="Rectangle 7"/>
          <p:cNvSpPr>
            <a:spLocks noChangeArrowheads="1"/>
          </p:cNvSpPr>
          <p:nvPr/>
        </p:nvSpPr>
        <p:spPr bwMode="auto">
          <a:xfrm>
            <a:off x="6469360" y="3249216"/>
            <a:ext cx="2207096" cy="1426827"/>
          </a:xfrm>
          <a:prstGeom prst="rect">
            <a:avLst/>
          </a:prstGeom>
          <a:solidFill>
            <a:srgbClr val="FFFFFF"/>
          </a:solidFill>
          <a:ln w="25400">
            <a:solidFill>
              <a:srgbClr val="F79646"/>
            </a:solidFill>
            <a:miter lim="800000"/>
            <a:headEnd/>
            <a:tailEnd/>
          </a:ln>
        </p:spPr>
        <p:txBody>
          <a:bodyPr vert="horz" wrap="square" lIns="91440" tIns="1080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600" b="1" dirty="0" smtClean="0">
                <a:latin typeface="Calibri" pitchFamily="34" charset="0"/>
                <a:cs typeface="Times New Roman" pitchFamily="18" charset="0"/>
              </a:rPr>
              <a:t>REPORTING</a:t>
            </a:r>
            <a:endParaRPr lang="en-US" altLang="en-US" sz="1600" b="1" dirty="0">
              <a:latin typeface="Arial" pitchFamily="34" charset="0"/>
              <a:cs typeface="Arial" pitchFamily="34" charset="0"/>
            </a:endParaRPr>
          </a:p>
          <a:p>
            <a:pPr marL="228600" marR="0" lvl="0" indent="-228600" defTabSz="914400" rtl="0" eaLnBrk="1" fontAlgn="base" latinLnBrk="0" hangingPunct="1">
              <a:lnSpc>
                <a:spcPct val="100000"/>
              </a:lnSpc>
              <a:spcBef>
                <a:spcPct val="0"/>
              </a:spcBef>
              <a:spcAft>
                <a:spcPct val="0"/>
              </a:spcAft>
              <a:buClrTx/>
              <a:buSzTx/>
              <a:buFontTx/>
              <a:buAutoNum type="arabicPeriod"/>
              <a:tabLst/>
            </a:pPr>
            <a:r>
              <a:rPr lang="en-US" altLang="en-US" sz="1200" b="1" dirty="0" smtClean="0">
                <a:latin typeface="Arial" pitchFamily="34" charset="0"/>
                <a:cs typeface="Arial" pitchFamily="34" charset="0"/>
              </a:rPr>
              <a:t>Inventory Control</a:t>
            </a:r>
          </a:p>
          <a:p>
            <a:pPr marL="685800" lvl="1" indent="-228600" fontAlgn="base">
              <a:spcBef>
                <a:spcPct val="0"/>
              </a:spcBef>
              <a:spcAft>
                <a:spcPct val="0"/>
              </a:spcAft>
              <a:buFont typeface="Arial" panose="020B0604020202020204" pitchFamily="34" charset="0"/>
              <a:buChar char="•"/>
            </a:pPr>
            <a:r>
              <a:rPr lang="en-US" altLang="en-US" sz="1200" b="1" dirty="0" smtClean="0">
                <a:latin typeface="Calibri" pitchFamily="34" charset="0"/>
                <a:cs typeface="Times New Roman" pitchFamily="18" charset="0"/>
              </a:rPr>
              <a:t>Inventory list</a:t>
            </a:r>
            <a:endParaRPr lang="en-US" altLang="en-US" sz="1200" b="1" dirty="0" smtClean="0">
              <a:latin typeface="Arial" pitchFamily="34" charset="0"/>
              <a:cs typeface="Arial" pitchFamily="34" charset="0"/>
            </a:endParaRPr>
          </a:p>
          <a:p>
            <a:pPr marL="228600" marR="0" lvl="0" indent="-228600" defTabSz="914400" rtl="0" eaLnBrk="1" fontAlgn="base" latinLnBrk="0" hangingPunct="1">
              <a:lnSpc>
                <a:spcPct val="100000"/>
              </a:lnSpc>
              <a:spcBef>
                <a:spcPct val="0"/>
              </a:spcBef>
              <a:spcAft>
                <a:spcPct val="0"/>
              </a:spcAft>
              <a:buClrTx/>
              <a:buSzTx/>
              <a:buFontTx/>
              <a:buAutoNum type="arabicPeriod"/>
              <a:tabLst/>
            </a:pPr>
            <a:r>
              <a:rPr lang="en-US" altLang="en-US" sz="1200" b="1" dirty="0" smtClean="0">
                <a:latin typeface="Arial" pitchFamily="34" charset="0"/>
                <a:cs typeface="Arial" pitchFamily="34" charset="0"/>
              </a:rPr>
              <a:t>Statement of Financial Position</a:t>
            </a:r>
          </a:p>
          <a:p>
            <a:pPr marL="685800" lvl="1" indent="-228600" fontAlgn="base">
              <a:spcBef>
                <a:spcPct val="0"/>
              </a:spcBef>
              <a:spcAft>
                <a:spcPct val="0"/>
              </a:spcAft>
              <a:buFont typeface="Arial" panose="020B0604020202020204" pitchFamily="34" charset="0"/>
              <a:buChar char="•"/>
            </a:pPr>
            <a:r>
              <a:rPr lang="en-US" altLang="en-US" sz="1200" b="1" dirty="0" smtClean="0">
                <a:latin typeface="Calibri" pitchFamily="34" charset="0"/>
                <a:cs typeface="Times New Roman" pitchFamily="18" charset="0"/>
              </a:rPr>
              <a:t>Trade Receivable</a:t>
            </a:r>
          </a:p>
        </p:txBody>
      </p:sp>
      <p:cxnSp>
        <p:nvCxnSpPr>
          <p:cNvPr id="137" name="Straight Arrow Connector 136"/>
          <p:cNvCxnSpPr>
            <a:endCxn id="131" idx="2"/>
          </p:cNvCxnSpPr>
          <p:nvPr/>
        </p:nvCxnSpPr>
        <p:spPr>
          <a:xfrm flipV="1">
            <a:off x="6743364" y="6156920"/>
            <a:ext cx="0" cy="3179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8" name="Straight Arrow Connector 137"/>
          <p:cNvCxnSpPr>
            <a:stCxn id="123" idx="2"/>
            <a:endCxn id="126" idx="0"/>
          </p:cNvCxnSpPr>
          <p:nvPr/>
        </p:nvCxnSpPr>
        <p:spPr>
          <a:xfrm>
            <a:off x="1558244" y="4113312"/>
            <a:ext cx="272" cy="1125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9" name="Straight Arrow Connector 138"/>
          <p:cNvCxnSpPr/>
          <p:nvPr/>
        </p:nvCxnSpPr>
        <p:spPr>
          <a:xfrm flipV="1">
            <a:off x="5868144" y="3638600"/>
            <a:ext cx="0" cy="12668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0" name="Straight Connector 139"/>
          <p:cNvCxnSpPr/>
          <p:nvPr/>
        </p:nvCxnSpPr>
        <p:spPr>
          <a:xfrm flipV="1">
            <a:off x="2843808" y="5076800"/>
            <a:ext cx="0" cy="322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3779911" y="5049416"/>
            <a:ext cx="1"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44" idx="3"/>
          </p:cNvCxnSpPr>
          <p:nvPr/>
        </p:nvCxnSpPr>
        <p:spPr>
          <a:xfrm>
            <a:off x="4328835" y="4905400"/>
            <a:ext cx="154177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7"/>
          <p:cNvSpPr>
            <a:spLocks noChangeArrowheads="1"/>
          </p:cNvSpPr>
          <p:nvPr/>
        </p:nvSpPr>
        <p:spPr bwMode="auto">
          <a:xfrm>
            <a:off x="2267744" y="4761384"/>
            <a:ext cx="980971"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DEBIT NOTE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Rectangle 7"/>
          <p:cNvSpPr>
            <a:spLocks noChangeArrowheads="1"/>
          </p:cNvSpPr>
          <p:nvPr/>
        </p:nvSpPr>
        <p:spPr bwMode="auto">
          <a:xfrm>
            <a:off x="3347864" y="4761384"/>
            <a:ext cx="980971"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CREDIT NOTE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TextBox 144"/>
          <p:cNvSpPr txBox="1"/>
          <p:nvPr/>
        </p:nvSpPr>
        <p:spPr>
          <a:xfrm>
            <a:off x="4283968" y="4471119"/>
            <a:ext cx="1586644" cy="461665"/>
          </a:xfrm>
          <a:prstGeom prst="rect">
            <a:avLst/>
          </a:prstGeom>
          <a:noFill/>
        </p:spPr>
        <p:txBody>
          <a:bodyPr wrap="square" rtlCol="0">
            <a:spAutoFit/>
          </a:bodyPr>
          <a:lstStyle/>
          <a:p>
            <a:pPr algn="ctr"/>
            <a:r>
              <a:rPr lang="en-US" sz="1200" dirty="0" smtClean="0"/>
              <a:t>Increase Stock</a:t>
            </a:r>
          </a:p>
          <a:p>
            <a:pPr algn="ctr"/>
            <a:r>
              <a:rPr lang="en-US" sz="1200" dirty="0" smtClean="0"/>
              <a:t>(sales return)</a:t>
            </a:r>
            <a:endParaRPr lang="en-MY" sz="1200" dirty="0"/>
          </a:p>
        </p:txBody>
      </p:sp>
      <p:cxnSp>
        <p:nvCxnSpPr>
          <p:cNvPr id="146" name="Straight Connector 145"/>
          <p:cNvCxnSpPr/>
          <p:nvPr/>
        </p:nvCxnSpPr>
        <p:spPr>
          <a:xfrm flipV="1">
            <a:off x="2843808" y="4401344"/>
            <a:ext cx="0" cy="322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2843808" y="4401345"/>
            <a:ext cx="2520280"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flipV="1">
            <a:off x="5345807" y="3638600"/>
            <a:ext cx="4710" cy="7627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9" name="TextBox 148"/>
          <p:cNvSpPr txBox="1"/>
          <p:nvPr/>
        </p:nvSpPr>
        <p:spPr>
          <a:xfrm>
            <a:off x="2915816" y="4151729"/>
            <a:ext cx="2362693" cy="276999"/>
          </a:xfrm>
          <a:prstGeom prst="rect">
            <a:avLst/>
          </a:prstGeom>
          <a:noFill/>
        </p:spPr>
        <p:txBody>
          <a:bodyPr wrap="square" rtlCol="0">
            <a:spAutoFit/>
          </a:bodyPr>
          <a:lstStyle/>
          <a:p>
            <a:pPr algn="ctr"/>
            <a:r>
              <a:rPr lang="en-US" sz="1200" dirty="0" smtClean="0"/>
              <a:t>Decrease Stock (additional  sales)</a:t>
            </a:r>
            <a:endParaRPr lang="en-MY" sz="1200" dirty="0"/>
          </a:p>
        </p:txBody>
      </p:sp>
      <p:sp>
        <p:nvSpPr>
          <p:cNvPr id="150" name="TextBox 149"/>
          <p:cNvSpPr txBox="1"/>
          <p:nvPr/>
        </p:nvSpPr>
        <p:spPr>
          <a:xfrm>
            <a:off x="6729772" y="5591889"/>
            <a:ext cx="1226604" cy="276999"/>
          </a:xfrm>
          <a:prstGeom prst="rect">
            <a:avLst/>
          </a:prstGeom>
          <a:noFill/>
        </p:spPr>
        <p:txBody>
          <a:bodyPr wrap="square" rtlCol="0">
            <a:spAutoFit/>
          </a:bodyPr>
          <a:lstStyle/>
          <a:p>
            <a:pPr algn="ctr"/>
            <a:r>
              <a:rPr lang="en-US" sz="1200" dirty="0" smtClean="0"/>
              <a:t>Trade Receivable</a:t>
            </a:r>
          </a:p>
        </p:txBody>
      </p:sp>
      <p:cxnSp>
        <p:nvCxnSpPr>
          <p:cNvPr id="151" name="Straight Arrow Connector 150"/>
          <p:cNvCxnSpPr/>
          <p:nvPr/>
        </p:nvCxnSpPr>
        <p:spPr>
          <a:xfrm>
            <a:off x="1547120" y="6516960"/>
            <a:ext cx="108012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2" name="Straight Connector 151"/>
          <p:cNvCxnSpPr/>
          <p:nvPr/>
        </p:nvCxnSpPr>
        <p:spPr>
          <a:xfrm>
            <a:off x="1558516" y="5883560"/>
            <a:ext cx="0" cy="6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5796136" y="6474904"/>
            <a:ext cx="9472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30" idx="3"/>
          </p:cNvCxnSpPr>
          <p:nvPr/>
        </p:nvCxnSpPr>
        <p:spPr>
          <a:xfrm>
            <a:off x="5796136" y="5568144"/>
            <a:ext cx="9472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V="1">
            <a:off x="7884368" y="4723816"/>
            <a:ext cx="0" cy="12766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6" name="Straight Connector 155"/>
          <p:cNvCxnSpPr/>
          <p:nvPr/>
        </p:nvCxnSpPr>
        <p:spPr>
          <a:xfrm>
            <a:off x="7441196" y="6012904"/>
            <a:ext cx="4431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4427984" y="6023937"/>
            <a:ext cx="1368152" cy="276999"/>
          </a:xfrm>
          <a:prstGeom prst="rect">
            <a:avLst/>
          </a:prstGeom>
          <a:noFill/>
        </p:spPr>
        <p:txBody>
          <a:bodyPr wrap="square" rtlCol="0">
            <a:spAutoFit/>
          </a:bodyPr>
          <a:lstStyle/>
          <a:p>
            <a:pPr algn="ctr"/>
            <a:r>
              <a:rPr lang="en-US" sz="1200" dirty="0" smtClean="0"/>
              <a:t>(Auto create DO)</a:t>
            </a:r>
          </a:p>
        </p:txBody>
      </p:sp>
      <p:sp>
        <p:nvSpPr>
          <p:cNvPr id="158" name="TextBox 157"/>
          <p:cNvSpPr txBox="1"/>
          <p:nvPr/>
        </p:nvSpPr>
        <p:spPr>
          <a:xfrm>
            <a:off x="2195736" y="1404392"/>
            <a:ext cx="936104" cy="276999"/>
          </a:xfrm>
          <a:prstGeom prst="rect">
            <a:avLst/>
          </a:prstGeom>
          <a:noFill/>
        </p:spPr>
        <p:txBody>
          <a:bodyPr wrap="square" rtlCol="0">
            <a:spAutoFit/>
          </a:bodyPr>
          <a:lstStyle/>
          <a:p>
            <a:pPr algn="ctr"/>
            <a:r>
              <a:rPr lang="en-US" sz="1200" dirty="0" smtClean="0"/>
              <a:t>Optional</a:t>
            </a:r>
          </a:p>
        </p:txBody>
      </p:sp>
      <p:sp>
        <p:nvSpPr>
          <p:cNvPr id="159" name="TextBox 158"/>
          <p:cNvSpPr txBox="1"/>
          <p:nvPr/>
        </p:nvSpPr>
        <p:spPr>
          <a:xfrm>
            <a:off x="3923928" y="2971800"/>
            <a:ext cx="1368152" cy="461665"/>
          </a:xfrm>
          <a:prstGeom prst="rect">
            <a:avLst/>
          </a:prstGeom>
          <a:noFill/>
        </p:spPr>
        <p:txBody>
          <a:bodyPr wrap="square" rtlCol="0">
            <a:spAutoFit/>
          </a:bodyPr>
          <a:lstStyle/>
          <a:p>
            <a:pPr algn="ctr"/>
            <a:r>
              <a:rPr lang="en-US" sz="1200" dirty="0" smtClean="0"/>
              <a:t>Delivery Order</a:t>
            </a:r>
            <a:endParaRPr lang="en-US" sz="1200" dirty="0"/>
          </a:p>
          <a:p>
            <a:pPr algn="ctr"/>
            <a:r>
              <a:rPr lang="en-US" sz="1200" dirty="0" smtClean="0"/>
              <a:t>(DO)</a:t>
            </a:r>
          </a:p>
        </p:txBody>
      </p:sp>
      <p:sp>
        <p:nvSpPr>
          <p:cNvPr id="5" name="Slide Number Placeholder 4"/>
          <p:cNvSpPr>
            <a:spLocks noGrp="1"/>
          </p:cNvSpPr>
          <p:nvPr>
            <p:ph type="sldNum" sz="quarter" idx="12"/>
          </p:nvPr>
        </p:nvSpPr>
        <p:spPr/>
        <p:txBody>
          <a:bodyPr/>
          <a:lstStyle/>
          <a:p>
            <a:fld id="{3B532822-4FE7-46F5-9C0F-301F4B1D7308}" type="slidenum">
              <a:rPr lang="en-US" smtClean="0"/>
              <a:t>34</a:t>
            </a:fld>
            <a:endParaRPr lang="en-US"/>
          </a:p>
        </p:txBody>
      </p:sp>
    </p:spTree>
    <p:extLst>
      <p:ext uri="{BB962C8B-B14F-4D97-AF65-F5344CB8AC3E}">
        <p14:creationId xmlns:p14="http://schemas.microsoft.com/office/powerpoint/2010/main" val="96420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SPS MODULE</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idx="1"/>
          </p:nvPr>
        </p:nvSpPr>
        <p:spPr>
          <a:xfrm>
            <a:off x="457200" y="1600200"/>
            <a:ext cx="5638800" cy="4724400"/>
          </a:xfrm>
        </p:spPr>
        <p:txBody>
          <a:bodyPr>
            <a:noAutofit/>
          </a:bodyPr>
          <a:lstStyle/>
          <a:p>
            <a:pPr marL="571500" indent="-571500">
              <a:buFont typeface="+mj-lt"/>
              <a:buAutoNum type="romanUcPeriod"/>
            </a:pPr>
            <a:r>
              <a:rPr lang="en-US" sz="2400" dirty="0" smtClean="0">
                <a:latin typeface="Cambria" panose="02040503050406030204" pitchFamily="18" charset="0"/>
              </a:rPr>
              <a:t>GENERAL LEDGER</a:t>
            </a:r>
          </a:p>
          <a:p>
            <a:pPr marL="571500" indent="-571500">
              <a:buFont typeface="+mj-lt"/>
              <a:buAutoNum type="romanUcPeriod"/>
            </a:pPr>
            <a:r>
              <a:rPr lang="en-US" sz="2400" dirty="0" smtClean="0">
                <a:latin typeface="Cambria" panose="02040503050406030204" pitchFamily="18" charset="0"/>
              </a:rPr>
              <a:t>ACCOUNT RECEIVABLES</a:t>
            </a:r>
          </a:p>
          <a:p>
            <a:pPr marL="571500" indent="-571500">
              <a:buFont typeface="+mj-lt"/>
              <a:buAutoNum type="romanUcPeriod"/>
            </a:pPr>
            <a:r>
              <a:rPr lang="en-US" sz="2400" dirty="0" smtClean="0">
                <a:latin typeface="Cambria" panose="02040503050406030204" pitchFamily="18" charset="0"/>
              </a:rPr>
              <a:t>ACCOUNT PAYABLES</a:t>
            </a:r>
          </a:p>
          <a:p>
            <a:pPr marL="571500" indent="-571500">
              <a:buFont typeface="+mj-lt"/>
              <a:buAutoNum type="romanUcPeriod"/>
            </a:pPr>
            <a:r>
              <a:rPr lang="en-US" sz="2400" dirty="0" smtClean="0">
                <a:latin typeface="Cambria" panose="02040503050406030204" pitchFamily="18" charset="0"/>
              </a:rPr>
              <a:t>SALES ORDER</a:t>
            </a:r>
          </a:p>
          <a:p>
            <a:pPr marL="571500" indent="-571500">
              <a:buFont typeface="+mj-lt"/>
              <a:buAutoNum type="romanUcPeriod"/>
            </a:pPr>
            <a:r>
              <a:rPr lang="en-US" sz="2400" dirty="0" smtClean="0">
                <a:latin typeface="Cambria" panose="02040503050406030204" pitchFamily="18" charset="0"/>
              </a:rPr>
              <a:t>PURCHASING</a:t>
            </a:r>
          </a:p>
          <a:p>
            <a:pPr marL="571500" indent="-571500">
              <a:buFont typeface="+mj-lt"/>
              <a:buAutoNum type="romanUcPeriod"/>
            </a:pPr>
            <a:r>
              <a:rPr lang="en-US" sz="2400" dirty="0" smtClean="0">
                <a:latin typeface="Cambria" panose="02040503050406030204" pitchFamily="18" charset="0"/>
              </a:rPr>
              <a:t>INVENTORY CONTROL</a:t>
            </a:r>
          </a:p>
          <a:p>
            <a:pPr marL="571500" indent="-571500">
              <a:buFont typeface="+mj-lt"/>
              <a:buAutoNum type="romanUcPeriod"/>
            </a:pPr>
            <a:r>
              <a:rPr lang="en-US" sz="2400" dirty="0" smtClean="0">
                <a:latin typeface="Cambria" panose="02040503050406030204" pitchFamily="18" charset="0"/>
              </a:rPr>
              <a:t>GOODS &amp; SERVICE TAX</a:t>
            </a:r>
            <a:endParaRPr lang="en-US" sz="2400" dirty="0">
              <a:latin typeface="Cambria" panose="02040503050406030204" pitchFamily="18" charset="0"/>
            </a:endParaRPr>
          </a:p>
          <a:p>
            <a:pPr marL="571500" indent="-571500">
              <a:buFont typeface="+mj-lt"/>
              <a:buAutoNum type="romanUcPeriod"/>
            </a:pPr>
            <a:r>
              <a:rPr lang="en-US" sz="2400" dirty="0" smtClean="0">
                <a:latin typeface="Cambria" panose="02040503050406030204" pitchFamily="18" charset="0"/>
              </a:rPr>
              <a:t>ZAKAT &amp; WAKAF</a:t>
            </a:r>
          </a:p>
          <a:p>
            <a:pPr marL="571500" indent="-571500">
              <a:buFont typeface="+mj-lt"/>
              <a:buAutoNum type="romanUcPeriod"/>
            </a:pPr>
            <a:r>
              <a:rPr lang="en-US" sz="2400" dirty="0" smtClean="0">
                <a:latin typeface="Cambria" panose="02040503050406030204" pitchFamily="18" charset="0"/>
              </a:rPr>
              <a:t>GENERAL SETUP</a:t>
            </a:r>
          </a:p>
          <a:p>
            <a:pPr marL="571500" indent="-571500">
              <a:buFont typeface="+mj-lt"/>
              <a:buAutoNum type="romanUcPeriod"/>
            </a:pPr>
            <a:r>
              <a:rPr lang="en-US" sz="2400" dirty="0" smtClean="0">
                <a:latin typeface="Cambria" panose="02040503050406030204" pitchFamily="18" charset="0"/>
              </a:rPr>
              <a:t>ADMIN</a:t>
            </a:r>
          </a:p>
        </p:txBody>
      </p:sp>
      <p:sp>
        <p:nvSpPr>
          <p:cNvPr id="8" name="Slide Number Placeholder 7"/>
          <p:cNvSpPr>
            <a:spLocks noGrp="1"/>
          </p:cNvSpPr>
          <p:nvPr>
            <p:ph type="sldNum" sz="quarter" idx="12"/>
          </p:nvPr>
        </p:nvSpPr>
        <p:spPr/>
        <p:txBody>
          <a:bodyPr/>
          <a:lstStyle/>
          <a:p>
            <a:fld id="{3B532822-4FE7-46F5-9C0F-301F4B1D7308}" type="slidenum">
              <a:rPr lang="en-US" smtClean="0"/>
              <a:t>4</a:t>
            </a:fld>
            <a:endParaRPr lang="en-US"/>
          </a:p>
        </p:txBody>
      </p:sp>
    </p:spTree>
    <p:extLst>
      <p:ext uri="{BB962C8B-B14F-4D97-AF65-F5344CB8AC3E}">
        <p14:creationId xmlns:p14="http://schemas.microsoft.com/office/powerpoint/2010/main" val="1283204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7696200" cy="4800600"/>
          </a:xfrm>
        </p:spPr>
        <p:txBody>
          <a:bodyPr>
            <a:normAutofit fontScale="92500" lnSpcReduction="20000"/>
          </a:bodyPr>
          <a:lstStyle/>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smtClean="0"/>
          </a:p>
          <a:p>
            <a:pPr marL="0" indent="0">
              <a:buNone/>
            </a:pPr>
            <a:endParaRPr lang="en-US" sz="2000" b="1" dirty="0" smtClean="0"/>
          </a:p>
          <a:p>
            <a:pPr marL="0" indent="0">
              <a:buNone/>
            </a:pPr>
            <a:r>
              <a:rPr lang="en-US" sz="1700" b="1" dirty="0" smtClean="0">
                <a:latin typeface="Cambria" panose="02040503050406030204" pitchFamily="18" charset="0"/>
              </a:rPr>
              <a:t>STEP </a:t>
            </a:r>
            <a:r>
              <a:rPr lang="en-US" sz="1700" b="1" dirty="0">
                <a:latin typeface="Cambria" panose="02040503050406030204" pitchFamily="18" charset="0"/>
              </a:rPr>
              <a:t>1: </a:t>
            </a:r>
            <a:r>
              <a:rPr lang="en-US" sz="1700" dirty="0">
                <a:latin typeface="Cambria" panose="02040503050406030204" pitchFamily="18" charset="0"/>
              </a:rPr>
              <a:t>Welcome to the SPS Setup Wizard. This installer will install the SPS Version 14.01 on your computer. It is recommended that you close all the other applications before continuing. Click Next to continue, or Cancel to exit the installation setup.</a:t>
            </a:r>
          </a:p>
          <a:p>
            <a:pPr marL="0" indent="0">
              <a:buNone/>
            </a:pPr>
            <a:endParaRPr lang="en-US" sz="2000" dirty="0"/>
          </a:p>
        </p:txBody>
      </p:sp>
      <p:pic>
        <p:nvPicPr>
          <p:cNvPr id="8" name="image15.png"/>
          <p:cNvPicPr/>
          <p:nvPr/>
        </p:nvPicPr>
        <p:blipFill>
          <a:blip r:embed="rId4"/>
          <a:srcRect/>
          <a:stretch>
            <a:fillRect/>
          </a:stretch>
        </p:blipFill>
        <p:spPr>
          <a:xfrm>
            <a:off x="1676400" y="1576387"/>
            <a:ext cx="5715000" cy="3581400"/>
          </a:xfrm>
          <a:prstGeom prst="rect">
            <a:avLst/>
          </a:prstGeom>
          <a:ln/>
        </p:spPr>
      </p:pic>
      <p:sp>
        <p:nvSpPr>
          <p:cNvPr id="10" name="Slide Number Placeholder 9"/>
          <p:cNvSpPr>
            <a:spLocks noGrp="1"/>
          </p:cNvSpPr>
          <p:nvPr>
            <p:ph type="sldNum" sz="quarter" idx="12"/>
          </p:nvPr>
        </p:nvSpPr>
        <p:spPr/>
        <p:txBody>
          <a:bodyPr/>
          <a:lstStyle/>
          <a:p>
            <a:fld id="{3B532822-4FE7-46F5-9C0F-301F4B1D7308}" type="slidenum">
              <a:rPr lang="en-US" smtClean="0"/>
              <a:t>5</a:t>
            </a:fld>
            <a:endParaRPr lang="en-US"/>
          </a:p>
        </p:txBody>
      </p:sp>
    </p:spTree>
    <p:extLst>
      <p:ext uri="{BB962C8B-B14F-4D97-AF65-F5344CB8AC3E}">
        <p14:creationId xmlns:p14="http://schemas.microsoft.com/office/powerpoint/2010/main" val="4279132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7696200" cy="4800600"/>
          </a:xfrm>
        </p:spPr>
        <p:txBody>
          <a:bodyPr>
            <a:normAutofit fontScale="92500" lnSpcReduction="20000"/>
          </a:bodyPr>
          <a:lstStyle/>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smtClean="0"/>
          </a:p>
          <a:p>
            <a:pPr marL="0" indent="0">
              <a:buNone/>
            </a:pPr>
            <a:endParaRPr lang="en-US" sz="2000" b="1" dirty="0" smtClean="0"/>
          </a:p>
          <a:p>
            <a:pPr marL="0" indent="0">
              <a:buNone/>
            </a:pPr>
            <a:r>
              <a:rPr lang="en-US" sz="1700" b="1" dirty="0">
                <a:latin typeface="Cambria" panose="02040503050406030204" pitchFamily="18" charset="0"/>
              </a:rPr>
              <a:t>STEP 2: </a:t>
            </a:r>
            <a:r>
              <a:rPr lang="en-US" sz="1700" dirty="0">
                <a:latin typeface="Cambria" panose="02040503050406030204" pitchFamily="18" charset="0"/>
              </a:rPr>
              <a:t>Please make sure the XAMPP is installed or your web server is functioning.  In case you already have </a:t>
            </a:r>
            <a:r>
              <a:rPr lang="en-US" sz="1700" dirty="0" err="1">
                <a:latin typeface="Cambria" panose="02040503050406030204" pitchFamily="18" charset="0"/>
              </a:rPr>
              <a:t>X</a:t>
            </a:r>
            <a:r>
              <a:rPr lang="en-US" sz="1700" dirty="0" err="1" smtClean="0">
                <a:latin typeface="Cambria" panose="02040503050406030204" pitchFamily="18" charset="0"/>
              </a:rPr>
              <a:t>ampp</a:t>
            </a:r>
            <a:r>
              <a:rPr lang="en-US" sz="1700" dirty="0">
                <a:latin typeface="Cambria" panose="02040503050406030204" pitchFamily="18" charset="0"/>
              </a:rPr>
              <a:t>, click Next to continue, otherwise click on Install </a:t>
            </a:r>
            <a:r>
              <a:rPr lang="en-US" sz="1700" dirty="0" err="1">
                <a:latin typeface="Cambria" panose="02040503050406030204" pitchFamily="18" charset="0"/>
              </a:rPr>
              <a:t>Xampp</a:t>
            </a:r>
            <a:r>
              <a:rPr lang="en-US" sz="1700" dirty="0">
                <a:latin typeface="Cambria" panose="02040503050406030204" pitchFamily="18" charset="0"/>
              </a:rPr>
              <a:t> then wait until </a:t>
            </a:r>
            <a:r>
              <a:rPr lang="en-US" sz="1700" dirty="0" err="1" smtClean="0">
                <a:latin typeface="Cambria" panose="02040503050406030204" pitchFamily="18" charset="0"/>
              </a:rPr>
              <a:t>Xampp</a:t>
            </a:r>
            <a:r>
              <a:rPr lang="en-US" sz="1700" dirty="0" smtClean="0">
                <a:latin typeface="Cambria" panose="02040503050406030204" pitchFamily="18" charset="0"/>
              </a:rPr>
              <a:t> </a:t>
            </a:r>
            <a:r>
              <a:rPr lang="en-US" sz="1700" dirty="0">
                <a:latin typeface="Cambria" panose="02040503050406030204" pitchFamily="18" charset="0"/>
              </a:rPr>
              <a:t>installation is complete.</a:t>
            </a:r>
          </a:p>
        </p:txBody>
      </p:sp>
      <p:pic>
        <p:nvPicPr>
          <p:cNvPr id="9" name="image18.png"/>
          <p:cNvPicPr/>
          <p:nvPr/>
        </p:nvPicPr>
        <p:blipFill>
          <a:blip r:embed="rId4"/>
          <a:srcRect/>
          <a:stretch>
            <a:fillRect/>
          </a:stretch>
        </p:blipFill>
        <p:spPr>
          <a:xfrm>
            <a:off x="1702435" y="1600200"/>
            <a:ext cx="5917565" cy="3581400"/>
          </a:xfrm>
          <a:prstGeom prst="rect">
            <a:avLst/>
          </a:prstGeom>
          <a:ln/>
        </p:spPr>
      </p:pic>
      <p:sp>
        <p:nvSpPr>
          <p:cNvPr id="10" name="Slide Number Placeholder 9"/>
          <p:cNvSpPr>
            <a:spLocks noGrp="1"/>
          </p:cNvSpPr>
          <p:nvPr>
            <p:ph type="sldNum" sz="quarter" idx="12"/>
          </p:nvPr>
        </p:nvSpPr>
        <p:spPr/>
        <p:txBody>
          <a:bodyPr/>
          <a:lstStyle/>
          <a:p>
            <a:fld id="{3B532822-4FE7-46F5-9C0F-301F4B1D7308}" type="slidenum">
              <a:rPr lang="en-US" smtClean="0"/>
              <a:t>6</a:t>
            </a:fld>
            <a:endParaRPr lang="en-US"/>
          </a:p>
        </p:txBody>
      </p:sp>
    </p:spTree>
    <p:extLst>
      <p:ext uri="{BB962C8B-B14F-4D97-AF65-F5344CB8AC3E}">
        <p14:creationId xmlns:p14="http://schemas.microsoft.com/office/powerpoint/2010/main" val="4239276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7696200" cy="4800600"/>
          </a:xfrm>
        </p:spPr>
        <p:txBody>
          <a:bodyPr>
            <a:normAutofit/>
          </a:bodyPr>
          <a:lstStyle/>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smtClean="0"/>
          </a:p>
          <a:p>
            <a:pPr marL="0" indent="0">
              <a:buNone/>
            </a:pPr>
            <a:endParaRPr lang="en-US" sz="1900" b="1" dirty="0" smtClean="0"/>
          </a:p>
          <a:p>
            <a:pPr marL="0" indent="0">
              <a:buNone/>
            </a:pPr>
            <a:r>
              <a:rPr lang="en-US" sz="1600" b="1" dirty="0" smtClean="0">
                <a:latin typeface="Cambria" panose="02040503050406030204" pitchFamily="18" charset="0"/>
              </a:rPr>
              <a:t>STEP </a:t>
            </a:r>
            <a:r>
              <a:rPr lang="en-US" sz="1600" b="1" dirty="0">
                <a:latin typeface="Cambria" panose="02040503050406030204" pitchFamily="18" charset="0"/>
              </a:rPr>
              <a:t>3: </a:t>
            </a:r>
            <a:r>
              <a:rPr lang="en-US" sz="1600" dirty="0">
                <a:latin typeface="Cambria" panose="02040503050406030204" pitchFamily="18" charset="0"/>
              </a:rPr>
              <a:t>Please make sure you install </a:t>
            </a:r>
            <a:r>
              <a:rPr lang="en-US" sz="1600" dirty="0" err="1">
                <a:latin typeface="Cambria" panose="02040503050406030204" pitchFamily="18" charset="0"/>
              </a:rPr>
              <a:t>ioncube</a:t>
            </a:r>
            <a:r>
              <a:rPr lang="en-US" sz="1600" dirty="0">
                <a:latin typeface="Cambria" panose="02040503050406030204" pitchFamily="18" charset="0"/>
              </a:rPr>
              <a:t>. Click Next button.</a:t>
            </a:r>
          </a:p>
        </p:txBody>
      </p:sp>
      <p:pic>
        <p:nvPicPr>
          <p:cNvPr id="8" name="image16.png"/>
          <p:cNvPicPr/>
          <p:nvPr/>
        </p:nvPicPr>
        <p:blipFill>
          <a:blip r:embed="rId4"/>
          <a:srcRect/>
          <a:stretch>
            <a:fillRect/>
          </a:stretch>
        </p:blipFill>
        <p:spPr>
          <a:xfrm>
            <a:off x="1676400" y="1600200"/>
            <a:ext cx="5943600" cy="3581400"/>
          </a:xfrm>
          <a:prstGeom prst="rect">
            <a:avLst/>
          </a:prstGeom>
          <a:ln/>
        </p:spPr>
      </p:pic>
      <p:sp>
        <p:nvSpPr>
          <p:cNvPr id="10" name="Slide Number Placeholder 9"/>
          <p:cNvSpPr>
            <a:spLocks noGrp="1"/>
          </p:cNvSpPr>
          <p:nvPr>
            <p:ph type="sldNum" sz="quarter" idx="12"/>
          </p:nvPr>
        </p:nvSpPr>
        <p:spPr/>
        <p:txBody>
          <a:bodyPr/>
          <a:lstStyle/>
          <a:p>
            <a:fld id="{3B532822-4FE7-46F5-9C0F-301F4B1D7308}" type="slidenum">
              <a:rPr lang="en-US" smtClean="0"/>
              <a:t>7</a:t>
            </a:fld>
            <a:endParaRPr lang="en-US"/>
          </a:p>
        </p:txBody>
      </p:sp>
    </p:spTree>
    <p:extLst>
      <p:ext uri="{BB962C8B-B14F-4D97-AF65-F5344CB8AC3E}">
        <p14:creationId xmlns:p14="http://schemas.microsoft.com/office/powerpoint/2010/main" val="1966264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7924800" cy="4953000"/>
          </a:xfrm>
        </p:spPr>
        <p:txBody>
          <a:bodyPr>
            <a:normAutofit/>
          </a:bodyPr>
          <a:lstStyle/>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smtClean="0"/>
          </a:p>
          <a:p>
            <a:pPr marL="0" indent="0">
              <a:buNone/>
            </a:pPr>
            <a:r>
              <a:rPr lang="en-US" sz="1600" b="1" dirty="0" smtClean="0">
                <a:latin typeface="Cambria" panose="02040503050406030204" pitchFamily="18" charset="0"/>
              </a:rPr>
              <a:t>STEP </a:t>
            </a:r>
            <a:r>
              <a:rPr lang="en-US" sz="1600" b="1" dirty="0">
                <a:latin typeface="Cambria" panose="02040503050406030204" pitchFamily="18" charset="0"/>
              </a:rPr>
              <a:t>4: </a:t>
            </a:r>
            <a:r>
              <a:rPr lang="en-US" sz="1600" dirty="0">
                <a:latin typeface="Cambria" panose="02040503050406030204" pitchFamily="18" charset="0"/>
              </a:rPr>
              <a:t>Before you continue, please select the destination  which must be the web document root of your server (</a:t>
            </a:r>
            <a:r>
              <a:rPr lang="en-US" sz="1600" dirty="0" err="1">
                <a:latin typeface="Cambria" panose="02040503050406030204" pitchFamily="18" charset="0"/>
              </a:rPr>
              <a:t>htdocs</a:t>
            </a:r>
            <a:r>
              <a:rPr lang="en-US" sz="1600" dirty="0">
                <a:latin typeface="Cambria" panose="02040503050406030204" pitchFamily="18" charset="0"/>
              </a:rPr>
              <a:t> for </a:t>
            </a:r>
            <a:r>
              <a:rPr lang="en-US" sz="1600" dirty="0" err="1">
                <a:latin typeface="Cambria" panose="02040503050406030204" pitchFamily="18" charset="0"/>
              </a:rPr>
              <a:t>X</a:t>
            </a:r>
            <a:r>
              <a:rPr lang="en-US" sz="1600" dirty="0" err="1" smtClean="0">
                <a:latin typeface="Cambria" panose="02040503050406030204" pitchFamily="18" charset="0"/>
              </a:rPr>
              <a:t>ampp</a:t>
            </a:r>
            <a:r>
              <a:rPr lang="en-US" sz="1600" dirty="0">
                <a:latin typeface="Cambria" panose="02040503050406030204" pitchFamily="18" charset="0"/>
              </a:rPr>
              <a:t>), stored folder location. </a:t>
            </a:r>
          </a:p>
          <a:p>
            <a:pPr marL="0" indent="0">
              <a:buNone/>
            </a:pPr>
            <a:r>
              <a:rPr lang="en-US" sz="1600" dirty="0">
                <a:latin typeface="Cambria" panose="02040503050406030204" pitchFamily="18" charset="0"/>
              </a:rPr>
              <a:t>To continue, click Next. If you would rename the folder name, then click Browse.</a:t>
            </a:r>
          </a:p>
        </p:txBody>
      </p:sp>
      <p:pic>
        <p:nvPicPr>
          <p:cNvPr id="9" name="image17.png"/>
          <p:cNvPicPr/>
          <p:nvPr/>
        </p:nvPicPr>
        <p:blipFill>
          <a:blip r:embed="rId4"/>
          <a:srcRect/>
          <a:stretch>
            <a:fillRect/>
          </a:stretch>
        </p:blipFill>
        <p:spPr>
          <a:xfrm>
            <a:off x="1676400" y="1600200"/>
            <a:ext cx="5943600" cy="3403600"/>
          </a:xfrm>
          <a:prstGeom prst="rect">
            <a:avLst/>
          </a:prstGeom>
          <a:ln/>
        </p:spPr>
      </p:pic>
      <p:sp>
        <p:nvSpPr>
          <p:cNvPr id="10" name="Slide Number Placeholder 9"/>
          <p:cNvSpPr>
            <a:spLocks noGrp="1"/>
          </p:cNvSpPr>
          <p:nvPr>
            <p:ph type="sldNum" sz="quarter" idx="12"/>
          </p:nvPr>
        </p:nvSpPr>
        <p:spPr/>
        <p:txBody>
          <a:bodyPr/>
          <a:lstStyle/>
          <a:p>
            <a:fld id="{3B532822-4FE7-46F5-9C0F-301F4B1D7308}" type="slidenum">
              <a:rPr lang="en-US" smtClean="0"/>
              <a:t>8</a:t>
            </a:fld>
            <a:endParaRPr lang="en-US"/>
          </a:p>
        </p:txBody>
      </p:sp>
    </p:spTree>
    <p:extLst>
      <p:ext uri="{BB962C8B-B14F-4D97-AF65-F5344CB8AC3E}">
        <p14:creationId xmlns:p14="http://schemas.microsoft.com/office/powerpoint/2010/main" val="314248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7924800" cy="4953000"/>
          </a:xfrm>
        </p:spPr>
        <p:txBody>
          <a:bodyPr>
            <a:normAutofit/>
          </a:bodyPr>
          <a:lstStyle/>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smtClean="0"/>
          </a:p>
          <a:p>
            <a:pPr marL="0" indent="0">
              <a:buNone/>
            </a:pPr>
            <a:r>
              <a:rPr lang="en-US" sz="1600" b="1" dirty="0">
                <a:latin typeface="Cambria" panose="02040503050406030204" pitchFamily="18" charset="0"/>
              </a:rPr>
              <a:t>STEP 5: </a:t>
            </a:r>
            <a:r>
              <a:rPr lang="en-US" sz="1600" dirty="0">
                <a:latin typeface="Cambria" panose="02040503050406030204" pitchFamily="18" charset="0"/>
              </a:rPr>
              <a:t>Click Install to continue with the installation, or click Back if you want to review or change any settings. </a:t>
            </a:r>
          </a:p>
        </p:txBody>
      </p:sp>
      <p:pic>
        <p:nvPicPr>
          <p:cNvPr id="8" name="image19.png"/>
          <p:cNvPicPr/>
          <p:nvPr/>
        </p:nvPicPr>
        <p:blipFill>
          <a:blip r:embed="rId4"/>
          <a:srcRect/>
          <a:stretch>
            <a:fillRect/>
          </a:stretch>
        </p:blipFill>
        <p:spPr>
          <a:xfrm>
            <a:off x="1676400" y="1600200"/>
            <a:ext cx="5943600" cy="3581400"/>
          </a:xfrm>
          <a:prstGeom prst="rect">
            <a:avLst/>
          </a:prstGeom>
          <a:ln/>
        </p:spPr>
      </p:pic>
      <p:sp>
        <p:nvSpPr>
          <p:cNvPr id="10" name="Slide Number Placeholder 9"/>
          <p:cNvSpPr>
            <a:spLocks noGrp="1"/>
          </p:cNvSpPr>
          <p:nvPr>
            <p:ph type="sldNum" sz="quarter" idx="12"/>
          </p:nvPr>
        </p:nvSpPr>
        <p:spPr/>
        <p:txBody>
          <a:bodyPr/>
          <a:lstStyle/>
          <a:p>
            <a:fld id="{3B532822-4FE7-46F5-9C0F-301F4B1D7308}" type="slidenum">
              <a:rPr lang="en-US" smtClean="0"/>
              <a:t>9</a:t>
            </a:fld>
            <a:endParaRPr lang="en-US"/>
          </a:p>
        </p:txBody>
      </p:sp>
    </p:spTree>
    <p:extLst>
      <p:ext uri="{BB962C8B-B14F-4D97-AF65-F5344CB8AC3E}">
        <p14:creationId xmlns:p14="http://schemas.microsoft.com/office/powerpoint/2010/main" val="1597293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2225</TotalTime>
  <Words>1287</Words>
  <Application>Microsoft Office PowerPoint</Application>
  <PresentationFormat>On-screen Show (4:3)</PresentationFormat>
  <Paragraphs>419</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Cambria</vt:lpstr>
      <vt:lpstr>Neuropol</vt:lpstr>
      <vt:lpstr>Times New Roman</vt:lpstr>
      <vt:lpstr>Wingdings</vt:lpstr>
      <vt:lpstr>Office Theme</vt:lpstr>
      <vt:lpstr>SPS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SPS</dc:title>
  <dc:creator>Account</dc:creator>
  <cp:lastModifiedBy>FARHANA ZAHARI</cp:lastModifiedBy>
  <cp:revision>74</cp:revision>
  <cp:lastPrinted>2015-03-09T07:33:03Z</cp:lastPrinted>
  <dcterms:created xsi:type="dcterms:W3CDTF">2015-03-02T03:17:32Z</dcterms:created>
  <dcterms:modified xsi:type="dcterms:W3CDTF">2015-05-08T09:21:24Z</dcterms:modified>
</cp:coreProperties>
</file>