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696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814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112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998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277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751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64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845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425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267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480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C81C1-FA08-4938-868B-0022EC9D20D0}" type="datetimeFigureOut">
              <a:rPr lang="en-MY" smtClean="0"/>
              <a:t>14/1/2017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09F10-B9C4-4CF3-ACE1-239CFA4283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776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548680"/>
            <a:ext cx="6552728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 JUMLAH AHLI</a:t>
            </a:r>
          </a:p>
          <a:p>
            <a:pPr marL="914400" indent="-914400">
              <a:buAutoNum type="arabicPeriod"/>
            </a:pPr>
            <a:endParaRPr lang="en-US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JUMLAH AHLI YANG TIDAK</a:t>
            </a:r>
          </a:p>
          <a:p>
            <a:r>
              <a:rPr lang="en-US" sz="4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LAYAK MENGUNDI </a:t>
            </a:r>
          </a:p>
          <a:p>
            <a:endParaRPr lang="en-US" sz="4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 JUMLAH AHLI YANG </a:t>
            </a:r>
          </a:p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LAYAK MENGUNDI </a:t>
            </a:r>
          </a:p>
          <a:p>
            <a:endParaRPr lang="en-US" sz="4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JUMLAH AHLI YANG</a:t>
            </a:r>
          </a:p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MENGUNDI </a:t>
            </a:r>
            <a:endParaRPr lang="en-US" sz="4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83854" y="476672"/>
            <a:ext cx="2292602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= 208</a:t>
            </a:r>
          </a:p>
          <a:p>
            <a:endParaRPr lang="en-US" sz="4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= </a:t>
            </a:r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(15)</a:t>
            </a:r>
            <a:endParaRPr lang="en-US" sz="4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sz="4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=  193</a:t>
            </a:r>
          </a:p>
          <a:p>
            <a:endParaRPr lang="en-US" sz="4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  <a:p>
            <a:r>
              <a:rPr lang="en-US" sz="4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  138</a:t>
            </a:r>
            <a:endParaRPr lang="en-US" sz="4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344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2017-01-13T03:35:13Z</dcterms:created>
  <dcterms:modified xsi:type="dcterms:W3CDTF">2017-01-14T04:35:37Z</dcterms:modified>
</cp:coreProperties>
</file>