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3"/>
  </p:notesMasterIdLst>
  <p:handoutMasterIdLst>
    <p:handoutMasterId r:id="rId24"/>
  </p:handoutMasterIdLst>
  <p:sldIdLst>
    <p:sldId id="269" r:id="rId2"/>
    <p:sldId id="256" r:id="rId3"/>
    <p:sldId id="261" r:id="rId4"/>
    <p:sldId id="257" r:id="rId5"/>
    <p:sldId id="258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74" r:id="rId14"/>
    <p:sldId id="267" r:id="rId15"/>
    <p:sldId id="259" r:id="rId16"/>
    <p:sldId id="262" r:id="rId17"/>
    <p:sldId id="270" r:id="rId18"/>
    <p:sldId id="271" r:id="rId19"/>
    <p:sldId id="263" r:id="rId20"/>
    <p:sldId id="283" r:id="rId21"/>
    <p:sldId id="26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71937"/>
    <a:srgbClr val="005828"/>
    <a:srgbClr val="CC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8" d="100"/>
          <a:sy n="88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F97E3-795D-4A85-BC75-D2ED5126555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2A923F-B30C-4C1B-AF50-696746F9E30F}">
      <dgm:prSet phldrT="[Text]"/>
      <dgm:spPr/>
      <dgm:t>
        <a:bodyPr/>
        <a:lstStyle/>
        <a:p>
          <a:r>
            <a:rPr lang="en-US" dirty="0" err="1" smtClean="0"/>
            <a:t>Pendaftaran</a:t>
          </a:r>
          <a:r>
            <a:rPr lang="en-US" dirty="0" smtClean="0"/>
            <a:t> &amp; </a:t>
          </a:r>
          <a:r>
            <a:rPr lang="en-US" dirty="0" err="1" smtClean="0"/>
            <a:t>Penerimaan</a:t>
          </a:r>
          <a:r>
            <a:rPr lang="en-US" dirty="0" smtClean="0"/>
            <a:t> </a:t>
          </a:r>
          <a:r>
            <a:rPr lang="en-US" i="1" dirty="0" smtClean="0"/>
            <a:t>Name Tag </a:t>
          </a:r>
          <a:r>
            <a:rPr lang="en-US" dirty="0" smtClean="0"/>
            <a:t>Syarikat</a:t>
          </a:r>
          <a:endParaRPr lang="en-US" dirty="0"/>
        </a:p>
      </dgm:t>
    </dgm:pt>
    <dgm:pt modelId="{A3D228C2-D0F9-462B-AB12-96F1B1326378}" type="parTrans" cxnId="{9561404A-8979-42CE-82D2-B94EC9257E0E}">
      <dgm:prSet/>
      <dgm:spPr/>
      <dgm:t>
        <a:bodyPr/>
        <a:lstStyle/>
        <a:p>
          <a:endParaRPr lang="en-US"/>
        </a:p>
      </dgm:t>
    </dgm:pt>
    <dgm:pt modelId="{9D83A480-2C4E-4A9C-BECE-C14490C7F382}" type="sibTrans" cxnId="{9561404A-8979-42CE-82D2-B94EC9257E0E}">
      <dgm:prSet/>
      <dgm:spPr/>
      <dgm:t>
        <a:bodyPr/>
        <a:lstStyle/>
        <a:p>
          <a:endParaRPr lang="en-US"/>
        </a:p>
      </dgm:t>
    </dgm:pt>
    <dgm:pt modelId="{9FD0ED53-5A03-4BE0-8478-C9A2BA54CEC5}">
      <dgm:prSet phldrT="[Text]"/>
      <dgm:spPr/>
      <dgm:t>
        <a:bodyPr/>
        <a:lstStyle/>
        <a:p>
          <a:r>
            <a:rPr lang="en-US" dirty="0" err="1" smtClean="0"/>
            <a:t>Ke</a:t>
          </a:r>
          <a:r>
            <a:rPr lang="en-US" dirty="0" smtClean="0"/>
            <a:t> terminal </a:t>
          </a:r>
          <a:r>
            <a:rPr lang="en-US" dirty="0" err="1" smtClean="0"/>
            <a:t>Pengundian</a:t>
          </a:r>
          <a:r>
            <a:rPr lang="en-US" dirty="0" smtClean="0"/>
            <a:t> &amp; </a:t>
          </a:r>
          <a:r>
            <a:rPr lang="en-US" dirty="0" err="1" smtClean="0"/>
            <a:t>Menunjukkan</a:t>
          </a:r>
          <a:r>
            <a:rPr lang="en-US" dirty="0" smtClean="0"/>
            <a:t> Name Tag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Urusetia</a:t>
          </a:r>
          <a:endParaRPr lang="en-US" dirty="0"/>
        </a:p>
      </dgm:t>
    </dgm:pt>
    <dgm:pt modelId="{99661E70-5DEB-4CE6-8B61-8F1A2F6E4630}" type="parTrans" cxnId="{B9CCDC41-BA1D-4D79-8E0D-A4350817F20B}">
      <dgm:prSet/>
      <dgm:spPr/>
      <dgm:t>
        <a:bodyPr/>
        <a:lstStyle/>
        <a:p>
          <a:endParaRPr lang="en-US"/>
        </a:p>
      </dgm:t>
    </dgm:pt>
    <dgm:pt modelId="{FAA485FF-B8C1-46FB-9D7C-CA7F4D11889A}" type="sibTrans" cxnId="{B9CCDC41-BA1D-4D79-8E0D-A4350817F20B}">
      <dgm:prSet/>
      <dgm:spPr/>
      <dgm:t>
        <a:bodyPr/>
        <a:lstStyle/>
        <a:p>
          <a:endParaRPr lang="en-US"/>
        </a:p>
      </dgm:t>
    </dgm:pt>
    <dgm:pt modelId="{833BCC7A-5DA1-413C-8E9C-086879E46FDF}">
      <dgm:prSet phldrT="[Text]"/>
      <dgm:spPr/>
      <dgm:t>
        <a:bodyPr/>
        <a:lstStyle/>
        <a:p>
          <a:r>
            <a:rPr lang="en-US" dirty="0" err="1" smtClean="0"/>
            <a:t>Keluar</a:t>
          </a:r>
          <a:r>
            <a:rPr lang="en-US" dirty="0" smtClean="0"/>
            <a:t> Terminal</a:t>
          </a:r>
          <a:endParaRPr lang="en-US" dirty="0"/>
        </a:p>
      </dgm:t>
    </dgm:pt>
    <dgm:pt modelId="{007347BF-A886-4091-B0FA-27F7A86FC79E}" type="sibTrans" cxnId="{493C99AF-31F7-49EA-91D7-5A438C71E6A8}">
      <dgm:prSet/>
      <dgm:spPr/>
      <dgm:t>
        <a:bodyPr/>
        <a:lstStyle/>
        <a:p>
          <a:endParaRPr lang="en-US"/>
        </a:p>
      </dgm:t>
    </dgm:pt>
    <dgm:pt modelId="{55D3E015-C2F9-492E-9CBF-955FC9D1BBF4}" type="parTrans" cxnId="{493C99AF-31F7-49EA-91D7-5A438C71E6A8}">
      <dgm:prSet/>
      <dgm:spPr/>
      <dgm:t>
        <a:bodyPr/>
        <a:lstStyle/>
        <a:p>
          <a:endParaRPr lang="en-US"/>
        </a:p>
      </dgm:t>
    </dgm:pt>
    <dgm:pt modelId="{071F47F2-64B9-4799-A521-4EDCC75669D9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Pemilihan</a:t>
          </a:r>
          <a:endParaRPr lang="en-US" dirty="0"/>
        </a:p>
      </dgm:t>
    </dgm:pt>
    <dgm:pt modelId="{6FF65103-48CB-48E2-BB0B-3FBE1669E53F}" type="parTrans" cxnId="{D5C27692-46EC-4939-9C82-1B497E81F8E8}">
      <dgm:prSet/>
      <dgm:spPr/>
      <dgm:t>
        <a:bodyPr/>
        <a:lstStyle/>
        <a:p>
          <a:endParaRPr lang="en-US"/>
        </a:p>
      </dgm:t>
    </dgm:pt>
    <dgm:pt modelId="{CBCE776F-9325-4A53-9949-CCF8E79D59A4}" type="sibTrans" cxnId="{D5C27692-46EC-4939-9C82-1B497E81F8E8}">
      <dgm:prSet/>
      <dgm:spPr/>
      <dgm:t>
        <a:bodyPr/>
        <a:lstStyle/>
        <a:p>
          <a:endParaRPr lang="en-US"/>
        </a:p>
      </dgm:t>
    </dgm:pt>
    <dgm:pt modelId="{B8DF7495-B61C-43F8-B257-CB0B2BE1F354}">
      <dgm:prSet phldrT="[Text]"/>
      <dgm:spPr/>
      <dgm:t>
        <a:bodyPr/>
        <a:lstStyle/>
        <a:p>
          <a:r>
            <a:rPr lang="en-US" dirty="0" err="1" smtClean="0"/>
            <a:t>Pengerusi</a:t>
          </a:r>
          <a:r>
            <a:rPr lang="en-US" dirty="0" smtClean="0"/>
            <a:t> </a:t>
          </a:r>
          <a:r>
            <a:rPr lang="en-US" dirty="0" err="1" smtClean="0"/>
            <a:t>Mesyuarat</a:t>
          </a:r>
          <a:r>
            <a:rPr lang="en-US" dirty="0" smtClean="0"/>
            <a:t> </a:t>
          </a:r>
          <a:r>
            <a:rPr lang="en-US" dirty="0" err="1" smtClean="0"/>
            <a:t>Memanggil</a:t>
          </a:r>
          <a:r>
            <a:rPr lang="en-US" dirty="0" smtClean="0"/>
            <a:t> Nama Syarikat/</a:t>
          </a:r>
          <a:r>
            <a:rPr lang="en-US" dirty="0" err="1" smtClean="0"/>
            <a:t>Pengundi</a:t>
          </a:r>
          <a:endParaRPr lang="en-US" dirty="0"/>
        </a:p>
      </dgm:t>
    </dgm:pt>
    <dgm:pt modelId="{9E021F86-056B-4342-B63A-44995FE2C820}" type="sibTrans" cxnId="{6F802E72-013A-4683-A77A-E418AC4127BB}">
      <dgm:prSet/>
      <dgm:spPr/>
      <dgm:t>
        <a:bodyPr/>
        <a:lstStyle/>
        <a:p>
          <a:endParaRPr lang="en-US"/>
        </a:p>
      </dgm:t>
    </dgm:pt>
    <dgm:pt modelId="{C2B24C43-1596-4A60-967F-DD2323DAE6B2}" type="parTrans" cxnId="{6F802E72-013A-4683-A77A-E418AC4127BB}">
      <dgm:prSet/>
      <dgm:spPr/>
      <dgm:t>
        <a:bodyPr/>
        <a:lstStyle/>
        <a:p>
          <a:endParaRPr lang="en-US"/>
        </a:p>
      </dgm:t>
    </dgm:pt>
    <dgm:pt modelId="{53B7F762-7545-4739-8F8F-535B53EA937C}" type="pres">
      <dgm:prSet presAssocID="{459F97E3-795D-4A85-BC75-D2ED5126555C}" presName="CompostProcess" presStyleCnt="0">
        <dgm:presLayoutVars>
          <dgm:dir/>
          <dgm:resizeHandles val="exact"/>
        </dgm:presLayoutVars>
      </dgm:prSet>
      <dgm:spPr/>
    </dgm:pt>
    <dgm:pt modelId="{4CC5C389-7D6D-4C11-8DB9-AA68CC7E787B}" type="pres">
      <dgm:prSet presAssocID="{459F97E3-795D-4A85-BC75-D2ED5126555C}" presName="arrow" presStyleLbl="bgShp" presStyleIdx="0" presStyleCnt="1" custLinFactNeighborX="33613"/>
      <dgm:spPr/>
    </dgm:pt>
    <dgm:pt modelId="{6E640E67-F3E7-4030-9BF5-A4C02AF3A231}" type="pres">
      <dgm:prSet presAssocID="{459F97E3-795D-4A85-BC75-D2ED5126555C}" presName="linearProcess" presStyleCnt="0"/>
      <dgm:spPr/>
    </dgm:pt>
    <dgm:pt modelId="{22B5F473-3E72-419A-B614-8375FA591C39}" type="pres">
      <dgm:prSet presAssocID="{182A923F-B30C-4C1B-AF50-696746F9E30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FE021-D007-4CAD-9D5B-F55AC3D5CFB6}" type="pres">
      <dgm:prSet presAssocID="{9D83A480-2C4E-4A9C-BECE-C14490C7F382}" presName="sibTrans" presStyleCnt="0"/>
      <dgm:spPr/>
    </dgm:pt>
    <dgm:pt modelId="{ADE076E2-F059-4354-87A9-A6F30A1D75DC}" type="pres">
      <dgm:prSet presAssocID="{B8DF7495-B61C-43F8-B257-CB0B2BE1F35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FAD8-0975-449D-8155-A5934BBE2F19}" type="pres">
      <dgm:prSet presAssocID="{9E021F86-056B-4342-B63A-44995FE2C820}" presName="sibTrans" presStyleCnt="0"/>
      <dgm:spPr/>
    </dgm:pt>
    <dgm:pt modelId="{BB99A0CB-8B43-4DA7-A704-519AD14FE95A}" type="pres">
      <dgm:prSet presAssocID="{9FD0ED53-5A03-4BE0-8478-C9A2BA54CEC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17619-D309-42DE-96A0-5AA71514743E}" type="pres">
      <dgm:prSet presAssocID="{FAA485FF-B8C1-46FB-9D7C-CA7F4D11889A}" presName="sibTrans" presStyleCnt="0"/>
      <dgm:spPr/>
    </dgm:pt>
    <dgm:pt modelId="{4E2EAFA6-8F3E-4C6B-A5B0-187D1DE5864E}" type="pres">
      <dgm:prSet presAssocID="{071F47F2-64B9-4799-A521-4EDCC75669D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F4574-6FCC-468F-87D7-8EEF27C416EE}" type="pres">
      <dgm:prSet presAssocID="{CBCE776F-9325-4A53-9949-CCF8E79D59A4}" presName="sibTrans" presStyleCnt="0"/>
      <dgm:spPr/>
    </dgm:pt>
    <dgm:pt modelId="{6E3AA903-FC5C-4144-9C88-C27A7DA7666E}" type="pres">
      <dgm:prSet presAssocID="{833BCC7A-5DA1-413C-8E9C-086879E46FD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1404A-8979-42CE-82D2-B94EC9257E0E}" srcId="{459F97E3-795D-4A85-BC75-D2ED5126555C}" destId="{182A923F-B30C-4C1B-AF50-696746F9E30F}" srcOrd="0" destOrd="0" parTransId="{A3D228C2-D0F9-462B-AB12-96F1B1326378}" sibTransId="{9D83A480-2C4E-4A9C-BECE-C14490C7F382}"/>
    <dgm:cxn modelId="{4ADCDDFC-3290-4243-B77E-4DFF280CDBE1}" type="presOf" srcId="{071F47F2-64B9-4799-A521-4EDCC75669D9}" destId="{4E2EAFA6-8F3E-4C6B-A5B0-187D1DE5864E}" srcOrd="0" destOrd="0" presId="urn:microsoft.com/office/officeart/2005/8/layout/hProcess9"/>
    <dgm:cxn modelId="{D5C27692-46EC-4939-9C82-1B497E81F8E8}" srcId="{459F97E3-795D-4A85-BC75-D2ED5126555C}" destId="{071F47F2-64B9-4799-A521-4EDCC75669D9}" srcOrd="3" destOrd="0" parTransId="{6FF65103-48CB-48E2-BB0B-3FBE1669E53F}" sibTransId="{CBCE776F-9325-4A53-9949-CCF8E79D59A4}"/>
    <dgm:cxn modelId="{8B0FE417-ADA0-4AE5-95A5-134F8F6FDBEF}" type="presOf" srcId="{182A923F-B30C-4C1B-AF50-696746F9E30F}" destId="{22B5F473-3E72-419A-B614-8375FA591C39}" srcOrd="0" destOrd="0" presId="urn:microsoft.com/office/officeart/2005/8/layout/hProcess9"/>
    <dgm:cxn modelId="{FE9F1B0E-8B42-4C14-AC62-1F48A1B7511C}" type="presOf" srcId="{459F97E3-795D-4A85-BC75-D2ED5126555C}" destId="{53B7F762-7545-4739-8F8F-535B53EA937C}" srcOrd="0" destOrd="0" presId="urn:microsoft.com/office/officeart/2005/8/layout/hProcess9"/>
    <dgm:cxn modelId="{12AF5828-F322-475B-A9A7-84CF4BAC2E68}" type="presOf" srcId="{9FD0ED53-5A03-4BE0-8478-C9A2BA54CEC5}" destId="{BB99A0CB-8B43-4DA7-A704-519AD14FE95A}" srcOrd="0" destOrd="0" presId="urn:microsoft.com/office/officeart/2005/8/layout/hProcess9"/>
    <dgm:cxn modelId="{6F802E72-013A-4683-A77A-E418AC4127BB}" srcId="{459F97E3-795D-4A85-BC75-D2ED5126555C}" destId="{B8DF7495-B61C-43F8-B257-CB0B2BE1F354}" srcOrd="1" destOrd="0" parTransId="{C2B24C43-1596-4A60-967F-DD2323DAE6B2}" sibTransId="{9E021F86-056B-4342-B63A-44995FE2C820}"/>
    <dgm:cxn modelId="{B9CCDC41-BA1D-4D79-8E0D-A4350817F20B}" srcId="{459F97E3-795D-4A85-BC75-D2ED5126555C}" destId="{9FD0ED53-5A03-4BE0-8478-C9A2BA54CEC5}" srcOrd="2" destOrd="0" parTransId="{99661E70-5DEB-4CE6-8B61-8F1A2F6E4630}" sibTransId="{FAA485FF-B8C1-46FB-9D7C-CA7F4D11889A}"/>
    <dgm:cxn modelId="{93F04F99-9FFC-47E2-850D-2D6E44E5DEEC}" type="presOf" srcId="{B8DF7495-B61C-43F8-B257-CB0B2BE1F354}" destId="{ADE076E2-F059-4354-87A9-A6F30A1D75DC}" srcOrd="0" destOrd="0" presId="urn:microsoft.com/office/officeart/2005/8/layout/hProcess9"/>
    <dgm:cxn modelId="{E422214A-1E2D-416F-B684-234E6C7354A7}" type="presOf" srcId="{833BCC7A-5DA1-413C-8E9C-086879E46FDF}" destId="{6E3AA903-FC5C-4144-9C88-C27A7DA7666E}" srcOrd="0" destOrd="0" presId="urn:microsoft.com/office/officeart/2005/8/layout/hProcess9"/>
    <dgm:cxn modelId="{493C99AF-31F7-49EA-91D7-5A438C71E6A8}" srcId="{459F97E3-795D-4A85-BC75-D2ED5126555C}" destId="{833BCC7A-5DA1-413C-8E9C-086879E46FDF}" srcOrd="4" destOrd="0" parTransId="{55D3E015-C2F9-492E-9CBF-955FC9D1BBF4}" sibTransId="{007347BF-A886-4091-B0FA-27F7A86FC79E}"/>
    <dgm:cxn modelId="{02E4C965-7364-4DFC-8D3B-F7F881C8080B}" type="presParOf" srcId="{53B7F762-7545-4739-8F8F-535B53EA937C}" destId="{4CC5C389-7D6D-4C11-8DB9-AA68CC7E787B}" srcOrd="0" destOrd="0" presId="urn:microsoft.com/office/officeart/2005/8/layout/hProcess9"/>
    <dgm:cxn modelId="{3B7940E4-98B0-41A5-BA59-0C89CC8488A1}" type="presParOf" srcId="{53B7F762-7545-4739-8F8F-535B53EA937C}" destId="{6E640E67-F3E7-4030-9BF5-A4C02AF3A231}" srcOrd="1" destOrd="0" presId="urn:microsoft.com/office/officeart/2005/8/layout/hProcess9"/>
    <dgm:cxn modelId="{85397DED-7B08-4170-AA51-47F45A494D32}" type="presParOf" srcId="{6E640E67-F3E7-4030-9BF5-A4C02AF3A231}" destId="{22B5F473-3E72-419A-B614-8375FA591C39}" srcOrd="0" destOrd="0" presId="urn:microsoft.com/office/officeart/2005/8/layout/hProcess9"/>
    <dgm:cxn modelId="{DD630501-2049-4C53-B78A-C86231B1D739}" type="presParOf" srcId="{6E640E67-F3E7-4030-9BF5-A4C02AF3A231}" destId="{B12FE021-D007-4CAD-9D5B-F55AC3D5CFB6}" srcOrd="1" destOrd="0" presId="urn:microsoft.com/office/officeart/2005/8/layout/hProcess9"/>
    <dgm:cxn modelId="{0D3C786A-A5F6-4020-B200-70DD8E56AF01}" type="presParOf" srcId="{6E640E67-F3E7-4030-9BF5-A4C02AF3A231}" destId="{ADE076E2-F059-4354-87A9-A6F30A1D75DC}" srcOrd="2" destOrd="0" presId="urn:microsoft.com/office/officeart/2005/8/layout/hProcess9"/>
    <dgm:cxn modelId="{2C37156E-05D7-42C1-B096-1C4B27BF31BE}" type="presParOf" srcId="{6E640E67-F3E7-4030-9BF5-A4C02AF3A231}" destId="{2D3BFAD8-0975-449D-8155-A5934BBE2F19}" srcOrd="3" destOrd="0" presId="urn:microsoft.com/office/officeart/2005/8/layout/hProcess9"/>
    <dgm:cxn modelId="{14D35337-2665-4BC7-9877-D5023097504C}" type="presParOf" srcId="{6E640E67-F3E7-4030-9BF5-A4C02AF3A231}" destId="{BB99A0CB-8B43-4DA7-A704-519AD14FE95A}" srcOrd="4" destOrd="0" presId="urn:microsoft.com/office/officeart/2005/8/layout/hProcess9"/>
    <dgm:cxn modelId="{728B78EB-6C89-41F7-A1DC-672C5979BB4E}" type="presParOf" srcId="{6E640E67-F3E7-4030-9BF5-A4C02AF3A231}" destId="{3FD17619-D309-42DE-96A0-5AA71514743E}" srcOrd="5" destOrd="0" presId="urn:microsoft.com/office/officeart/2005/8/layout/hProcess9"/>
    <dgm:cxn modelId="{59491CC0-8558-4421-B7D7-DB6EE624920F}" type="presParOf" srcId="{6E640E67-F3E7-4030-9BF5-A4C02AF3A231}" destId="{4E2EAFA6-8F3E-4C6B-A5B0-187D1DE5864E}" srcOrd="6" destOrd="0" presId="urn:microsoft.com/office/officeart/2005/8/layout/hProcess9"/>
    <dgm:cxn modelId="{828B4892-44EE-4923-AB9F-7AC2DCBDF578}" type="presParOf" srcId="{6E640E67-F3E7-4030-9BF5-A4C02AF3A231}" destId="{E7AF4574-6FCC-468F-87D7-8EEF27C416EE}" srcOrd="7" destOrd="0" presId="urn:microsoft.com/office/officeart/2005/8/layout/hProcess9"/>
    <dgm:cxn modelId="{377B1913-C856-4390-9F2C-AEA950100CC1}" type="presParOf" srcId="{6E640E67-F3E7-4030-9BF5-A4C02AF3A231}" destId="{6E3AA903-FC5C-4144-9C88-C27A7DA766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5C389-7D6D-4C11-8DB9-AA68CC7E787B}">
      <dsp:nvSpPr>
        <dsp:cNvPr id="0" name=""/>
        <dsp:cNvSpPr/>
      </dsp:nvSpPr>
      <dsp:spPr>
        <a:xfrm>
          <a:off x="1120139" y="0"/>
          <a:ext cx="6347460" cy="2412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5F473-3E72-419A-B614-8375FA591C39}">
      <dsp:nvSpPr>
        <dsp:cNvPr id="0" name=""/>
        <dsp:cNvSpPr/>
      </dsp:nvSpPr>
      <dsp:spPr>
        <a:xfrm>
          <a:off x="3281" y="723899"/>
          <a:ext cx="143481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Pendaftaran</a:t>
          </a:r>
          <a:r>
            <a:rPr lang="en-US" sz="1100" kern="1200" dirty="0" smtClean="0"/>
            <a:t> &amp; </a:t>
          </a:r>
          <a:r>
            <a:rPr lang="en-US" sz="1100" kern="1200" dirty="0" err="1" smtClean="0"/>
            <a:t>Penerimaan</a:t>
          </a:r>
          <a:r>
            <a:rPr lang="en-US" sz="1100" kern="1200" dirty="0" smtClean="0"/>
            <a:t> </a:t>
          </a:r>
          <a:r>
            <a:rPr lang="en-US" sz="1100" i="1" kern="1200" dirty="0" smtClean="0"/>
            <a:t>Name Tag </a:t>
          </a:r>
          <a:r>
            <a:rPr lang="en-US" sz="1100" kern="1200" dirty="0" smtClean="0"/>
            <a:t>Syarikat</a:t>
          </a:r>
          <a:endParaRPr lang="en-US" sz="1100" kern="1200" dirty="0"/>
        </a:p>
      </dsp:txBody>
      <dsp:txXfrm>
        <a:off x="50398" y="771016"/>
        <a:ext cx="1340580" cy="870966"/>
      </dsp:txXfrm>
    </dsp:sp>
    <dsp:sp modelId="{ADE076E2-F059-4354-87A9-A6F30A1D75DC}">
      <dsp:nvSpPr>
        <dsp:cNvPr id="0" name=""/>
        <dsp:cNvSpPr/>
      </dsp:nvSpPr>
      <dsp:spPr>
        <a:xfrm>
          <a:off x="1509837" y="723899"/>
          <a:ext cx="143481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Pengerusi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Mesyuarat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Memanggil</a:t>
          </a:r>
          <a:r>
            <a:rPr lang="en-US" sz="1100" kern="1200" dirty="0" smtClean="0"/>
            <a:t> Nama Syarikat/</a:t>
          </a:r>
          <a:r>
            <a:rPr lang="en-US" sz="1100" kern="1200" dirty="0" err="1" smtClean="0"/>
            <a:t>Pengundi</a:t>
          </a:r>
          <a:endParaRPr lang="en-US" sz="1100" kern="1200" dirty="0"/>
        </a:p>
      </dsp:txBody>
      <dsp:txXfrm>
        <a:off x="1556954" y="771016"/>
        <a:ext cx="1340580" cy="870966"/>
      </dsp:txXfrm>
    </dsp:sp>
    <dsp:sp modelId="{BB99A0CB-8B43-4DA7-A704-519AD14FE95A}">
      <dsp:nvSpPr>
        <dsp:cNvPr id="0" name=""/>
        <dsp:cNvSpPr/>
      </dsp:nvSpPr>
      <dsp:spPr>
        <a:xfrm>
          <a:off x="3016392" y="723899"/>
          <a:ext cx="143481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</a:t>
          </a:r>
          <a:r>
            <a:rPr lang="en-US" sz="1100" kern="1200" dirty="0" smtClean="0"/>
            <a:t> terminal </a:t>
          </a:r>
          <a:r>
            <a:rPr lang="en-US" sz="1100" kern="1200" dirty="0" err="1" smtClean="0"/>
            <a:t>Pengundian</a:t>
          </a:r>
          <a:r>
            <a:rPr lang="en-US" sz="1100" kern="1200" dirty="0" smtClean="0"/>
            <a:t> &amp; </a:t>
          </a:r>
          <a:r>
            <a:rPr lang="en-US" sz="1100" kern="1200" dirty="0" err="1" smtClean="0"/>
            <a:t>Menunjukkan</a:t>
          </a:r>
          <a:r>
            <a:rPr lang="en-US" sz="1100" kern="1200" dirty="0" smtClean="0"/>
            <a:t> Name Tag </a:t>
          </a:r>
          <a:r>
            <a:rPr lang="en-US" sz="1100" kern="1200" dirty="0" err="1" smtClean="0"/>
            <a:t>kepada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Urusetia</a:t>
          </a:r>
          <a:endParaRPr lang="en-US" sz="1100" kern="1200" dirty="0"/>
        </a:p>
      </dsp:txBody>
      <dsp:txXfrm>
        <a:off x="3063509" y="771016"/>
        <a:ext cx="1340580" cy="870966"/>
      </dsp:txXfrm>
    </dsp:sp>
    <dsp:sp modelId="{4E2EAFA6-8F3E-4C6B-A5B0-187D1DE5864E}">
      <dsp:nvSpPr>
        <dsp:cNvPr id="0" name=""/>
        <dsp:cNvSpPr/>
      </dsp:nvSpPr>
      <dsp:spPr>
        <a:xfrm>
          <a:off x="4522948" y="723899"/>
          <a:ext cx="143481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Membuat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Pemilihan</a:t>
          </a:r>
          <a:endParaRPr lang="en-US" sz="1100" kern="1200" dirty="0"/>
        </a:p>
      </dsp:txBody>
      <dsp:txXfrm>
        <a:off x="4570065" y="771016"/>
        <a:ext cx="1340580" cy="870966"/>
      </dsp:txXfrm>
    </dsp:sp>
    <dsp:sp modelId="{6E3AA903-FC5C-4144-9C88-C27A7DA7666E}">
      <dsp:nvSpPr>
        <dsp:cNvPr id="0" name=""/>
        <dsp:cNvSpPr/>
      </dsp:nvSpPr>
      <dsp:spPr>
        <a:xfrm>
          <a:off x="6029503" y="723899"/>
          <a:ext cx="1434814" cy="96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Keluar</a:t>
          </a:r>
          <a:r>
            <a:rPr lang="en-US" sz="1100" kern="1200" dirty="0" smtClean="0"/>
            <a:t> Terminal</a:t>
          </a:r>
          <a:endParaRPr lang="en-US" sz="1100" kern="1200" dirty="0"/>
        </a:p>
      </dsp:txBody>
      <dsp:txXfrm>
        <a:off x="6076620" y="771016"/>
        <a:ext cx="1340580" cy="87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76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76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4226EF7-6005-4295-8C50-6F63802B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76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36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76" y="883158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64D6919-3594-44E3-ACF6-99E0B601E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9BA1B-16AC-4776-AB13-2C0A014B09EF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9BA1B-16AC-4776-AB13-2C0A014B09EF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38A45-FE80-4627-A895-8F68EF02EDDF}" type="slidenum">
              <a:rPr lang="en-US"/>
              <a:pPr/>
              <a:t>4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C2BA2-EA9F-4596-A3AB-CAB09AF1BEE3}" type="slidenum">
              <a:rPr lang="en-US"/>
              <a:pPr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295F9-685F-49A5-BBC1-87A6CD4C6BB4}" type="slidenum">
              <a:rPr lang="en-US"/>
              <a:pPr/>
              <a:t>15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8F242-808D-4F8B-B090-FC6B671E8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A5901-9D0A-40E3-8E72-80938DAF2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9F1EF-986D-4E74-8A89-F1281CC5E2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C0DE0-F5AF-47AC-933A-20EC2963C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93A28-EE78-42CE-ABC6-A70752E709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E6840-F029-42D4-9BC4-0C53AEB55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9E778-BCD6-4432-B17F-5443842BA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0B474-857F-432D-87F7-641CDE8AB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82B6-46D4-42D6-B580-A560ACEDB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801DE-948D-4288-A9C4-78A28FBAFB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3319E9-5057-4500-8928-1A0FBCEA9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A801D-A586-4526-9C4D-E79B1215B04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83638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oper Black" panose="0208090404030B020404" pitchFamily="18" charset="0"/>
              </a:rPr>
              <a:t>Selamat</a:t>
            </a:r>
            <a:r>
              <a:rPr lang="en-US" sz="2000" dirty="0" smtClean="0">
                <a:latin typeface="Cooper Black" panose="0208090404030B020404" pitchFamily="18" charset="0"/>
              </a:rPr>
              <a:t>  </a:t>
            </a:r>
            <a:r>
              <a:rPr lang="en-US" sz="2000" dirty="0" err="1" smtClean="0">
                <a:latin typeface="Cooper Black" panose="0208090404030B020404" pitchFamily="18" charset="0"/>
              </a:rPr>
              <a:t>Datang</a:t>
            </a:r>
            <a:r>
              <a:rPr lang="en-US" sz="2000" dirty="0" smtClean="0">
                <a:latin typeface="Cooper Black" panose="0208090404030B020404" pitchFamily="18" charset="0"/>
              </a:rPr>
              <a:t> &amp; </a:t>
            </a:r>
            <a:r>
              <a:rPr lang="en-US" sz="2000" dirty="0" err="1" smtClean="0">
                <a:latin typeface="Cooper Black" panose="0208090404030B020404" pitchFamily="18" charset="0"/>
              </a:rPr>
              <a:t>Selamat</a:t>
            </a:r>
            <a:r>
              <a:rPr lang="en-US" sz="2000" dirty="0" smtClean="0">
                <a:latin typeface="Cooper Black" panose="0208090404030B020404" pitchFamily="18" charset="0"/>
              </a:rPr>
              <a:t>  </a:t>
            </a:r>
            <a:r>
              <a:rPr lang="en-US" sz="2000" dirty="0" err="1" smtClean="0">
                <a:latin typeface="Cooper Black" panose="0208090404030B020404" pitchFamily="18" charset="0"/>
              </a:rPr>
              <a:t>Bersidang</a:t>
            </a:r>
            <a:endParaRPr lang="en-US" sz="2000" dirty="0" smtClean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10200"/>
            <a:ext cx="2514600" cy="828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3352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tencil" panose="040409050D0802020404" pitchFamily="82" charset="0"/>
              </a:rPr>
              <a:t>MESYUARAT AGUNG TAHUNAN PEKEMA KE 35,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248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121" y="818590"/>
            <a:ext cx="2283679" cy="228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174" y="1633046"/>
            <a:ext cx="4223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ts val="2400"/>
              </a:lnSpc>
              <a:buFontTx/>
              <a:buChar char="-"/>
            </a:pPr>
            <a:r>
              <a:rPr lang="en-US" sz="1400" u="sng" dirty="0" smtClean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u="sng" dirty="0" err="1" smtClean="0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u="sng" dirty="0" smtClean="0">
              <a:latin typeface="Albertus Medium" pitchFamily="34" charset="0"/>
              <a:ea typeface="GungsuhChe" pitchFamily="49" charset="-127"/>
            </a:endParaRPr>
          </a:p>
          <a:p>
            <a:pPr marL="285750" indent="-285750" 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Ahli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Jawatankuasa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(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Pilih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8 Sahaja)</a:t>
            </a:r>
          </a:p>
          <a:p>
            <a:pPr marL="285750" indent="-285750" algn="ctr">
              <a:lnSpc>
                <a:spcPts val="2400"/>
              </a:lnSpc>
              <a:buFontTx/>
              <a:buChar char="-"/>
            </a:pPr>
            <a:endParaRPr lang="en-US" sz="1400" b="1" dirty="0">
              <a:latin typeface="Albertus Medium" pitchFamily="34" charset="0"/>
              <a:ea typeface="GungsuhChe" pitchFamily="49" charset="-127"/>
            </a:endParaRPr>
          </a:p>
        </p:txBody>
      </p:sp>
      <p:pic>
        <p:nvPicPr>
          <p:cNvPr id="5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44760"/>
            <a:ext cx="9144000" cy="373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71457" y="593063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5029200"/>
            <a:ext cx="990601" cy="8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438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47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524000"/>
            <a:ext cx="2051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>
                <a:latin typeface="Albertus Medium" pitchFamily="34" charset="0"/>
                <a:ea typeface="GungsuhChe" pitchFamily="49" charset="-127"/>
              </a:rPr>
              <a:t>- </a:t>
            </a:r>
            <a:r>
              <a:rPr lang="en-US" sz="1400" b="1" dirty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b="1" dirty="0" err="1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b="1" dirty="0">
              <a:latin typeface="Albertus Medium" pitchFamily="34" charset="0"/>
              <a:ea typeface="GungsuhChe" pitchFamily="49" charset="-127"/>
            </a:endParaRPr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598280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732829"/>
            <a:ext cx="762000" cy="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717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8F242-808D-4F8B-B090-FC6B671E80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1828800"/>
            <a:ext cx="2051138" cy="37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>
                <a:latin typeface="Albertus Medium" pitchFamily="34" charset="0"/>
                <a:ea typeface="GungsuhChe" pitchFamily="49" charset="-127"/>
              </a:rPr>
              <a:t>- </a:t>
            </a:r>
            <a:r>
              <a:rPr lang="en-US" sz="1400" u="sng" dirty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u="sng" dirty="0" err="1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u="sng" dirty="0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002224"/>
            <a:ext cx="597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Sesi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“The E-Voting”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98280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37574"/>
            <a:ext cx="1905001" cy="19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69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1600200"/>
            <a:ext cx="8077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pPr algn="ctr"/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</a:t>
            </a: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-lima</a:t>
            </a:r>
            <a:endParaRPr lang="en-US" sz="1600" u="sng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PEMILIHAN PEGAWAI PERSATUAN BAGI PENGGAL 2016 – 2018 BAGI JAWATAN:</a:t>
            </a:r>
          </a:p>
          <a:p>
            <a:pPr algn="ctr">
              <a:lnSpc>
                <a:spcPts val="2400"/>
              </a:lnSpc>
            </a:pPr>
            <a:endParaRPr lang="en-US" sz="1600" cap="all" dirty="0" smtClean="0">
              <a:solidFill>
                <a:srgbClr val="00B050"/>
              </a:solidFill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PRESIDEN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TIMBALAN PRESIDEN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NAIB PRESIDEN (PEKEMA PUSAT)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AHLI JAWATANKUASA [8 ORANG]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b="1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b="1" cap="all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400" b="1" cap="all" dirty="0">
                <a:latin typeface="Arial" pitchFamily="34" charset="0"/>
                <a:ea typeface="GungsuhChe" pitchFamily="49" charset="-127"/>
                <a:cs typeface="Arial" pitchFamily="34" charset="0"/>
              </a:rPr>
              <a:t>[</a:t>
            </a:r>
            <a:r>
              <a:rPr lang="en-US" sz="1400" b="1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proses </a:t>
            </a:r>
            <a:r>
              <a:rPr lang="en-US" sz="1400" b="1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pengundian</a:t>
            </a:r>
            <a:r>
              <a:rPr lang="en-US" sz="1400" b="1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400" b="1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dijalankan</a:t>
            </a:r>
            <a:r>
              <a:rPr lang="en-US" sz="1400" b="1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]</a:t>
            </a:r>
            <a:endParaRPr lang="en-US" sz="1400" b="1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pl-PL" sz="2000" b="1" dirty="0">
                <a:latin typeface="Albertus Medium" pitchFamily="34" charset="0"/>
                <a:cs typeface="Times New Roman" pitchFamily="18" charset="0"/>
              </a:rPr>
              <a:t> </a:t>
            </a:r>
            <a:endParaRPr lang="en-US" sz="2000" b="1" dirty="0">
              <a:latin typeface="Albertus Medium" pitchFamily="34" charset="0"/>
              <a:cs typeface="Times New Roman" pitchFamily="18" charset="0"/>
            </a:endParaRPr>
          </a:p>
          <a:p>
            <a:pPr algn="just"/>
            <a:endParaRPr lang="en-US" b="1" dirty="0">
              <a:latin typeface="Albertus Medium" pitchFamily="34" charset="0"/>
            </a:endParaRPr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71457" y="593985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611817"/>
            <a:ext cx="716134" cy="8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209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1" y="1295400"/>
            <a:ext cx="7772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pPr algn="ctr"/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Agenda </a:t>
            </a:r>
            <a:r>
              <a:rPr lang="en-US" sz="1600" u="sng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Ke-enam</a:t>
            </a:r>
            <a:endParaRPr lang="en-US" sz="1600" u="sng" cap="all" dirty="0">
              <a:latin typeface="Arial" panose="020B0604020202020204" pitchFamily="34" charset="0"/>
              <a:ea typeface="GungsuhChe" pitchFamily="49" charset="-12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Melantik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Juruaudit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dalam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&amp;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Juruaudit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luar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Bagi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Tahun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2016:</a:t>
            </a:r>
          </a:p>
          <a:p>
            <a:pPr algn="just">
              <a:lnSpc>
                <a:spcPts val="2400"/>
              </a:lnSpc>
            </a:pPr>
            <a:r>
              <a:rPr lang="en-US" sz="1400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………………………………………………………………………………………………………</a:t>
            </a:r>
          </a:p>
          <a:p>
            <a:pPr algn="just">
              <a:lnSpc>
                <a:spcPts val="2400"/>
              </a:lnSpc>
            </a:pPr>
            <a:r>
              <a:rPr lang="en-US" sz="1600" b="1" i="1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UNTUK MAKLUMAN JURUAUDIT TAHUN 2015 (YANG LEPAS) IALAH :</a:t>
            </a:r>
          </a:p>
          <a:p>
            <a:pPr algn="just">
              <a:lnSpc>
                <a:spcPts val="2400"/>
              </a:lnSpc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3035856"/>
            <a:ext cx="807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US" sz="2800" dirty="0" smtClean="0">
              <a:latin typeface="Trajan Pro" pitchFamily="18" charset="0"/>
              <a:ea typeface="GungsuhChe" pitchFamily="49" charset="-127"/>
            </a:endParaRPr>
          </a:p>
          <a:p>
            <a:pPr marL="342900" lvl="0" indent="-342900"/>
            <a:r>
              <a:rPr lang="en-US" sz="1600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A)   </a:t>
            </a:r>
            <a:r>
              <a:rPr lang="en-US" sz="1600" u="sng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JURUAUDIT DALAM</a:t>
            </a:r>
          </a:p>
          <a:p>
            <a:pPr marL="342900" lvl="0" indent="-342900"/>
            <a:r>
              <a:rPr lang="en-US" sz="1600" b="1" u="sng" dirty="0" smtClean="0">
                <a:solidFill>
                  <a:srgbClr val="00B050"/>
                </a:solidFill>
                <a:latin typeface="Trajan Pro" pitchFamily="18" charset="0"/>
                <a:ea typeface="GungsuhChe" pitchFamily="49" charset="-127"/>
              </a:rPr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Mohamed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Fuad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Mohd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Yunus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Proxima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Motors (M)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Fauzi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Shalahuddin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Hamawangsa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Kredit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2400"/>
              </a:lnSpc>
              <a:buFont typeface="+mj-lt"/>
              <a:buAutoNum type="arabicPeriod"/>
            </a:pPr>
            <a:endParaRPr lang="en-US" b="1" dirty="0" smtClean="0">
              <a:solidFill>
                <a:srgbClr val="00B050"/>
              </a:solidFill>
              <a:latin typeface="Trajan Pro" pitchFamily="18" charset="0"/>
              <a:ea typeface="GungsuhChe" pitchFamily="49" charset="-127"/>
            </a:endParaRPr>
          </a:p>
          <a:p>
            <a:pPr marL="342900" indent="-342900" algn="just"/>
            <a:r>
              <a:rPr lang="en-US" sz="1600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B)   </a:t>
            </a:r>
            <a:r>
              <a:rPr lang="en-US" sz="1600" u="sng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JURUAUDIT LUAR </a:t>
            </a:r>
          </a:p>
          <a:p>
            <a:pPr marL="342900" indent="-342900" algn="just"/>
            <a:endParaRPr lang="en-GB" sz="1600" dirty="0" smtClean="0">
              <a:latin typeface="Trajan Pro" pitchFamily="18" charset="0"/>
            </a:endParaRPr>
          </a:p>
          <a:p>
            <a:pPr marL="342900" indent="-342900" algn="just"/>
            <a:r>
              <a:rPr lang="en-GB" sz="1600" dirty="0" smtClean="0">
                <a:latin typeface="Trajan Pro" pitchFamily="18" charset="0"/>
                <a:cs typeface="Arial" pitchFamily="34" charset="0"/>
              </a:rPr>
              <a:t>1. 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Syarikat Kumpulan Naga Chartered Accountants (M)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endParaRPr lang="en-US" dirty="0">
              <a:latin typeface="Trajan Pro" pitchFamily="18" charset="0"/>
            </a:endParaRPr>
          </a:p>
        </p:txBody>
      </p:sp>
      <p:pic>
        <p:nvPicPr>
          <p:cNvPr id="7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6172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1" y="4876800"/>
            <a:ext cx="1371600" cy="13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C951A-A9CE-42EC-9B22-1C9A491AF1F8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" y="3733800"/>
            <a:ext cx="80010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Mohamed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Fauzy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B. Abdul Hamid,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Mofaz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(M)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YBhg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Rosli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B. Harun, Rupee Enterprise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YBhg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Mohd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Sam 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Awang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Prominent Motor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Sdn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Bhd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  <a:buFont typeface="Arial" charset="0"/>
              <a:buChar char="•"/>
            </a:pPr>
            <a:endParaRPr lang="en-US" sz="1400" b="1" dirty="0" smtClean="0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752600"/>
            <a:ext cx="80772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u="sng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Ke-tujuh</a:t>
            </a:r>
            <a:endParaRPr lang="en-US" sz="1600" u="sng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MELANTIK 3 ORANG PROKSI PEKEMA UNTUK MENGHADIRI MESYUARAT AGUNG TAHUNAN ANAK-ANAK SYARIKAT</a:t>
            </a:r>
          </a:p>
          <a:p>
            <a:pPr>
              <a:lnSpc>
                <a:spcPts val="2400"/>
              </a:lnSpc>
            </a:pPr>
            <a:r>
              <a:rPr lang="en-US" sz="1400" b="1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…………………………………………………………………………………………………………………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UNTUK MAKLUMAN 3 ORANG PROKSI TAHUN 2015 (YANG LEPAS) IALAH 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625581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2600"/>
            <a:ext cx="837039" cy="8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utoUpdateAnimBg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DA2CF-6927-4D97-B427-7D12C7360C7D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828800" y="914400"/>
            <a:ext cx="6934200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200"/>
              </a:lnSpc>
              <a:spcBef>
                <a:spcPct val="50000"/>
              </a:spcBef>
            </a:pPr>
            <a:endParaRPr lang="en-US" b="1">
              <a:latin typeface="Albertus Medium" pitchFamily="34" charset="0"/>
              <a:ea typeface="GungsuhChe" pitchFamily="49" charset="-127"/>
            </a:endParaRP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pl-PL" b="1">
                <a:latin typeface="Albertus Medium" pitchFamily="34" charset="0"/>
                <a:ea typeface="GungsuhChe" pitchFamily="49" charset="-127"/>
              </a:rPr>
              <a:t> </a:t>
            </a:r>
            <a:endParaRPr lang="en-US" b="1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Ke-lapan</a:t>
            </a:r>
            <a:endParaRPr lang="en-US" sz="1600" u="sng" cap="all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endParaRPr lang="en-US" sz="1600" cap="all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Perbahasan mengenai apa-apa perkara yang mana notis telah pun diberikan secara bertulis kepada setiausaha tidak kurang daripada 7 hari sebelum tarikh mesyuarat agung tahunan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persatuan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en-US" sz="1600" b="1" dirty="0" smtClean="0">
                <a:latin typeface="Trajan Pro" pitchFamily="18" charset="0"/>
                <a:ea typeface="GungsuhChe" pitchFamily="49" charset="-127"/>
              </a:rPr>
              <a:t>…………………………………………………………………………………………………</a:t>
            </a:r>
          </a:p>
          <a:p>
            <a:pPr algn="ctr">
              <a:lnSpc>
                <a:spcPts val="2400"/>
              </a:lnSpc>
            </a:pPr>
            <a:endParaRPr lang="en-US" sz="1600" b="1" dirty="0" smtClean="0">
              <a:solidFill>
                <a:srgbClr val="00B050"/>
              </a:solidFill>
              <a:latin typeface="Trajan Pro" pitchFamily="18" charset="0"/>
              <a:ea typeface="GungsuhChe" pitchFamily="49" charset="-127"/>
            </a:endParaRP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USUL DILAMPIRKAN</a:t>
            </a:r>
          </a:p>
          <a:p>
            <a:pPr algn="ctr">
              <a:lnSpc>
                <a:spcPts val="2400"/>
              </a:lnSpc>
            </a:pPr>
            <a:endParaRPr lang="en-US" sz="1600" b="1" dirty="0" smtClean="0">
              <a:latin typeface="Trajan Pro" pitchFamily="18" charset="0"/>
              <a:ea typeface="GungsuhChe" pitchFamily="49" charset="-127"/>
            </a:endParaRPr>
          </a:p>
        </p:txBody>
      </p:sp>
      <p:pic>
        <p:nvPicPr>
          <p:cNvPr id="5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6172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5714999"/>
            <a:ext cx="762000" cy="7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382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1600" u="sng" dirty="0">
                <a:latin typeface="Albertus Medium" pitchFamily="34" charset="0"/>
                <a:ea typeface="GungsuhChe" pitchFamily="49" charset="-127"/>
              </a:rPr>
              <a:t>AGENDA KE – LAPAN </a:t>
            </a:r>
          </a:p>
          <a:p>
            <a:pPr algn="just">
              <a:lnSpc>
                <a:spcPts val="2400"/>
              </a:lnSpc>
            </a:pPr>
            <a:r>
              <a:rPr lang="en-US" sz="1600" i="1" u="sng" dirty="0">
                <a:latin typeface="Albertus Medium" pitchFamily="34" charset="0"/>
                <a:ea typeface="GungsuhChe" pitchFamily="49" charset="-127"/>
              </a:rPr>
              <a:t>USUL 1 </a:t>
            </a:r>
          </a:p>
          <a:p>
            <a:pPr algn="just">
              <a:spcAft>
                <a:spcPts val="0"/>
              </a:spcAft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(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Usul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Oleh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: 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Jawatankuasa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PEKEMA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spcAft>
                <a:spcPts val="0"/>
              </a:spcAft>
            </a:pP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Dibentangkan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Oleh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: 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YBhg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Dato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’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Hj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Nadzir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B. Sheikh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Fazir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)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1400" b="1" dirty="0" smtClean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b="1" u="sng" dirty="0" smtClean="0">
                <a:latin typeface="Albertus Medium" pitchFamily="34" charset="0"/>
                <a:ea typeface="GungsuhChe" pitchFamily="49" charset="-127"/>
              </a:rPr>
              <a:t>PERATURAN MEMPERBAHARUI KEAHLIAN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Mesyuarat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Ahli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Jawatankuasa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Pusat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Dalam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Mesyuarat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pada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5/1/2017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meluluskan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ketetapan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mengenai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peraturan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memperbaharui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keahlian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dalam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PEKEMA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berkuatkuasa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mulai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6/1/2017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adalah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sebagaimana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berikut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Setiap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ahli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adalah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layak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memohon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bagi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memperbaharui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keahliannya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600" dirty="0" err="1" smtClean="0">
                <a:latin typeface="Albertus Medium" pitchFamily="34" charset="0"/>
                <a:ea typeface="GungsuhChe" pitchFamily="49" charset="-127"/>
              </a:rPr>
              <a:t>apabila</a:t>
            </a:r>
            <a:r>
              <a:rPr lang="en-US" sz="1600" dirty="0" smtClean="0">
                <a:latin typeface="Albertus Medium" pitchFamily="34" charset="0"/>
                <a:ea typeface="GungsuhChe" pitchFamily="49" charset="-127"/>
              </a:rPr>
              <a:t> -</a:t>
            </a:r>
          </a:p>
          <a:p>
            <a:pPr lvl="0"/>
            <a:endParaRPr lang="en-US" sz="1600" dirty="0" smtClean="0"/>
          </a:p>
          <a:p>
            <a:pPr algn="just">
              <a:lnSpc>
                <a:spcPts val="2400"/>
              </a:lnSpc>
            </a:pPr>
            <a:endParaRPr lang="en-US" sz="1600" b="1" dirty="0" smtClean="0">
              <a:solidFill>
                <a:srgbClr val="FFC000"/>
              </a:solidFill>
              <a:latin typeface="Trajan Pro" pitchFamily="18" charset="0"/>
              <a:ea typeface="GungsuhChe" pitchFamily="49" charset="-127"/>
            </a:endParaRPr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764" y="1828800"/>
            <a:ext cx="1981200" cy="5479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5943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644" y="5431971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41893"/>
            <a:ext cx="8382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u="sng" dirty="0">
                <a:latin typeface="Albertus Medium" pitchFamily="34" charset="0"/>
                <a:ea typeface="GungsuhChe" pitchFamily="49" charset="-127"/>
              </a:rPr>
              <a:t>AGENDA KE – LAPAN </a:t>
            </a:r>
            <a:endParaRPr lang="en-US" sz="1600" u="sng" dirty="0" smtClean="0">
              <a:latin typeface="Albertus Medium" pitchFamily="34" charset="0"/>
              <a:ea typeface="GungsuhChe" pitchFamily="49" charset="-127"/>
            </a:endParaRPr>
          </a:p>
          <a:p>
            <a:pPr algn="just">
              <a:spcAft>
                <a:spcPts val="0"/>
              </a:spcAft>
            </a:pPr>
            <a:r>
              <a:rPr lang="en-US" sz="1600" u="sng" dirty="0" smtClean="0">
                <a:latin typeface="Albertus Medium" pitchFamily="34" charset="0"/>
                <a:ea typeface="GungsuhChe" pitchFamily="49" charset="-127"/>
              </a:rPr>
              <a:t>USUL (</a:t>
            </a:r>
            <a:r>
              <a:rPr lang="en-US" sz="1600" u="sng" dirty="0" err="1" smtClean="0">
                <a:latin typeface="Albertus Medium" pitchFamily="34" charset="0"/>
                <a:ea typeface="GungsuhChe" pitchFamily="49" charset="-127"/>
              </a:rPr>
              <a:t>sambungan</a:t>
            </a:r>
            <a:r>
              <a:rPr lang="en-US" sz="1600" u="sng" dirty="0" smtClean="0">
                <a:latin typeface="Albertus Medium" pitchFamily="34" charset="0"/>
                <a:ea typeface="GungsuhChe" pitchFamily="49" charset="-127"/>
              </a:rPr>
              <a:t>) </a:t>
            </a:r>
            <a:endParaRPr lang="en-US" sz="1600" u="sng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lbertus Medium" pitchFamily="34" charset="0"/>
              <a:ea typeface="GungsuhChe" pitchFamily="49" charset="-127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mematuhi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kehendak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FASAL V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FASAL VI 3(a)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(b)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perlembagaan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sepenuhnya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mengemukakan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akaun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beraudit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syarikat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tahun-tahun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sebelumnya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mengemukakan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laporan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jualan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bulanan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mengikut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Format yang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disediakan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oleh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PEKEMA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setiap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bulan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bulan-bulan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sebelumnya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menjelaskan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semua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bayaran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yuran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tahunan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,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sumbangan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levi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perkhidmatan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tahun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semasa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sebelumnya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Telah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menghadiri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sekurang-kurangnya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dua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pertiga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perjumpaan-perjumpaan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rasmi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anjuran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P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ersatuan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termasuk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Mesyuarat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Agung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Tahunan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,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Mesyuarat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Agung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Luar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Biasa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dan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perjumpaan-perjumpaan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untuk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taklimat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khusus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sepanjang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tahun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sebelumnya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.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spcAft>
                <a:spcPts val="0"/>
              </a:spcAft>
            </a:pPr>
            <a:endParaRPr lang="en-US" sz="1400" dirty="0" smtClean="0">
              <a:latin typeface="Albertus Medium" pitchFamily="34" charset="0"/>
              <a:ea typeface="GungsuhChe" pitchFamily="49" charset="-127"/>
            </a:endParaRPr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828801"/>
            <a:ext cx="1336964" cy="3673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89764" y="6324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771564"/>
            <a:ext cx="796637" cy="73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9718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Ke-sembilan</a:t>
            </a:r>
            <a:endParaRPr lang="en-US" sz="1600" u="sng" cap="all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endParaRPr lang="en-US" sz="2400" b="1" dirty="0" smtClean="0">
              <a:solidFill>
                <a:srgbClr val="FFC000"/>
              </a:solidFill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Ucapan</a:t>
            </a:r>
            <a:r>
              <a:rPr lang="en-US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Penangguhan</a:t>
            </a:r>
            <a:endParaRPr lang="en-US" cap="all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endParaRPr lang="en-US" sz="1600" b="1" dirty="0" smtClean="0">
              <a:solidFill>
                <a:srgbClr val="FFC000"/>
              </a:solidFill>
              <a:latin typeface="Trajan Pro" pitchFamily="18" charset="0"/>
              <a:ea typeface="GungsuhChe" pitchFamily="49" charset="-127"/>
            </a:endParaRPr>
          </a:p>
        </p:txBody>
      </p:sp>
      <p:pic>
        <p:nvPicPr>
          <p:cNvPr id="4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95664"/>
            <a:ext cx="1981200" cy="547991"/>
          </a:xfrm>
          <a:prstGeom prst="rect">
            <a:avLst/>
          </a:prstGeom>
          <a:noFill/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943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85758"/>
            <a:ext cx="683478" cy="7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A801D-A586-4526-9C4D-E79B1215B049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38200" y="1676399"/>
            <a:ext cx="7315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pPr algn="ctr"/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PERTAMA</a:t>
            </a:r>
            <a:endParaRPr lang="en-US" sz="1600" u="sng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MELANTIK PENGERUSI MESYUARAT</a:t>
            </a:r>
            <a:endParaRPr lang="en-US" sz="1600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endParaRPr lang="en-US" b="1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Nama</a:t>
            </a:r>
            <a:r>
              <a:rPr lang="en-US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Pengerusi Mesyuarat : </a:t>
            </a:r>
          </a:p>
          <a:p>
            <a:pPr algn="just">
              <a:lnSpc>
                <a:spcPts val="2400"/>
              </a:lnSpc>
            </a:pPr>
            <a:endParaRPr lang="en-US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Pencadang</a:t>
            </a:r>
            <a:r>
              <a:rPr lang="en-US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:</a:t>
            </a:r>
          </a:p>
          <a:p>
            <a:pPr algn="just">
              <a:lnSpc>
                <a:spcPts val="2400"/>
              </a:lnSpc>
            </a:pPr>
            <a:endParaRPr lang="en-US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Penyokong</a:t>
            </a:r>
            <a:r>
              <a:rPr lang="en-US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:</a:t>
            </a:r>
          </a:p>
          <a:p>
            <a:endParaRPr lang="en-US" dirty="0"/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34143" y="76200"/>
            <a:ext cx="80772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143" y="586288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589814"/>
            <a:ext cx="760839" cy="79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81201"/>
            <a:ext cx="1676400" cy="45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661495"/>
            <a:ext cx="7432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1400" b="1" u="sng" dirty="0">
                <a:latin typeface="Albertus Medium" pitchFamily="34" charset="0"/>
                <a:ea typeface="GungsuhChe" pitchFamily="49" charset="-127"/>
              </a:rPr>
              <a:t>NOTA  :</a:t>
            </a:r>
          </a:p>
          <a:p>
            <a:pPr algn="ctr">
              <a:lnSpc>
                <a:spcPts val="2400"/>
              </a:lnSpc>
            </a:pPr>
            <a:r>
              <a:rPr lang="en-US" sz="1400" b="1" u="sng" dirty="0">
                <a:latin typeface="Albertus Medium" pitchFamily="34" charset="0"/>
                <a:ea typeface="GungsuhChe" pitchFamily="49" charset="-127"/>
              </a:rPr>
              <a:t>KEPUTUSAN PEMILIHAN PEGAWAI PERSATUAN BAGI</a:t>
            </a:r>
          </a:p>
          <a:p>
            <a:pPr algn="ctr">
              <a:lnSpc>
                <a:spcPts val="2400"/>
              </a:lnSpc>
            </a:pPr>
            <a:r>
              <a:rPr lang="en-US" sz="1400" b="1" u="sng" dirty="0">
                <a:latin typeface="Albertus Medium" pitchFamily="34" charset="0"/>
                <a:ea typeface="GungsuhChe" pitchFamily="49" charset="-127"/>
              </a:rPr>
              <a:t>PENGGAL </a:t>
            </a:r>
            <a:r>
              <a:rPr lang="en-US" sz="1400" b="1" u="sng" dirty="0" smtClean="0">
                <a:latin typeface="Albertus Medium" pitchFamily="34" charset="0"/>
                <a:ea typeface="GungsuhChe" pitchFamily="49" charset="-127"/>
              </a:rPr>
              <a:t>2016 </a:t>
            </a:r>
            <a:r>
              <a:rPr lang="en-US" sz="1400" b="1" u="sng" dirty="0">
                <a:latin typeface="Albertus Medium" pitchFamily="34" charset="0"/>
                <a:ea typeface="GungsuhChe" pitchFamily="49" charset="-127"/>
              </a:rPr>
              <a:t>– </a:t>
            </a:r>
            <a:r>
              <a:rPr lang="en-US" sz="1400" b="1" u="sng" dirty="0" smtClean="0">
                <a:latin typeface="Albertus Medium" pitchFamily="34" charset="0"/>
                <a:ea typeface="GungsuhChe" pitchFamily="49" charset="-127"/>
              </a:rPr>
              <a:t>2018 </a:t>
            </a:r>
            <a:r>
              <a:rPr lang="en-US" sz="1400" b="1" u="sng" dirty="0">
                <a:latin typeface="Albertus Medium" pitchFamily="34" charset="0"/>
                <a:ea typeface="GungsuhChe" pitchFamily="49" charset="-127"/>
              </a:rPr>
              <a:t>BAGI JAWATAN :</a:t>
            </a:r>
          </a:p>
          <a:p>
            <a:pPr algn="just">
              <a:lnSpc>
                <a:spcPts val="24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  </a:t>
            </a:r>
            <a:r>
              <a:rPr lang="en-US" sz="1400" dirty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PRESIDEN 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: YBHG DATO’ HJ ZAINUDDIN B. ABD RAHMAN, JP</a:t>
            </a:r>
            <a:endParaRPr lang="en-US" sz="1400" dirty="0">
              <a:latin typeface="Albertus Medium" pitchFamily="34" charset="0"/>
              <a:ea typeface="GungsuhChe" pitchFamily="49" charset="-127"/>
              <a:cs typeface="Times New Roman" pitchFamily="18" charset="0"/>
            </a:endParaRPr>
          </a:p>
          <a:p>
            <a:pPr algn="just">
              <a:lnSpc>
                <a:spcPts val="2400"/>
              </a:lnSpc>
              <a:buFont typeface="Arial" pitchFamily="34" charset="0"/>
              <a:buChar char="•"/>
            </a:pPr>
            <a:r>
              <a:rPr lang="en-US" sz="1400" dirty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  TIMBALAN PRESIDEN 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: YBHG DATO’ HJ WAN ZAID B. WAN ABDULLAH</a:t>
            </a:r>
            <a:endParaRPr lang="en-US" sz="1400" dirty="0">
              <a:latin typeface="Albertus Medium" pitchFamily="34" charset="0"/>
              <a:ea typeface="GungsuhChe" pitchFamily="49" charset="-127"/>
              <a:cs typeface="Times New Roman" pitchFamily="18" charset="0"/>
            </a:endParaRPr>
          </a:p>
          <a:p>
            <a:pPr algn="just">
              <a:lnSpc>
                <a:spcPts val="2400"/>
              </a:lnSpc>
              <a:buFont typeface="Arial" pitchFamily="34" charset="0"/>
              <a:buChar char="•"/>
            </a:pPr>
            <a:r>
              <a:rPr lang="en-US" sz="1400" dirty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  NAIB PRESIDEN :</a:t>
            </a:r>
          </a:p>
          <a:p>
            <a:pPr algn="just">
              <a:lnSpc>
                <a:spcPts val="2400"/>
              </a:lnSpc>
              <a:buFont typeface="Arial" pitchFamily="34" charset="0"/>
              <a:buChar char="•"/>
            </a:pPr>
            <a:r>
              <a:rPr lang="en-US" sz="1400" dirty="0">
                <a:latin typeface="Albertus Medium" pitchFamily="34" charset="0"/>
                <a:ea typeface="GungsuhChe" pitchFamily="49" charset="-127"/>
                <a:cs typeface="Times New Roman" pitchFamily="18" charset="0"/>
              </a:rPr>
              <a:t>  8 ORANG AHLI JAWATANKUASA :</a:t>
            </a:r>
            <a:endParaRPr lang="en-US" sz="1400" dirty="0">
              <a:latin typeface="Albertus Medium" pitchFamily="34" charset="0"/>
              <a:cs typeface="Times New Roman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1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)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2)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3)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4)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5)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6)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7)</a:t>
            </a:r>
          </a:p>
          <a:p>
            <a:pPr algn="just">
              <a:lnSpc>
                <a:spcPts val="2400"/>
              </a:lnSpc>
            </a:pPr>
            <a:r>
              <a:rPr lang="en-US" sz="1400" dirty="0">
                <a:latin typeface="Albertus Medium" pitchFamily="34" charset="0"/>
                <a:ea typeface="GungsuhChe" pitchFamily="49" charset="-127"/>
              </a:rPr>
              <a:t>    8)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5839557"/>
            <a:ext cx="683478" cy="8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598125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5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40192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Lucida Handwriting" pitchFamily="66" charset="0"/>
              </a:rPr>
              <a:t>Sekian</a:t>
            </a:r>
            <a:r>
              <a:rPr lang="en-US" sz="2800" dirty="0" smtClean="0">
                <a:latin typeface="Lucida Handwriting" pitchFamily="66" charset="0"/>
              </a:rPr>
              <a:t>, </a:t>
            </a:r>
            <a:r>
              <a:rPr lang="en-US" sz="2800" dirty="0" err="1" smtClean="0">
                <a:latin typeface="Lucida Handwriting" pitchFamily="66" charset="0"/>
              </a:rPr>
              <a:t>Terima</a:t>
            </a:r>
            <a:r>
              <a:rPr lang="en-US" sz="2800" dirty="0" smtClean="0">
                <a:latin typeface="Lucida Handwriting" pitchFamily="66" charset="0"/>
              </a:rPr>
              <a:t> </a:t>
            </a:r>
            <a:r>
              <a:rPr lang="en-US" sz="2800" dirty="0" err="1" smtClean="0">
                <a:latin typeface="Lucida Handwriting" pitchFamily="66" charset="0"/>
              </a:rPr>
              <a:t>Kasih</a:t>
            </a:r>
            <a:r>
              <a:rPr lang="en-US" sz="2800" dirty="0" smtClean="0">
                <a:latin typeface="Lucida Handwriting" pitchFamily="66" charset="0"/>
              </a:rPr>
              <a:t>…</a:t>
            </a:r>
            <a:endParaRPr lang="en-US" sz="2800" dirty="0">
              <a:latin typeface="Lucida Handwriting" pitchFamily="66" charset="0"/>
            </a:endParaRPr>
          </a:p>
        </p:txBody>
      </p:sp>
      <p:pic>
        <p:nvPicPr>
          <p:cNvPr id="7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2362199" cy="775019"/>
          </a:xfrm>
          <a:prstGeom prst="rect">
            <a:avLst/>
          </a:prstGeom>
          <a:noFill/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9789" y="595624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789" y="5828846"/>
            <a:ext cx="762000" cy="65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AA011-0B1D-4948-9788-C4D27CA2678F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114" y="1665514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AGENDA KEDUA</a:t>
            </a:r>
            <a:endParaRPr lang="en-US" sz="1600" u="sng" dirty="0">
              <a:latin typeface="Arial" panose="020B0604020202020204" pitchFamily="34" charset="0"/>
              <a:ea typeface="GungsuhChe" pitchFamily="49" charset="-12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MEMBENTANG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Minit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Mesyuarat Agung Tahunan Yang </a:t>
            </a:r>
            <a:r>
              <a:rPr lang="en-US" sz="1600" cap="all" dirty="0" err="1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Lepas</a:t>
            </a:r>
            <a:r>
              <a:rPr lang="en-US" sz="1600" cap="all" dirty="0" smtClean="0"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 (Ke-34, 2015)</a:t>
            </a:r>
            <a:endParaRPr lang="en-US" sz="1600" cap="all" dirty="0">
              <a:latin typeface="Arial" panose="020B0604020202020204" pitchFamily="34" charset="0"/>
              <a:ea typeface="GungsuhChe" pitchFamily="49" charset="-127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pl-PL" sz="2000" b="1" cap="all" dirty="0">
                <a:latin typeface="Albertus Medium" pitchFamily="34" charset="0"/>
                <a:cs typeface="Times New Roman" pitchFamily="18" charset="0"/>
              </a:rPr>
              <a:t> </a:t>
            </a:r>
            <a:endParaRPr lang="en-US" sz="2000" b="1" cap="all" dirty="0">
              <a:latin typeface="Albertus Medium" pitchFamily="34" charset="0"/>
              <a:cs typeface="Times New Roman" pitchFamily="18" charset="0"/>
            </a:endParaRPr>
          </a:p>
          <a:p>
            <a:endParaRPr lang="en-US" b="1" dirty="0">
              <a:latin typeface="Albertus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9560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Pembentangan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Setiausaha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Kehormat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 Dari 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 Surat 26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Hingga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Surat 32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Buku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Laporan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Tahunan PEKEMA 2015</a:t>
            </a:r>
          </a:p>
          <a:p>
            <a:endParaRPr lang="en-US" dirty="0"/>
          </a:p>
        </p:txBody>
      </p:sp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9927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715000"/>
            <a:ext cx="685800" cy="7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95834-E570-4739-B1F3-7859100BA226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685800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</a:pPr>
            <a:endParaRPr lang="en-US" sz="2000" b="1" smtClean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ts val="2400"/>
              </a:lnSpc>
            </a:pPr>
            <a:endParaRPr lang="en-US" sz="2000" b="1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600200"/>
            <a:ext cx="7543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pPr algn="ctr"/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Ke-tiga</a:t>
            </a:r>
            <a:endParaRPr lang="en-US" sz="1600" u="sng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MEMBENTANG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Laporan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Tahunan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Persatuan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2015</a:t>
            </a:r>
            <a:endParaRPr lang="en-US" sz="1600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pl-PL" sz="2000" dirty="0">
                <a:latin typeface="Albertus Medium" pitchFamily="34" charset="0"/>
                <a:cs typeface="Times New Roman" pitchFamily="18" charset="0"/>
              </a:rPr>
              <a:t> </a:t>
            </a:r>
            <a:endParaRPr lang="en-US" sz="2000" dirty="0">
              <a:latin typeface="Albertus Medium" pitchFamily="34" charset="0"/>
              <a:cs typeface="Times New Roman" pitchFamily="18" charset="0"/>
            </a:endParaRPr>
          </a:p>
          <a:p>
            <a:pPr algn="just"/>
            <a:endParaRPr lang="en-US" b="1" dirty="0">
              <a:latin typeface="Albertus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Pembentangan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Setiausaha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Kehormat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Dari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Surat 40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Hingga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Surat 75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Buku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Laporan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Tahunan PEKEMA 2015</a:t>
            </a:r>
          </a:p>
          <a:p>
            <a:endParaRPr lang="en-US" dirty="0"/>
          </a:p>
        </p:txBody>
      </p:sp>
      <p:pic>
        <p:nvPicPr>
          <p:cNvPr id="8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38800" y="6248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9" y="5486399"/>
            <a:ext cx="990601" cy="9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6" grpId="0" autoUpdateAnimBg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C0539-9BD2-4121-B2AB-09A26946D228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1600200"/>
            <a:ext cx="8077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u="sng" dirty="0">
              <a:latin typeface="Albertus Medium" pitchFamily="34" charset="0"/>
              <a:cs typeface="Times New Roman" pitchFamily="18" charset="0"/>
            </a:endParaRPr>
          </a:p>
          <a:p>
            <a:pPr algn="ctr"/>
            <a:endParaRPr lang="en-US" b="1" u="sng" dirty="0">
              <a:latin typeface="Albertus Medium" pitchFamily="34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600" u="sng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Ke-empat</a:t>
            </a:r>
            <a:endParaRPr lang="en-US" sz="1600" u="sng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MEMBENTANG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Penyata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Kewangan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Persatuan Yang Telah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Diaudit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Bagi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Tahun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Berakhir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Pada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31 </a:t>
            </a:r>
            <a:r>
              <a:rPr lang="en-US" sz="1600" cap="all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Disember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2015</a:t>
            </a:r>
            <a:endParaRPr lang="en-US" sz="1600" cap="all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pl-PL" sz="2000" b="1" dirty="0">
                <a:latin typeface="Albertus Medium" pitchFamily="34" charset="0"/>
                <a:cs typeface="Times New Roman" pitchFamily="18" charset="0"/>
              </a:rPr>
              <a:t> </a:t>
            </a:r>
            <a:endParaRPr lang="en-US" sz="2000" b="1" dirty="0">
              <a:latin typeface="Albertus Medium" pitchFamily="34" charset="0"/>
              <a:cs typeface="Times New Roman" pitchFamily="18" charset="0"/>
            </a:endParaRPr>
          </a:p>
          <a:p>
            <a:pPr algn="just"/>
            <a:endParaRPr lang="en-US" b="1" dirty="0">
              <a:latin typeface="Albertus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731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US" sz="2800" b="1" dirty="0" smtClean="0">
              <a:latin typeface="Trajan Pro" pitchFamily="18" charset="0"/>
              <a:ea typeface="GungsuhChe" pitchFamily="49" charset="-127"/>
            </a:endParaRPr>
          </a:p>
          <a:p>
            <a:pPr>
              <a:lnSpc>
                <a:spcPts val="2400"/>
              </a:lnSpc>
            </a:pP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Pembentangan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Bendahari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Kehormat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Dari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Surat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  </a:t>
            </a:r>
          </a:p>
          <a:p>
            <a:pPr>
              <a:lnSpc>
                <a:spcPts val="2400"/>
              </a:lnSpc>
            </a:pPr>
            <a:endParaRPr lang="en-US" sz="2000" dirty="0" smtClean="0"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latin typeface="Arial" pitchFamily="34" charset="0"/>
                <a:ea typeface="GungsuhChe" pitchFamily="49" charset="-127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Hingga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Muka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Surat 32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Penyata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GungsuhChe" pitchFamily="49" charset="-127"/>
                <a:cs typeface="Arial" pitchFamily="34" charset="0"/>
              </a:rPr>
              <a:t>Kewangan</a:t>
            </a:r>
            <a:r>
              <a:rPr lang="en-US" sz="2000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 2015</a:t>
            </a:r>
          </a:p>
          <a:p>
            <a:endParaRPr lang="en-US" dirty="0"/>
          </a:p>
        </p:txBody>
      </p:sp>
      <p:pic>
        <p:nvPicPr>
          <p:cNvPr id="5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33257" y="6172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5607995"/>
            <a:ext cx="8381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981200" cy="5479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9150" y="1763486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u="sng" cap="all" dirty="0">
                <a:latin typeface="Arial" pitchFamily="34" charset="0"/>
                <a:ea typeface="GungsuhChe" pitchFamily="49" charset="-127"/>
                <a:cs typeface="Arial" pitchFamily="34" charset="0"/>
              </a:rPr>
              <a:t>Agenda </a:t>
            </a:r>
            <a:r>
              <a:rPr lang="en-US" sz="1600" u="sng" cap="all" dirty="0" err="1">
                <a:latin typeface="Arial" pitchFamily="34" charset="0"/>
                <a:ea typeface="GungsuhChe" pitchFamily="49" charset="-127"/>
                <a:cs typeface="Arial" pitchFamily="34" charset="0"/>
              </a:rPr>
              <a:t>Ke</a:t>
            </a:r>
            <a:r>
              <a:rPr lang="en-US" sz="1600" u="sng" cap="all" dirty="0">
                <a:latin typeface="Arial" pitchFamily="34" charset="0"/>
                <a:ea typeface="GungsuhChe" pitchFamily="49" charset="-127"/>
                <a:cs typeface="Arial" pitchFamily="34" charset="0"/>
              </a:rPr>
              <a:t>-lima</a:t>
            </a:r>
          </a:p>
          <a:p>
            <a:pPr algn="ctr">
              <a:lnSpc>
                <a:spcPts val="2400"/>
              </a:lnSpc>
            </a:pPr>
            <a:r>
              <a:rPr lang="en-US" sz="1600" cap="all" dirty="0">
                <a:latin typeface="Arial" pitchFamily="34" charset="0"/>
                <a:ea typeface="GungsuhChe" pitchFamily="49" charset="-127"/>
                <a:cs typeface="Arial" pitchFamily="34" charset="0"/>
              </a:rPr>
              <a:t>PEMILIHAN PEGAWAI PERSATUAN BAGI PENGGAL 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2016 </a:t>
            </a:r>
            <a:r>
              <a:rPr lang="en-US" sz="1600" cap="all" dirty="0">
                <a:latin typeface="Arial" pitchFamily="34" charset="0"/>
                <a:ea typeface="GungsuhChe" pitchFamily="49" charset="-127"/>
                <a:cs typeface="Arial" pitchFamily="34" charset="0"/>
              </a:rPr>
              <a:t>– </a:t>
            </a:r>
            <a:r>
              <a:rPr lang="en-US" sz="1600" cap="all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2018</a:t>
            </a:r>
          </a:p>
          <a:p>
            <a:pPr algn="ctr">
              <a:lnSpc>
                <a:spcPts val="2400"/>
              </a:lnSpc>
            </a:pPr>
            <a:endParaRPr lang="en-US" cap="all" dirty="0">
              <a:solidFill>
                <a:srgbClr val="00B050"/>
              </a:solidFill>
              <a:latin typeface="Arial" pitchFamily="34" charset="0"/>
              <a:ea typeface="GungsuhChe" pitchFamily="49" charset="-127"/>
              <a:cs typeface="Arial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u="sng" dirty="0">
                <a:latin typeface="Albertus Medium" pitchFamily="34" charset="0"/>
                <a:ea typeface="GungsuhChe" pitchFamily="49" charset="-127"/>
              </a:rPr>
              <a:t>- TAKLIMAT </a:t>
            </a:r>
            <a:r>
              <a:rPr lang="en-US" sz="2400" u="sng" dirty="0" err="1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2400" u="sng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ts val="2400"/>
              </a:lnSpc>
            </a:pPr>
            <a:endParaRPr lang="en-US" u="sng" dirty="0">
              <a:latin typeface="Albertus Medium" pitchFamily="34" charset="0"/>
              <a:ea typeface="GungsuhChe" pitchFamily="49" charset="-127"/>
            </a:endParaRPr>
          </a:p>
          <a:p>
            <a:pPr algn="just">
              <a:lnSpc>
                <a:spcPts val="2400"/>
              </a:lnSpc>
            </a:pPr>
            <a:r>
              <a:rPr lang="en-US" u="sng" dirty="0">
                <a:latin typeface="Albertus Medium" pitchFamily="34" charset="0"/>
                <a:ea typeface="GungsuhChe" pitchFamily="49" charset="-127"/>
              </a:rPr>
              <a:t>CARTA </a:t>
            </a:r>
            <a:r>
              <a:rPr lang="en-US" u="sng" dirty="0" smtClean="0">
                <a:latin typeface="Albertus Medium" pitchFamily="34" charset="0"/>
                <a:ea typeface="GungsuhChe" pitchFamily="49" charset="-127"/>
              </a:rPr>
              <a:t>ALIRAN </a:t>
            </a:r>
            <a:r>
              <a:rPr lang="en-US" u="sng" dirty="0">
                <a:latin typeface="Albertus Medium" pitchFamily="34" charset="0"/>
                <a:ea typeface="GungsuhChe" pitchFamily="49" charset="-127"/>
              </a:rPr>
              <a:t>PROSES PENGUNDIAN AHLI </a:t>
            </a:r>
            <a:r>
              <a:rPr lang="en-US" u="sng" dirty="0" smtClean="0">
                <a:latin typeface="Albertus Medium" pitchFamily="34" charset="0"/>
                <a:ea typeface="GungsuhChe" pitchFamily="49" charset="-127"/>
              </a:rPr>
              <a:t>PEKEMA</a:t>
            </a:r>
            <a:r>
              <a:rPr lang="en-US" cap="all" dirty="0" smtClean="0">
                <a:solidFill>
                  <a:srgbClr val="00B050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 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26925346"/>
              </p:ext>
            </p:extLst>
          </p:nvPr>
        </p:nvGraphicFramePr>
        <p:xfrm>
          <a:off x="381000" y="3657600"/>
          <a:ext cx="74676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0" y="60483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5595982"/>
            <a:ext cx="892628" cy="8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812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3325" y="1652991"/>
            <a:ext cx="2051138" cy="37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>
                <a:latin typeface="Albertus Medium" pitchFamily="34" charset="0"/>
                <a:ea typeface="GungsuhChe" pitchFamily="49" charset="-127"/>
              </a:rPr>
              <a:t>- </a:t>
            </a:r>
            <a:r>
              <a:rPr lang="en-US" sz="1400" u="sng" dirty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u="sng" dirty="0" err="1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u="sng" dirty="0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98280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463" y="5488019"/>
            <a:ext cx="865937" cy="8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398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haslina\Desktop\SG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196" y="1652991"/>
            <a:ext cx="2009396" cy="37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>
                <a:latin typeface="Albertus Medium" pitchFamily="34" charset="0"/>
                <a:ea typeface="GungsuhChe" pitchFamily="49" charset="-127"/>
              </a:rPr>
              <a:t>- </a:t>
            </a:r>
            <a:r>
              <a:rPr lang="en-US" sz="1400" dirty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dirty="0" err="1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85917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5489979"/>
            <a:ext cx="990600" cy="9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94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9D103-66F7-4132-8DEF-A82A9BD5AB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5758" y="1752600"/>
            <a:ext cx="3132588" cy="671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ts val="2400"/>
              </a:lnSpc>
              <a:buFontTx/>
              <a:buChar char="-"/>
            </a:pPr>
            <a:r>
              <a:rPr lang="en-US" sz="1400" u="sng" dirty="0" smtClean="0">
                <a:latin typeface="Albertus Medium" pitchFamily="34" charset="0"/>
                <a:ea typeface="GungsuhChe" pitchFamily="49" charset="-127"/>
              </a:rPr>
              <a:t>TAKLIMAT </a:t>
            </a:r>
            <a:r>
              <a:rPr lang="en-US" sz="1400" u="sng" dirty="0" err="1" smtClean="0">
                <a:latin typeface="Albertus Medium" pitchFamily="34" charset="0"/>
                <a:ea typeface="GungsuhChe" pitchFamily="49" charset="-127"/>
              </a:rPr>
              <a:t>eVOTING</a:t>
            </a:r>
            <a:endParaRPr lang="en-US" sz="1400" u="sng" dirty="0" smtClean="0">
              <a:latin typeface="Albertus Medium" pitchFamily="34" charset="0"/>
              <a:ea typeface="GungsuhChe" pitchFamily="49" charset="-127"/>
            </a:endParaRPr>
          </a:p>
          <a:p>
            <a:pPr marL="285750" indent="-285750" algn="ctr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Naib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Presiden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(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Pilih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</a:t>
            </a:r>
            <a:r>
              <a:rPr lang="en-US" sz="1400" dirty="0" err="1" smtClean="0">
                <a:latin typeface="Albertus Medium" pitchFamily="34" charset="0"/>
                <a:ea typeface="GungsuhChe" pitchFamily="49" charset="-127"/>
              </a:rPr>
              <a:t>Satu</a:t>
            </a:r>
            <a:r>
              <a:rPr lang="en-US" sz="1400" dirty="0" smtClean="0">
                <a:latin typeface="Albertus Medium" pitchFamily="34" charset="0"/>
                <a:ea typeface="GungsuhChe" pitchFamily="49" charset="-127"/>
              </a:rPr>
              <a:t> Sahaja)</a:t>
            </a:r>
            <a:endParaRPr lang="en-US" sz="1400" dirty="0">
              <a:latin typeface="Albertus Medium" pitchFamily="34" charset="0"/>
              <a:ea typeface="GungsuhChe" pitchFamily="49" charset="-127"/>
            </a:endParaRPr>
          </a:p>
        </p:txBody>
      </p:sp>
      <p:pic>
        <p:nvPicPr>
          <p:cNvPr id="5" name="Picture 2" descr="C:\Users\haslina\Desktop\SG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08864"/>
            <a:ext cx="1981200" cy="54799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742676"/>
            <a:ext cx="6707922" cy="31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589797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tencil" panose="040409050D0802020404" pitchFamily="82" charset="0"/>
              </a:rPr>
              <a:t>Mencapai</a:t>
            </a:r>
            <a:r>
              <a:rPr lang="en-US" sz="2000" dirty="0" smtClean="0">
                <a:latin typeface="Stencil" panose="040409050D0802020404" pitchFamily="82" charset="0"/>
              </a:rPr>
              <a:t> </a:t>
            </a:r>
            <a:r>
              <a:rPr lang="en-US" sz="2000" dirty="0" err="1" smtClean="0">
                <a:latin typeface="Stencil" panose="040409050D0802020404" pitchFamily="82" charset="0"/>
              </a:rPr>
              <a:t>kemenangan</a:t>
            </a:r>
            <a:endParaRPr lang="en-US" sz="2000" dirty="0" smtClean="0"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76200"/>
            <a:ext cx="8229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MESYUARAT AGUNG TAHUNAN PEKEMA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 35,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5638800"/>
            <a:ext cx="894348" cy="7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071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4205257</TotalTime>
  <Words>881</Words>
  <Application>Microsoft Office PowerPoint</Application>
  <PresentationFormat>On-screen Show (4:3)</PresentationFormat>
  <Paragraphs>221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NEC Computers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NEC Computers International</dc:creator>
  <cp:lastModifiedBy>Haslina</cp:lastModifiedBy>
  <cp:revision>282</cp:revision>
  <cp:lastPrinted>2017-01-06T07:09:12Z</cp:lastPrinted>
  <dcterms:created xsi:type="dcterms:W3CDTF">2008-07-30T12:40:10Z</dcterms:created>
  <dcterms:modified xsi:type="dcterms:W3CDTF">2017-01-07T08:50:55Z</dcterms:modified>
</cp:coreProperties>
</file>