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23"/>
  </p:notesMasterIdLst>
  <p:handoutMasterIdLst>
    <p:handoutMasterId r:id="rId24"/>
  </p:handoutMasterIdLst>
  <p:sldIdLst>
    <p:sldId id="269" r:id="rId2"/>
    <p:sldId id="256" r:id="rId3"/>
    <p:sldId id="261" r:id="rId4"/>
    <p:sldId id="257" r:id="rId5"/>
    <p:sldId id="258" r:id="rId6"/>
    <p:sldId id="275" r:id="rId7"/>
    <p:sldId id="276" r:id="rId8"/>
    <p:sldId id="277" r:id="rId9"/>
    <p:sldId id="279" r:id="rId10"/>
    <p:sldId id="280" r:id="rId11"/>
    <p:sldId id="281" r:id="rId12"/>
    <p:sldId id="282" r:id="rId13"/>
    <p:sldId id="274" r:id="rId14"/>
    <p:sldId id="267" r:id="rId15"/>
    <p:sldId id="259" r:id="rId16"/>
    <p:sldId id="262" r:id="rId17"/>
    <p:sldId id="270" r:id="rId18"/>
    <p:sldId id="271" r:id="rId19"/>
    <p:sldId id="263" r:id="rId20"/>
    <p:sldId id="283" r:id="rId21"/>
    <p:sldId id="268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71937"/>
    <a:srgbClr val="005828"/>
    <a:srgbClr val="CC99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>
        <p:scale>
          <a:sx n="86" d="100"/>
          <a:sy n="86" d="100"/>
        </p:scale>
        <p:origin x="-84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9F97E3-795D-4A85-BC75-D2ED5126555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8DF7495-B61C-43F8-B257-CB0B2BE1F354}">
      <dgm:prSet phldrT="[Text]"/>
      <dgm:spPr/>
      <dgm:t>
        <a:bodyPr/>
        <a:lstStyle/>
        <a:p>
          <a:r>
            <a:rPr lang="en-US" dirty="0" err="1" smtClean="0"/>
            <a:t>Panggilan</a:t>
          </a:r>
          <a:r>
            <a:rPr lang="en-US" dirty="0" smtClean="0"/>
            <a:t> Nama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Pengerusi</a:t>
          </a:r>
          <a:r>
            <a:rPr lang="en-US" dirty="0" smtClean="0"/>
            <a:t> </a:t>
          </a:r>
          <a:r>
            <a:rPr lang="en-US" dirty="0" err="1" smtClean="0"/>
            <a:t>Mesyuarat</a:t>
          </a:r>
          <a:endParaRPr lang="en-US" dirty="0"/>
        </a:p>
      </dgm:t>
    </dgm:pt>
    <dgm:pt modelId="{C2B24C43-1596-4A60-967F-DD2323DAE6B2}" type="parTrans" cxnId="{6F802E72-013A-4683-A77A-E418AC4127BB}">
      <dgm:prSet/>
      <dgm:spPr/>
      <dgm:t>
        <a:bodyPr/>
        <a:lstStyle/>
        <a:p>
          <a:endParaRPr lang="en-US"/>
        </a:p>
      </dgm:t>
    </dgm:pt>
    <dgm:pt modelId="{9E021F86-056B-4342-B63A-44995FE2C820}" type="sibTrans" cxnId="{6F802E72-013A-4683-A77A-E418AC4127BB}">
      <dgm:prSet/>
      <dgm:spPr/>
      <dgm:t>
        <a:bodyPr/>
        <a:lstStyle/>
        <a:p>
          <a:endParaRPr lang="en-US"/>
        </a:p>
      </dgm:t>
    </dgm:pt>
    <dgm:pt modelId="{9FD0ED53-5A03-4BE0-8478-C9A2BA54CEC5}">
      <dgm:prSet phldrT="[Text]"/>
      <dgm:spPr/>
      <dgm:t>
        <a:bodyPr/>
        <a:lstStyle/>
        <a:p>
          <a:r>
            <a:rPr lang="en-US" dirty="0" err="1" smtClean="0"/>
            <a:t>Ke</a:t>
          </a:r>
          <a:r>
            <a:rPr lang="en-US" dirty="0" smtClean="0"/>
            <a:t> terminal </a:t>
          </a:r>
          <a:r>
            <a:rPr lang="en-US" dirty="0" err="1" smtClean="0"/>
            <a:t>Pengundian</a:t>
          </a:r>
          <a:endParaRPr lang="en-US" dirty="0"/>
        </a:p>
      </dgm:t>
    </dgm:pt>
    <dgm:pt modelId="{99661E70-5DEB-4CE6-8B61-8F1A2F6E4630}" type="parTrans" cxnId="{B9CCDC41-BA1D-4D79-8E0D-A4350817F20B}">
      <dgm:prSet/>
      <dgm:spPr/>
      <dgm:t>
        <a:bodyPr/>
        <a:lstStyle/>
        <a:p>
          <a:endParaRPr lang="en-US"/>
        </a:p>
      </dgm:t>
    </dgm:pt>
    <dgm:pt modelId="{FAA485FF-B8C1-46FB-9D7C-CA7F4D11889A}" type="sibTrans" cxnId="{B9CCDC41-BA1D-4D79-8E0D-A4350817F20B}">
      <dgm:prSet/>
      <dgm:spPr/>
      <dgm:t>
        <a:bodyPr/>
        <a:lstStyle/>
        <a:p>
          <a:endParaRPr lang="en-US"/>
        </a:p>
      </dgm:t>
    </dgm:pt>
    <dgm:pt modelId="{833BCC7A-5DA1-413C-8E9C-086879E46FDF}">
      <dgm:prSet phldrT="[Text]"/>
      <dgm:spPr/>
      <dgm:t>
        <a:bodyPr/>
        <a:lstStyle/>
        <a:p>
          <a:r>
            <a:rPr lang="en-US" dirty="0" err="1" smtClean="0"/>
            <a:t>Keluar</a:t>
          </a:r>
          <a:r>
            <a:rPr lang="en-US" dirty="0" smtClean="0"/>
            <a:t> Terminal</a:t>
          </a:r>
          <a:endParaRPr lang="en-US" dirty="0"/>
        </a:p>
      </dgm:t>
    </dgm:pt>
    <dgm:pt modelId="{007347BF-A886-4091-B0FA-27F7A86FC79E}" type="sibTrans" cxnId="{493C99AF-31F7-49EA-91D7-5A438C71E6A8}">
      <dgm:prSet/>
      <dgm:spPr/>
      <dgm:t>
        <a:bodyPr/>
        <a:lstStyle/>
        <a:p>
          <a:endParaRPr lang="en-US"/>
        </a:p>
      </dgm:t>
    </dgm:pt>
    <dgm:pt modelId="{55D3E015-C2F9-492E-9CBF-955FC9D1BBF4}" type="parTrans" cxnId="{493C99AF-31F7-49EA-91D7-5A438C71E6A8}">
      <dgm:prSet/>
      <dgm:spPr/>
      <dgm:t>
        <a:bodyPr/>
        <a:lstStyle/>
        <a:p>
          <a:endParaRPr lang="en-US"/>
        </a:p>
      </dgm:t>
    </dgm:pt>
    <dgm:pt modelId="{071F47F2-64B9-4799-A521-4EDCC75669D9}">
      <dgm:prSet phldrT="[Text]"/>
      <dgm:spPr/>
      <dgm:t>
        <a:bodyPr/>
        <a:lstStyle/>
        <a:p>
          <a:r>
            <a:rPr lang="en-US" dirty="0" err="1" smtClean="0"/>
            <a:t>Membuat</a:t>
          </a:r>
          <a:r>
            <a:rPr lang="en-US" dirty="0" smtClean="0"/>
            <a:t> </a:t>
          </a:r>
          <a:r>
            <a:rPr lang="en-US" dirty="0" err="1" smtClean="0"/>
            <a:t>Pemilihan</a:t>
          </a:r>
          <a:endParaRPr lang="en-US" dirty="0"/>
        </a:p>
      </dgm:t>
    </dgm:pt>
    <dgm:pt modelId="{6FF65103-48CB-48E2-BB0B-3FBE1669E53F}" type="parTrans" cxnId="{D5C27692-46EC-4939-9C82-1B497E81F8E8}">
      <dgm:prSet/>
      <dgm:spPr/>
      <dgm:t>
        <a:bodyPr/>
        <a:lstStyle/>
        <a:p>
          <a:endParaRPr lang="en-US"/>
        </a:p>
      </dgm:t>
    </dgm:pt>
    <dgm:pt modelId="{CBCE776F-9325-4A53-9949-CCF8E79D59A4}" type="sibTrans" cxnId="{D5C27692-46EC-4939-9C82-1B497E81F8E8}">
      <dgm:prSet/>
      <dgm:spPr/>
      <dgm:t>
        <a:bodyPr/>
        <a:lstStyle/>
        <a:p>
          <a:endParaRPr lang="en-US"/>
        </a:p>
      </dgm:t>
    </dgm:pt>
    <dgm:pt modelId="{206BDB6F-9E57-4DE3-8337-B1C42F18FF89}">
      <dgm:prSet/>
      <dgm:spPr/>
      <dgm:t>
        <a:bodyPr/>
        <a:lstStyle/>
        <a:p>
          <a:r>
            <a:rPr lang="en-US" dirty="0" err="1" smtClean="0"/>
            <a:t>Kad</a:t>
          </a:r>
          <a:r>
            <a:rPr lang="en-US" dirty="0" smtClean="0"/>
            <a:t> </a:t>
          </a:r>
          <a:r>
            <a:rPr lang="en-US" dirty="0" err="1" smtClean="0"/>
            <a:t>Keahlian</a:t>
          </a:r>
          <a:r>
            <a:rPr lang="en-US" dirty="0" smtClean="0"/>
            <a:t> </a:t>
          </a:r>
          <a:r>
            <a:rPr lang="en-US" dirty="0" err="1" smtClean="0"/>
            <a:t>Diserahka</a:t>
          </a:r>
          <a:r>
            <a:rPr lang="en-US" dirty="0" smtClean="0"/>
            <a:t> n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Pegawai</a:t>
          </a:r>
          <a:r>
            <a:rPr lang="en-US" dirty="0" smtClean="0"/>
            <a:t> Audit</a:t>
          </a:r>
          <a:endParaRPr lang="en-MY" dirty="0"/>
        </a:p>
      </dgm:t>
    </dgm:pt>
    <dgm:pt modelId="{23B518AD-D076-4A2D-9A35-08E1BD973EED}" type="parTrans" cxnId="{B1751E00-161C-4B2C-85D4-4BF724D9DA25}">
      <dgm:prSet/>
      <dgm:spPr/>
      <dgm:t>
        <a:bodyPr/>
        <a:lstStyle/>
        <a:p>
          <a:endParaRPr lang="en-MY"/>
        </a:p>
      </dgm:t>
    </dgm:pt>
    <dgm:pt modelId="{EE2CB989-3FA5-41E0-AC07-E3FA9601158E}" type="sibTrans" cxnId="{B1751E00-161C-4B2C-85D4-4BF724D9DA25}">
      <dgm:prSet/>
      <dgm:spPr/>
      <dgm:t>
        <a:bodyPr/>
        <a:lstStyle/>
        <a:p>
          <a:endParaRPr lang="en-MY"/>
        </a:p>
      </dgm:t>
    </dgm:pt>
    <dgm:pt modelId="{53B7F762-7545-4739-8F8F-535B53EA937C}" type="pres">
      <dgm:prSet presAssocID="{459F97E3-795D-4A85-BC75-D2ED5126555C}" presName="CompostProcess" presStyleCnt="0">
        <dgm:presLayoutVars>
          <dgm:dir/>
          <dgm:resizeHandles val="exact"/>
        </dgm:presLayoutVars>
      </dgm:prSet>
      <dgm:spPr/>
    </dgm:pt>
    <dgm:pt modelId="{4CC5C389-7D6D-4C11-8DB9-AA68CC7E787B}" type="pres">
      <dgm:prSet presAssocID="{459F97E3-795D-4A85-BC75-D2ED5126555C}" presName="arrow" presStyleLbl="bgShp" presStyleIdx="0" presStyleCnt="1" custLinFactNeighborX="33613"/>
      <dgm:spPr/>
    </dgm:pt>
    <dgm:pt modelId="{6E640E67-F3E7-4030-9BF5-A4C02AF3A231}" type="pres">
      <dgm:prSet presAssocID="{459F97E3-795D-4A85-BC75-D2ED5126555C}" presName="linearProcess" presStyleCnt="0"/>
      <dgm:spPr/>
    </dgm:pt>
    <dgm:pt modelId="{ADE076E2-F059-4354-87A9-A6F30A1D75DC}" type="pres">
      <dgm:prSet presAssocID="{B8DF7495-B61C-43F8-B257-CB0B2BE1F354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3BFAD8-0975-449D-8155-A5934BBE2F19}" type="pres">
      <dgm:prSet presAssocID="{9E021F86-056B-4342-B63A-44995FE2C820}" presName="sibTrans" presStyleCnt="0"/>
      <dgm:spPr/>
    </dgm:pt>
    <dgm:pt modelId="{BB99A0CB-8B43-4DA7-A704-519AD14FE95A}" type="pres">
      <dgm:prSet presAssocID="{9FD0ED53-5A03-4BE0-8478-C9A2BA54CEC5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D17619-D309-42DE-96A0-5AA71514743E}" type="pres">
      <dgm:prSet presAssocID="{FAA485FF-B8C1-46FB-9D7C-CA7F4D11889A}" presName="sibTrans" presStyleCnt="0"/>
      <dgm:spPr/>
    </dgm:pt>
    <dgm:pt modelId="{1FC1266B-1FA8-4FEB-A4FE-47F22218E0FA}" type="pres">
      <dgm:prSet presAssocID="{206BDB6F-9E57-4DE3-8337-B1C42F18FF8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A7BEBAA-7EC3-4BEA-BF27-BE9712F24835}" type="pres">
      <dgm:prSet presAssocID="{EE2CB989-3FA5-41E0-AC07-E3FA9601158E}" presName="sibTrans" presStyleCnt="0"/>
      <dgm:spPr/>
    </dgm:pt>
    <dgm:pt modelId="{4E2EAFA6-8F3E-4C6B-A5B0-187D1DE5864E}" type="pres">
      <dgm:prSet presAssocID="{071F47F2-64B9-4799-A521-4EDCC75669D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AF4574-6FCC-468F-87D7-8EEF27C416EE}" type="pres">
      <dgm:prSet presAssocID="{CBCE776F-9325-4A53-9949-CCF8E79D59A4}" presName="sibTrans" presStyleCnt="0"/>
      <dgm:spPr/>
    </dgm:pt>
    <dgm:pt modelId="{6E3AA903-FC5C-4144-9C88-C27A7DA7666E}" type="pres">
      <dgm:prSet presAssocID="{833BCC7A-5DA1-413C-8E9C-086879E46FDF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DCBEE9-0CA5-4BBD-9F39-3108A72B58BB}" type="presOf" srcId="{206BDB6F-9E57-4DE3-8337-B1C42F18FF89}" destId="{1FC1266B-1FA8-4FEB-A4FE-47F22218E0FA}" srcOrd="0" destOrd="0" presId="urn:microsoft.com/office/officeart/2005/8/layout/hProcess9"/>
    <dgm:cxn modelId="{4ADCDDFC-3290-4243-B77E-4DFF280CDBE1}" type="presOf" srcId="{071F47F2-64B9-4799-A521-4EDCC75669D9}" destId="{4E2EAFA6-8F3E-4C6B-A5B0-187D1DE5864E}" srcOrd="0" destOrd="0" presId="urn:microsoft.com/office/officeart/2005/8/layout/hProcess9"/>
    <dgm:cxn modelId="{D5C27692-46EC-4939-9C82-1B497E81F8E8}" srcId="{459F97E3-795D-4A85-BC75-D2ED5126555C}" destId="{071F47F2-64B9-4799-A521-4EDCC75669D9}" srcOrd="3" destOrd="0" parTransId="{6FF65103-48CB-48E2-BB0B-3FBE1669E53F}" sibTransId="{CBCE776F-9325-4A53-9949-CCF8E79D59A4}"/>
    <dgm:cxn modelId="{B1751E00-161C-4B2C-85D4-4BF724D9DA25}" srcId="{459F97E3-795D-4A85-BC75-D2ED5126555C}" destId="{206BDB6F-9E57-4DE3-8337-B1C42F18FF89}" srcOrd="2" destOrd="0" parTransId="{23B518AD-D076-4A2D-9A35-08E1BD973EED}" sibTransId="{EE2CB989-3FA5-41E0-AC07-E3FA9601158E}"/>
    <dgm:cxn modelId="{FE9F1B0E-8B42-4C14-AC62-1F48A1B7511C}" type="presOf" srcId="{459F97E3-795D-4A85-BC75-D2ED5126555C}" destId="{53B7F762-7545-4739-8F8F-535B53EA937C}" srcOrd="0" destOrd="0" presId="urn:microsoft.com/office/officeart/2005/8/layout/hProcess9"/>
    <dgm:cxn modelId="{12AF5828-F322-475B-A9A7-84CF4BAC2E68}" type="presOf" srcId="{9FD0ED53-5A03-4BE0-8478-C9A2BA54CEC5}" destId="{BB99A0CB-8B43-4DA7-A704-519AD14FE95A}" srcOrd="0" destOrd="0" presId="urn:microsoft.com/office/officeart/2005/8/layout/hProcess9"/>
    <dgm:cxn modelId="{6F802E72-013A-4683-A77A-E418AC4127BB}" srcId="{459F97E3-795D-4A85-BC75-D2ED5126555C}" destId="{B8DF7495-B61C-43F8-B257-CB0B2BE1F354}" srcOrd="0" destOrd="0" parTransId="{C2B24C43-1596-4A60-967F-DD2323DAE6B2}" sibTransId="{9E021F86-056B-4342-B63A-44995FE2C820}"/>
    <dgm:cxn modelId="{B9CCDC41-BA1D-4D79-8E0D-A4350817F20B}" srcId="{459F97E3-795D-4A85-BC75-D2ED5126555C}" destId="{9FD0ED53-5A03-4BE0-8478-C9A2BA54CEC5}" srcOrd="1" destOrd="0" parTransId="{99661E70-5DEB-4CE6-8B61-8F1A2F6E4630}" sibTransId="{FAA485FF-B8C1-46FB-9D7C-CA7F4D11889A}"/>
    <dgm:cxn modelId="{93F04F99-9FFC-47E2-850D-2D6E44E5DEEC}" type="presOf" srcId="{B8DF7495-B61C-43F8-B257-CB0B2BE1F354}" destId="{ADE076E2-F059-4354-87A9-A6F30A1D75DC}" srcOrd="0" destOrd="0" presId="urn:microsoft.com/office/officeart/2005/8/layout/hProcess9"/>
    <dgm:cxn modelId="{E422214A-1E2D-416F-B684-234E6C7354A7}" type="presOf" srcId="{833BCC7A-5DA1-413C-8E9C-086879E46FDF}" destId="{6E3AA903-FC5C-4144-9C88-C27A7DA7666E}" srcOrd="0" destOrd="0" presId="urn:microsoft.com/office/officeart/2005/8/layout/hProcess9"/>
    <dgm:cxn modelId="{493C99AF-31F7-49EA-91D7-5A438C71E6A8}" srcId="{459F97E3-795D-4A85-BC75-D2ED5126555C}" destId="{833BCC7A-5DA1-413C-8E9C-086879E46FDF}" srcOrd="4" destOrd="0" parTransId="{55D3E015-C2F9-492E-9CBF-955FC9D1BBF4}" sibTransId="{007347BF-A886-4091-B0FA-27F7A86FC79E}"/>
    <dgm:cxn modelId="{02E4C965-7364-4DFC-8D3B-F7F881C8080B}" type="presParOf" srcId="{53B7F762-7545-4739-8F8F-535B53EA937C}" destId="{4CC5C389-7D6D-4C11-8DB9-AA68CC7E787B}" srcOrd="0" destOrd="0" presId="urn:microsoft.com/office/officeart/2005/8/layout/hProcess9"/>
    <dgm:cxn modelId="{3B7940E4-98B0-41A5-BA59-0C89CC8488A1}" type="presParOf" srcId="{53B7F762-7545-4739-8F8F-535B53EA937C}" destId="{6E640E67-F3E7-4030-9BF5-A4C02AF3A231}" srcOrd="1" destOrd="0" presId="urn:microsoft.com/office/officeart/2005/8/layout/hProcess9"/>
    <dgm:cxn modelId="{0D3C786A-A5F6-4020-B200-70DD8E56AF01}" type="presParOf" srcId="{6E640E67-F3E7-4030-9BF5-A4C02AF3A231}" destId="{ADE076E2-F059-4354-87A9-A6F30A1D75DC}" srcOrd="0" destOrd="0" presId="urn:microsoft.com/office/officeart/2005/8/layout/hProcess9"/>
    <dgm:cxn modelId="{2C37156E-05D7-42C1-B096-1C4B27BF31BE}" type="presParOf" srcId="{6E640E67-F3E7-4030-9BF5-A4C02AF3A231}" destId="{2D3BFAD8-0975-449D-8155-A5934BBE2F19}" srcOrd="1" destOrd="0" presId="urn:microsoft.com/office/officeart/2005/8/layout/hProcess9"/>
    <dgm:cxn modelId="{14D35337-2665-4BC7-9877-D5023097504C}" type="presParOf" srcId="{6E640E67-F3E7-4030-9BF5-A4C02AF3A231}" destId="{BB99A0CB-8B43-4DA7-A704-519AD14FE95A}" srcOrd="2" destOrd="0" presId="urn:microsoft.com/office/officeart/2005/8/layout/hProcess9"/>
    <dgm:cxn modelId="{728B78EB-6C89-41F7-A1DC-672C5979BB4E}" type="presParOf" srcId="{6E640E67-F3E7-4030-9BF5-A4C02AF3A231}" destId="{3FD17619-D309-42DE-96A0-5AA71514743E}" srcOrd="3" destOrd="0" presId="urn:microsoft.com/office/officeart/2005/8/layout/hProcess9"/>
    <dgm:cxn modelId="{781C112E-DA62-4836-B57E-D8ED59746840}" type="presParOf" srcId="{6E640E67-F3E7-4030-9BF5-A4C02AF3A231}" destId="{1FC1266B-1FA8-4FEB-A4FE-47F22218E0FA}" srcOrd="4" destOrd="0" presId="urn:microsoft.com/office/officeart/2005/8/layout/hProcess9"/>
    <dgm:cxn modelId="{22DDA4AF-4864-4DBE-BCE6-EF02AE79A8CA}" type="presParOf" srcId="{6E640E67-F3E7-4030-9BF5-A4C02AF3A231}" destId="{0A7BEBAA-7EC3-4BEA-BF27-BE9712F24835}" srcOrd="5" destOrd="0" presId="urn:microsoft.com/office/officeart/2005/8/layout/hProcess9"/>
    <dgm:cxn modelId="{59491CC0-8558-4421-B7D7-DB6EE624920F}" type="presParOf" srcId="{6E640E67-F3E7-4030-9BF5-A4C02AF3A231}" destId="{4E2EAFA6-8F3E-4C6B-A5B0-187D1DE5864E}" srcOrd="6" destOrd="0" presId="urn:microsoft.com/office/officeart/2005/8/layout/hProcess9"/>
    <dgm:cxn modelId="{828B4892-44EE-4923-AB9F-7AC2DCBDF578}" type="presParOf" srcId="{6E640E67-F3E7-4030-9BF5-A4C02AF3A231}" destId="{E7AF4574-6FCC-468F-87D7-8EEF27C416EE}" srcOrd="7" destOrd="0" presId="urn:microsoft.com/office/officeart/2005/8/layout/hProcess9"/>
    <dgm:cxn modelId="{377B1913-C856-4390-9F2C-AEA950100CC1}" type="presParOf" srcId="{6E640E67-F3E7-4030-9BF5-A4C02AF3A231}" destId="{6E3AA903-FC5C-4144-9C88-C27A7DA7666E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C5C389-7D6D-4C11-8DB9-AA68CC7E787B}">
      <dsp:nvSpPr>
        <dsp:cNvPr id="0" name=""/>
        <dsp:cNvSpPr/>
      </dsp:nvSpPr>
      <dsp:spPr>
        <a:xfrm>
          <a:off x="1022984" y="0"/>
          <a:ext cx="5796915" cy="24129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076E2-F059-4354-87A9-A6F30A1D75DC}">
      <dsp:nvSpPr>
        <dsp:cNvPr id="0" name=""/>
        <dsp:cNvSpPr/>
      </dsp:nvSpPr>
      <dsp:spPr>
        <a:xfrm>
          <a:off x="2997" y="723899"/>
          <a:ext cx="1310366" cy="96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Panggilan</a:t>
          </a:r>
          <a:r>
            <a:rPr lang="en-US" sz="1300" kern="1200" dirty="0" smtClean="0"/>
            <a:t> Nama </a:t>
          </a:r>
          <a:r>
            <a:rPr lang="en-US" sz="1300" kern="1200" dirty="0" err="1" smtClean="0"/>
            <a:t>Oleh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Pengerusi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Mesyuarat</a:t>
          </a:r>
          <a:endParaRPr lang="en-US" sz="1300" kern="1200" dirty="0"/>
        </a:p>
      </dsp:txBody>
      <dsp:txXfrm>
        <a:off x="50114" y="771016"/>
        <a:ext cx="1216132" cy="870966"/>
      </dsp:txXfrm>
    </dsp:sp>
    <dsp:sp modelId="{BB99A0CB-8B43-4DA7-A704-519AD14FE95A}">
      <dsp:nvSpPr>
        <dsp:cNvPr id="0" name=""/>
        <dsp:cNvSpPr/>
      </dsp:nvSpPr>
      <dsp:spPr>
        <a:xfrm>
          <a:off x="1378881" y="723899"/>
          <a:ext cx="1310366" cy="96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Ke</a:t>
          </a:r>
          <a:r>
            <a:rPr lang="en-US" sz="1300" kern="1200" dirty="0" smtClean="0"/>
            <a:t> terminal </a:t>
          </a:r>
          <a:r>
            <a:rPr lang="en-US" sz="1300" kern="1200" dirty="0" err="1" smtClean="0"/>
            <a:t>Pengundian</a:t>
          </a:r>
          <a:endParaRPr lang="en-US" sz="1300" kern="1200" dirty="0"/>
        </a:p>
      </dsp:txBody>
      <dsp:txXfrm>
        <a:off x="1425998" y="771016"/>
        <a:ext cx="1216132" cy="870966"/>
      </dsp:txXfrm>
    </dsp:sp>
    <dsp:sp modelId="{1FC1266B-1FA8-4FEB-A4FE-47F22218E0FA}">
      <dsp:nvSpPr>
        <dsp:cNvPr id="0" name=""/>
        <dsp:cNvSpPr/>
      </dsp:nvSpPr>
      <dsp:spPr>
        <a:xfrm>
          <a:off x="2754766" y="723899"/>
          <a:ext cx="1310366" cy="96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Kad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Keahlian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Diserahka</a:t>
          </a:r>
          <a:r>
            <a:rPr lang="en-US" sz="1300" kern="1200" dirty="0" smtClean="0"/>
            <a:t> n </a:t>
          </a:r>
          <a:r>
            <a:rPr lang="en-US" sz="1300" kern="1200" dirty="0" err="1" smtClean="0"/>
            <a:t>kepada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Pegawai</a:t>
          </a:r>
          <a:r>
            <a:rPr lang="en-US" sz="1300" kern="1200" dirty="0" smtClean="0"/>
            <a:t> Audit</a:t>
          </a:r>
          <a:endParaRPr lang="en-MY" sz="1300" kern="1200" dirty="0"/>
        </a:p>
      </dsp:txBody>
      <dsp:txXfrm>
        <a:off x="2801883" y="771016"/>
        <a:ext cx="1216132" cy="870966"/>
      </dsp:txXfrm>
    </dsp:sp>
    <dsp:sp modelId="{4E2EAFA6-8F3E-4C6B-A5B0-187D1DE5864E}">
      <dsp:nvSpPr>
        <dsp:cNvPr id="0" name=""/>
        <dsp:cNvSpPr/>
      </dsp:nvSpPr>
      <dsp:spPr>
        <a:xfrm>
          <a:off x="4130651" y="723899"/>
          <a:ext cx="1310366" cy="96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Membuat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Pemilihan</a:t>
          </a:r>
          <a:endParaRPr lang="en-US" sz="1300" kern="1200" dirty="0"/>
        </a:p>
      </dsp:txBody>
      <dsp:txXfrm>
        <a:off x="4177768" y="771016"/>
        <a:ext cx="1216132" cy="870966"/>
      </dsp:txXfrm>
    </dsp:sp>
    <dsp:sp modelId="{6E3AA903-FC5C-4144-9C88-C27A7DA7666E}">
      <dsp:nvSpPr>
        <dsp:cNvPr id="0" name=""/>
        <dsp:cNvSpPr/>
      </dsp:nvSpPr>
      <dsp:spPr>
        <a:xfrm>
          <a:off x="5506536" y="723899"/>
          <a:ext cx="1310366" cy="96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Keluar</a:t>
          </a:r>
          <a:r>
            <a:rPr lang="en-US" sz="1300" kern="1200" dirty="0" smtClean="0"/>
            <a:t> Terminal</a:t>
          </a:r>
          <a:endParaRPr lang="en-US" sz="1300" kern="1200" dirty="0"/>
        </a:p>
      </dsp:txBody>
      <dsp:txXfrm>
        <a:off x="5553653" y="771016"/>
        <a:ext cx="1216132" cy="870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76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883158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76" y="883158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4226EF7-6005-4295-8C50-6F63802BB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7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76" y="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36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883158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76" y="8831583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64D6919-3594-44E3-ACF6-99E0B601E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35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9BA1B-16AC-4776-AB13-2C0A014B09EF}" type="slidenum">
              <a:rPr lang="en-US"/>
              <a:pPr/>
              <a:t>1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9BA1B-16AC-4776-AB13-2C0A014B09EF}" type="slidenum">
              <a:rPr lang="en-US"/>
              <a:pPr/>
              <a:t>2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C38A45-FE80-4627-A895-8F68EF02EDDF}" type="slidenum">
              <a:rPr lang="en-US"/>
              <a:pPr/>
              <a:t>4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4C2BA2-EA9F-4596-A3AB-CAB09AF1BEE3}" type="slidenum">
              <a:rPr lang="en-US"/>
              <a:pPr/>
              <a:t>5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D295F9-685F-49A5-BBC1-87A6CD4C6BB4}" type="slidenum">
              <a:rPr lang="en-US"/>
              <a:pPr/>
              <a:t>15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68F242-808D-4F8B-B090-FC6B671E80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AA5901-9D0A-40E3-8E72-80938DAF21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79F1EF-986D-4E74-8A89-F1281CC5E2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9C0DE0-F5AF-47AC-933A-20EC2963C0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D93A28-EE78-42CE-ABC6-A70752E709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E6840-F029-42D4-9BC4-0C53AEB55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9E778-BCD6-4432-B17F-5443842BAB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0B474-857F-432D-87F7-641CDE8AB8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D82B6-46D4-42D6-B580-A560ACEDB7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801DE-948D-4288-A9C4-78A28FBAFB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3319E9-5057-4500-8928-1A0FBCEA97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7A801D-A586-4526-9C4D-E79B1215B04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52400"/>
            <a:ext cx="91440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Logo-PEKEM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92682" y="1600200"/>
            <a:ext cx="1524000" cy="1352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4849091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Cooper Black" panose="0208090404030B020404" pitchFamily="18" charset="0"/>
              </a:rPr>
              <a:t>Selamat</a:t>
            </a:r>
            <a:r>
              <a:rPr lang="en-US" sz="2000" dirty="0" smtClean="0">
                <a:latin typeface="Cooper Black" panose="0208090404030B020404" pitchFamily="18" charset="0"/>
              </a:rPr>
              <a:t>  </a:t>
            </a:r>
            <a:r>
              <a:rPr lang="en-US" sz="2000" dirty="0" err="1" smtClean="0">
                <a:latin typeface="Cooper Black" panose="0208090404030B020404" pitchFamily="18" charset="0"/>
              </a:rPr>
              <a:t>Datang</a:t>
            </a:r>
            <a:r>
              <a:rPr lang="en-US" sz="2000" dirty="0" smtClean="0">
                <a:latin typeface="Cooper Black" panose="0208090404030B020404" pitchFamily="18" charset="0"/>
              </a:rPr>
              <a:t> &amp; </a:t>
            </a:r>
            <a:r>
              <a:rPr lang="en-US" sz="2000" dirty="0" err="1" smtClean="0">
                <a:latin typeface="Cooper Black" panose="0208090404030B020404" pitchFamily="18" charset="0"/>
              </a:rPr>
              <a:t>Selamat</a:t>
            </a:r>
            <a:r>
              <a:rPr lang="en-US" sz="2000" dirty="0" smtClean="0">
                <a:latin typeface="Cooper Black" panose="0208090404030B020404" pitchFamily="18" charset="0"/>
              </a:rPr>
              <a:t>  </a:t>
            </a:r>
            <a:r>
              <a:rPr lang="en-US" sz="2000" dirty="0" err="1" smtClean="0">
                <a:latin typeface="Cooper Black" panose="0208090404030B020404" pitchFamily="18" charset="0"/>
              </a:rPr>
              <a:t>Bersidang</a:t>
            </a:r>
            <a:endParaRPr lang="en-US" sz="2000" dirty="0" smtClean="0">
              <a:latin typeface="Cooper Black" panose="0208090404030B020404" pitchFamily="18" charset="0"/>
            </a:endParaRPr>
          </a:p>
        </p:txBody>
      </p:sp>
      <p:pic>
        <p:nvPicPr>
          <p:cNvPr id="1026" name="Picture 2" descr="C:\Users\haslina\Desktop\SGS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5410200"/>
            <a:ext cx="2514600" cy="8286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19200" y="3124200"/>
            <a:ext cx="678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MESYUARAT AGUNG TAHUNAN PEKEMA KE 35, 2017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KE 35, 2017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564" y="1633046"/>
            <a:ext cx="2051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b="1" dirty="0">
                <a:latin typeface="Albertus Medium" pitchFamily="34" charset="0"/>
                <a:ea typeface="GungsuhChe" pitchFamily="49" charset="-127"/>
              </a:rPr>
              <a:t>- </a:t>
            </a:r>
            <a:r>
              <a:rPr lang="en-US" sz="1400" b="1" dirty="0">
                <a:latin typeface="Albertus Medium" pitchFamily="34" charset="0"/>
                <a:ea typeface="GungsuhChe" pitchFamily="49" charset="-127"/>
              </a:rPr>
              <a:t>TAKLIMAT </a:t>
            </a:r>
            <a:r>
              <a:rPr lang="en-US" sz="1400" b="1" dirty="0" err="1">
                <a:latin typeface="Albertus Medium" pitchFamily="34" charset="0"/>
                <a:ea typeface="GungsuhChe" pitchFamily="49" charset="-127"/>
              </a:rPr>
              <a:t>eVOTING</a:t>
            </a:r>
            <a:endParaRPr lang="en-US" sz="1400" b="1" dirty="0">
              <a:latin typeface="Albertus Medium" pitchFamily="34" charset="0"/>
              <a:ea typeface="GungsuhChe" pitchFamily="49" charset="-127"/>
            </a:endParaRPr>
          </a:p>
        </p:txBody>
      </p:sp>
      <p:pic>
        <p:nvPicPr>
          <p:cNvPr id="5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908864"/>
            <a:ext cx="1981200" cy="547991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53101"/>
            <a:ext cx="6705600" cy="373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671457" y="5930635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25479" y="2514600"/>
            <a:ext cx="21899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Pengundi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8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percalonan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,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dirty="0" err="1" smtClean="0"/>
              <a:t>butang</a:t>
            </a:r>
            <a:r>
              <a:rPr lang="en-US" dirty="0" smtClean="0"/>
              <a:t> ‘</a:t>
            </a:r>
            <a:r>
              <a:rPr lang="en-US" dirty="0" err="1" smtClean="0"/>
              <a:t>Seterusnya</a:t>
            </a:r>
            <a:r>
              <a:rPr lang="en-US" dirty="0" smtClean="0"/>
              <a:t>’.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764383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428690"/>
            <a:ext cx="2051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b="1" dirty="0">
                <a:latin typeface="Albertus Medium" pitchFamily="34" charset="0"/>
                <a:ea typeface="GungsuhChe" pitchFamily="49" charset="-127"/>
              </a:rPr>
              <a:t>- </a:t>
            </a:r>
            <a:r>
              <a:rPr lang="en-US" sz="1400" b="1" dirty="0">
                <a:latin typeface="Albertus Medium" pitchFamily="34" charset="0"/>
                <a:ea typeface="GungsuhChe" pitchFamily="49" charset="-127"/>
              </a:rPr>
              <a:t>TAKLIMAT </a:t>
            </a:r>
            <a:r>
              <a:rPr lang="en-US" sz="1400" b="1" dirty="0" err="1">
                <a:latin typeface="Albertus Medium" pitchFamily="34" charset="0"/>
                <a:ea typeface="GungsuhChe" pitchFamily="49" charset="-127"/>
              </a:rPr>
              <a:t>eVOTING</a:t>
            </a:r>
            <a:endParaRPr lang="en-US" sz="1400" b="1" dirty="0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908864"/>
            <a:ext cx="1981200" cy="54799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638800" y="5982804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  <p:pic>
        <p:nvPicPr>
          <p:cNvPr id="1026" name="Picture 2" descr="C:\Users\User\Desktop\PEKEMA\pict\res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828800"/>
            <a:ext cx="9067799" cy="320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Line Callout 2 41"/>
          <p:cNvSpPr/>
          <p:nvPr/>
        </p:nvSpPr>
        <p:spPr>
          <a:xfrm>
            <a:off x="76200" y="5063319"/>
            <a:ext cx="2228850" cy="749113"/>
          </a:xfrm>
          <a:prstGeom prst="borderCallout2">
            <a:avLst>
              <a:gd name="adj1" fmla="val 11580"/>
              <a:gd name="adj2" fmla="val 101773"/>
              <a:gd name="adj3" fmla="val 9787"/>
              <a:gd name="adj4" fmla="val 113960"/>
              <a:gd name="adj5" fmla="val -26780"/>
              <a:gd name="adj6" fmla="val 127398"/>
            </a:avLst>
          </a:prstGeom>
          <a:solidFill>
            <a:schemeClr val="accent3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Open Sans Light"/>
              </a:rPr>
              <a:t>“Click” </a:t>
            </a:r>
            <a:r>
              <a:rPr lang="en-US" sz="1400" dirty="0" err="1">
                <a:latin typeface="Open Sans Light"/>
              </a:rPr>
              <a:t>jika</a:t>
            </a:r>
            <a:r>
              <a:rPr lang="en-US" sz="1400" dirty="0">
                <a:latin typeface="Open Sans Light"/>
              </a:rPr>
              <a:t> </a:t>
            </a:r>
            <a:r>
              <a:rPr lang="en-US" sz="1400" dirty="0" err="1">
                <a:latin typeface="Open Sans Light"/>
              </a:rPr>
              <a:t>calon</a:t>
            </a:r>
            <a:r>
              <a:rPr lang="en-US" sz="1400" dirty="0">
                <a:latin typeface="Open Sans Light"/>
              </a:rPr>
              <a:t> yang </a:t>
            </a:r>
            <a:r>
              <a:rPr lang="en-US" sz="1400" dirty="0" err="1">
                <a:latin typeface="Open Sans Light"/>
              </a:rPr>
              <a:t>dipilih</a:t>
            </a:r>
            <a:r>
              <a:rPr lang="en-US" sz="1400" dirty="0">
                <a:latin typeface="Open Sans Light"/>
              </a:rPr>
              <a:t> </a:t>
            </a:r>
            <a:r>
              <a:rPr lang="en-US" sz="1400" dirty="0" err="1">
                <a:latin typeface="Open Sans Light"/>
              </a:rPr>
              <a:t>adalah</a:t>
            </a:r>
            <a:r>
              <a:rPr lang="en-US" sz="1400" dirty="0">
                <a:latin typeface="Open Sans Light"/>
              </a:rPr>
              <a:t> </a:t>
            </a:r>
            <a:r>
              <a:rPr lang="en-US" sz="1400" dirty="0" err="1">
                <a:latin typeface="Open Sans Light"/>
              </a:rPr>
              <a:t>benar</a:t>
            </a:r>
            <a:endParaRPr lang="en-MY" sz="1400" dirty="0">
              <a:latin typeface="Open Sans Light"/>
            </a:endParaRPr>
          </a:p>
        </p:txBody>
      </p:sp>
      <p:sp>
        <p:nvSpPr>
          <p:cNvPr id="43" name="Line Callout 2 42"/>
          <p:cNvSpPr/>
          <p:nvPr/>
        </p:nvSpPr>
        <p:spPr>
          <a:xfrm>
            <a:off x="6276975" y="5044039"/>
            <a:ext cx="2228850" cy="749113"/>
          </a:xfrm>
          <a:prstGeom prst="borderCallout2">
            <a:avLst>
              <a:gd name="adj1" fmla="val 85113"/>
              <a:gd name="adj2" fmla="val -1038"/>
              <a:gd name="adj3" fmla="val 96556"/>
              <a:gd name="adj4" fmla="val -19497"/>
              <a:gd name="adj5" fmla="val 89402"/>
              <a:gd name="adj6" fmla="val -29785"/>
            </a:avLst>
          </a:prstGeom>
          <a:solidFill>
            <a:schemeClr val="accent3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Open Sans Light"/>
              </a:rPr>
              <a:t>“Click” </a:t>
            </a:r>
            <a:r>
              <a:rPr lang="en-US" sz="1400" dirty="0" err="1">
                <a:latin typeface="Open Sans Light"/>
              </a:rPr>
              <a:t>jika</a:t>
            </a:r>
            <a:r>
              <a:rPr lang="en-US" sz="1400" dirty="0">
                <a:latin typeface="Open Sans Light"/>
              </a:rPr>
              <a:t> </a:t>
            </a:r>
            <a:r>
              <a:rPr lang="en-US" sz="1400" dirty="0" err="1" smtClean="0">
                <a:latin typeface="Open Sans Light"/>
              </a:rPr>
              <a:t>ingin</a:t>
            </a:r>
            <a:r>
              <a:rPr lang="en-US" sz="1400" dirty="0" smtClean="0">
                <a:latin typeface="Open Sans Light"/>
              </a:rPr>
              <a:t> </a:t>
            </a:r>
            <a:r>
              <a:rPr lang="en-US" sz="1400" dirty="0" err="1" smtClean="0">
                <a:latin typeface="Open Sans Light"/>
              </a:rPr>
              <a:t>mengundi</a:t>
            </a:r>
            <a:r>
              <a:rPr lang="en-US" sz="1400" dirty="0" smtClean="0">
                <a:latin typeface="Open Sans Light"/>
              </a:rPr>
              <a:t> </a:t>
            </a:r>
            <a:r>
              <a:rPr lang="en-US" sz="1400" dirty="0" err="1" smtClean="0">
                <a:latin typeface="Open Sans Light"/>
              </a:rPr>
              <a:t>semula</a:t>
            </a:r>
            <a:endParaRPr lang="en-MY" sz="1400" dirty="0">
              <a:latin typeface="Open Sans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57111" y="4838700"/>
            <a:ext cx="31242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Calon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Dipilih</a:t>
            </a:r>
            <a:r>
              <a:rPr lang="en-US" sz="1400" dirty="0" smtClean="0"/>
              <a:t> </a:t>
            </a:r>
            <a:r>
              <a:rPr lang="en-US" sz="1400" dirty="0" err="1" smtClean="0"/>
              <a:t>Adalah</a:t>
            </a:r>
            <a:r>
              <a:rPr lang="en-US" sz="1400" dirty="0" smtClean="0"/>
              <a:t> </a:t>
            </a:r>
            <a:r>
              <a:rPr lang="en-US" sz="1400" dirty="0" err="1" smtClean="0"/>
              <a:t>Benar</a:t>
            </a:r>
            <a:endParaRPr lang="en-MY" sz="1400" dirty="0"/>
          </a:p>
        </p:txBody>
      </p:sp>
      <p:sp>
        <p:nvSpPr>
          <p:cNvPr id="44" name="Rectangle 43"/>
          <p:cNvSpPr/>
          <p:nvPr/>
        </p:nvSpPr>
        <p:spPr>
          <a:xfrm>
            <a:off x="2957111" y="5418595"/>
            <a:ext cx="31242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Batal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Undi</a:t>
            </a:r>
            <a:r>
              <a:rPr lang="en-US" sz="1400" dirty="0" smtClean="0"/>
              <a:t> </a:t>
            </a:r>
            <a:r>
              <a:rPr lang="en-US" sz="1400" dirty="0" err="1" smtClean="0"/>
              <a:t>Semula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28897172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68F242-808D-4F8B-B090-FC6B671E80B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33, 2014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908864"/>
            <a:ext cx="1981200" cy="5479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0" y="1724055"/>
            <a:ext cx="2051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b="1" dirty="0">
                <a:latin typeface="Albertus Medium" pitchFamily="34" charset="0"/>
                <a:ea typeface="GungsuhChe" pitchFamily="49" charset="-127"/>
              </a:rPr>
              <a:t>- </a:t>
            </a:r>
            <a:r>
              <a:rPr lang="en-US" sz="1400" b="1" dirty="0">
                <a:latin typeface="Albertus Medium" pitchFamily="34" charset="0"/>
                <a:ea typeface="GungsuhChe" pitchFamily="49" charset="-127"/>
              </a:rPr>
              <a:t>TAKLIMAT </a:t>
            </a:r>
            <a:r>
              <a:rPr lang="en-US" sz="1400" b="1" dirty="0" err="1">
                <a:latin typeface="Albertus Medium" pitchFamily="34" charset="0"/>
                <a:ea typeface="GungsuhChe" pitchFamily="49" charset="-127"/>
              </a:rPr>
              <a:t>eVOTING</a:t>
            </a:r>
            <a:endParaRPr lang="en-US" sz="1400" b="1" dirty="0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3352800"/>
            <a:ext cx="8127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“Q &amp; A Session Regarding The E-Voting”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38800" y="5982804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6927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1600200"/>
            <a:ext cx="80772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2000" b="1" u="sng" dirty="0">
              <a:latin typeface="Albertus Medium" pitchFamily="34" charset="0"/>
              <a:cs typeface="Times New Roman" pitchFamily="18" charset="0"/>
            </a:endParaRPr>
          </a:p>
          <a:p>
            <a:pPr algn="ctr"/>
            <a:endParaRPr lang="en-US" b="1" u="sng" dirty="0">
              <a:latin typeface="Albertus Medium" pitchFamily="34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</a:t>
            </a:r>
            <a:r>
              <a:rPr lang="en-US" sz="2400" b="1" u="sng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</a:t>
            </a:r>
            <a:r>
              <a:rPr lang="en-US" sz="2400" b="1" u="sng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-lima</a:t>
            </a:r>
            <a:endParaRPr lang="en-US" sz="2400" b="1" u="sng" cap="all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PEMILIHAN PEGAWAI PERSATUAN BAGI PENGGAL 2016 – 2018 BAGI JAWATAN :</a:t>
            </a: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1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PRESIDEN</a:t>
            </a: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1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TIMBALAN PRESIDEN</a:t>
            </a: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1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NAIB PRESIDEN (PEKEMA PUSAT)</a:t>
            </a: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b="1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AHLI JAWATANKUASA [8 ORANG]</a:t>
            </a: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en-US" b="1" cap="all" dirty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en-US" b="1" cap="all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1400" b="1" cap="all" dirty="0">
                <a:latin typeface="Arial" pitchFamily="34" charset="0"/>
                <a:ea typeface="GungsuhChe" pitchFamily="49" charset="-127"/>
                <a:cs typeface="Arial" pitchFamily="34" charset="0"/>
              </a:rPr>
              <a:t>[</a:t>
            </a:r>
            <a:r>
              <a:rPr lang="en-US" sz="1400" b="1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proses </a:t>
            </a:r>
            <a:r>
              <a:rPr lang="en-US" sz="1400" b="1" cap="all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pengundian</a:t>
            </a:r>
            <a:r>
              <a:rPr lang="en-US" sz="1400" b="1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1400" b="1" cap="all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dijalankan</a:t>
            </a:r>
            <a:r>
              <a:rPr lang="en-US" sz="1400" b="1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]</a:t>
            </a:r>
            <a:endParaRPr lang="en-US" sz="1400" b="1" cap="all" dirty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r>
              <a:rPr lang="pl-PL" sz="2000" b="1" dirty="0">
                <a:latin typeface="Albertus Medium" pitchFamily="34" charset="0"/>
                <a:cs typeface="Times New Roman" pitchFamily="18" charset="0"/>
              </a:rPr>
              <a:t> </a:t>
            </a:r>
            <a:endParaRPr lang="en-US" sz="2000" b="1" dirty="0">
              <a:latin typeface="Albertus Medium" pitchFamily="34" charset="0"/>
              <a:cs typeface="Times New Roman" pitchFamily="18" charset="0"/>
            </a:endParaRPr>
          </a:p>
          <a:p>
            <a:pPr algn="just"/>
            <a:endParaRPr lang="en-US" b="1" dirty="0">
              <a:latin typeface="Albertus Medium" pitchFamily="34" charset="0"/>
            </a:endParaRPr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908864"/>
            <a:ext cx="1981200" cy="547991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2092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200" y="1371600"/>
            <a:ext cx="77724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2000" b="1" u="sng" dirty="0">
              <a:latin typeface="Albertus Medium" pitchFamily="34" charset="0"/>
              <a:cs typeface="Times New Roman" pitchFamily="18" charset="0"/>
            </a:endParaRPr>
          </a:p>
          <a:p>
            <a:pPr algn="ctr"/>
            <a:endParaRPr lang="en-US" b="1" u="sng" dirty="0">
              <a:latin typeface="Albertus Medium" pitchFamily="34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Agenda </a:t>
            </a:r>
            <a:r>
              <a:rPr lang="en-US" sz="2400" b="1" u="sng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Ke-enam</a:t>
            </a:r>
            <a:endParaRPr lang="en-US" sz="2400" b="1" u="sng" cap="all" dirty="0">
              <a:solidFill>
                <a:srgbClr val="00B050"/>
              </a:solidFill>
              <a:latin typeface="Aharoni" pitchFamily="2" charset="-79"/>
              <a:ea typeface="GungsuhChe" pitchFamily="49" charset="-127"/>
              <a:cs typeface="Aharoni" pitchFamily="2" charset="-79"/>
            </a:endParaRPr>
          </a:p>
          <a:p>
            <a:pPr algn="ctr">
              <a:lnSpc>
                <a:spcPts val="2400"/>
              </a:lnSpc>
            </a:pPr>
            <a:r>
              <a:rPr lang="en-US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Melantik</a:t>
            </a:r>
            <a:r>
              <a:rPr lang="en-US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Juruaudit</a:t>
            </a:r>
            <a:r>
              <a:rPr lang="en-US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dalam</a:t>
            </a:r>
            <a:r>
              <a:rPr lang="en-US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&amp; </a:t>
            </a:r>
            <a:r>
              <a:rPr lang="en-US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Juruaudit</a:t>
            </a:r>
            <a:r>
              <a:rPr lang="en-US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luar</a:t>
            </a:r>
            <a:r>
              <a:rPr lang="en-US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Bagi</a:t>
            </a:r>
            <a:r>
              <a:rPr lang="en-US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Tahun</a:t>
            </a:r>
            <a:r>
              <a:rPr lang="en-US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2016:</a:t>
            </a:r>
          </a:p>
          <a:p>
            <a:pPr algn="just">
              <a:lnSpc>
                <a:spcPts val="2400"/>
              </a:lnSpc>
            </a:pPr>
            <a:r>
              <a:rPr lang="en-US" sz="1400" b="1" dirty="0" smtClean="0">
                <a:latin typeface="Trajan Pro" pitchFamily="18" charset="0"/>
                <a:ea typeface="GungsuhChe" pitchFamily="49" charset="-127"/>
              </a:rPr>
              <a:t>………………………………………………………………………………………………………</a:t>
            </a:r>
          </a:p>
          <a:p>
            <a:pPr algn="just">
              <a:lnSpc>
                <a:spcPts val="2400"/>
              </a:lnSpc>
            </a:pPr>
            <a:r>
              <a:rPr lang="en-US" sz="1600" b="1" dirty="0" smtClean="0">
                <a:latin typeface="Trajan Pro" pitchFamily="18" charset="0"/>
                <a:ea typeface="GungsuhChe" pitchFamily="49" charset="-127"/>
              </a:rPr>
              <a:t>UNTUK MAKLUMAN JURUAUDIT TAHUN 2015 (YANG LEPAS) IALAH :</a:t>
            </a:r>
          </a:p>
          <a:p>
            <a:pPr algn="just">
              <a:lnSpc>
                <a:spcPts val="2400"/>
              </a:lnSpc>
            </a:pPr>
            <a:r>
              <a:rPr lang="pl-PL" sz="1600" b="1" dirty="0" smtClean="0">
                <a:latin typeface="Albertus Medium" pitchFamily="34" charset="0"/>
                <a:cs typeface="Times New Roman" pitchFamily="18" charset="0"/>
              </a:rPr>
              <a:t> </a:t>
            </a:r>
            <a:endParaRPr lang="en-US" sz="1600" b="1" dirty="0">
              <a:latin typeface="Albertus Medium" pitchFamily="34" charset="0"/>
              <a:cs typeface="Times New Roman" pitchFamily="18" charset="0"/>
            </a:endParaRPr>
          </a:p>
          <a:p>
            <a:pPr algn="just"/>
            <a:endParaRPr lang="en-US" b="1" dirty="0">
              <a:latin typeface="Albertus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035856"/>
            <a:ext cx="80772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endParaRPr lang="en-US" sz="2800" dirty="0" smtClean="0">
              <a:latin typeface="Trajan Pro" pitchFamily="18" charset="0"/>
              <a:ea typeface="GungsuhChe" pitchFamily="49" charset="-127"/>
            </a:endParaRPr>
          </a:p>
          <a:p>
            <a:pPr marL="342900" lvl="0" indent="-342900"/>
            <a:r>
              <a:rPr lang="en-US" sz="1600" b="1" dirty="0" smtClean="0">
                <a:latin typeface="Trajan Pro" pitchFamily="18" charset="0"/>
                <a:ea typeface="GungsuhChe" pitchFamily="49" charset="-127"/>
              </a:rPr>
              <a:t>A)   </a:t>
            </a:r>
            <a:r>
              <a:rPr lang="en-US" sz="1600" b="1" u="sng" dirty="0" smtClean="0">
                <a:latin typeface="Trajan Pro" pitchFamily="18" charset="0"/>
                <a:ea typeface="GungsuhChe" pitchFamily="49" charset="-127"/>
              </a:rPr>
              <a:t>JURUAUDIT DALAM</a:t>
            </a:r>
          </a:p>
          <a:p>
            <a:pPr marL="342900" lvl="0" indent="-342900"/>
            <a:r>
              <a:rPr lang="en-US" sz="1600" b="1" u="sng" dirty="0" smtClean="0">
                <a:solidFill>
                  <a:srgbClr val="00B050"/>
                </a:solidFill>
                <a:latin typeface="Trajan Pro" pitchFamily="18" charset="0"/>
                <a:ea typeface="GungsuhChe" pitchFamily="49" charset="-127"/>
              </a:rPr>
              <a:t>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En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Mohamed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Fuad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B.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Mohd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Yunus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Proxima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Motors (M)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Sdn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Bhd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Fauzi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Hj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Shalahuddin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Hamawangsa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Kredit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Sdn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Bhd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ts val="2400"/>
              </a:lnSpc>
              <a:buFont typeface="+mj-lt"/>
              <a:buAutoNum type="arabicPeriod"/>
            </a:pPr>
            <a:endParaRPr lang="en-US" b="1" dirty="0" smtClean="0">
              <a:solidFill>
                <a:srgbClr val="00B050"/>
              </a:solidFill>
              <a:latin typeface="Trajan Pro" pitchFamily="18" charset="0"/>
              <a:ea typeface="GungsuhChe" pitchFamily="49" charset="-127"/>
            </a:endParaRPr>
          </a:p>
          <a:p>
            <a:pPr marL="342900" indent="-342900" algn="just"/>
            <a:r>
              <a:rPr lang="en-US" sz="1600" b="1" dirty="0" smtClean="0">
                <a:latin typeface="Trajan Pro" pitchFamily="18" charset="0"/>
                <a:ea typeface="GungsuhChe" pitchFamily="49" charset="-127"/>
              </a:rPr>
              <a:t>B)   </a:t>
            </a:r>
            <a:r>
              <a:rPr lang="en-US" sz="1600" b="1" u="sng" dirty="0" smtClean="0">
                <a:latin typeface="Trajan Pro" pitchFamily="18" charset="0"/>
                <a:ea typeface="GungsuhChe" pitchFamily="49" charset="-127"/>
              </a:rPr>
              <a:t>JURUAUDIT LUAR </a:t>
            </a:r>
          </a:p>
          <a:p>
            <a:pPr marL="342900" indent="-342900" algn="just"/>
            <a:endParaRPr lang="en-GB" sz="1600" dirty="0" smtClean="0">
              <a:latin typeface="Trajan Pro" pitchFamily="18" charset="0"/>
            </a:endParaRPr>
          </a:p>
          <a:p>
            <a:pPr marL="342900" indent="-342900" algn="just"/>
            <a:r>
              <a:rPr lang="en-GB" sz="1600" dirty="0" smtClean="0">
                <a:latin typeface="Trajan Pro" pitchFamily="18" charset="0"/>
                <a:cs typeface="Arial" pitchFamily="34" charset="0"/>
              </a:rPr>
              <a:t>1.  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Syarikat Kumpulan Naga Chartered Accountants (M)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Sdn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Bhd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endParaRPr lang="en-US" dirty="0">
              <a:latin typeface="Trajan Pro" pitchFamily="18" charset="0"/>
            </a:endParaRPr>
          </a:p>
        </p:txBody>
      </p:sp>
      <p:pic>
        <p:nvPicPr>
          <p:cNvPr id="7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EC951A-A9CE-42EC-9B22-1C9A491AF1F8}" type="slidenum">
              <a:rPr lang="en-US"/>
              <a:pPr/>
              <a:t>15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19100" y="3733800"/>
            <a:ext cx="80010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Hj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Mohamed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Fauzy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B. Abdul Hamid,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Mofaz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(M)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Sdn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Bhd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YBhg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Dato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Hj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Rosli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B. Harun, Rupee Enterprise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Sdn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Bhd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YBhg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Dato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Hj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Mohd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Sam B.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Hj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Awang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Prominent Motor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Sdn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Bhd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ts val="2400"/>
              </a:lnSpc>
              <a:buFont typeface="Arial" charset="0"/>
              <a:buChar char="•"/>
            </a:pPr>
            <a:endParaRPr lang="en-US" sz="1400" b="1" dirty="0" smtClean="0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1000" y="1752600"/>
            <a:ext cx="80772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</a:t>
            </a:r>
            <a:r>
              <a:rPr lang="en-US" sz="2400" b="1" u="sng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Ke-tujuh</a:t>
            </a:r>
            <a:endParaRPr lang="en-US" sz="2400" b="1" u="sng" cap="all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MELANTIK 3 ORANG PROKSI PEKEMA UNTUK MENGHADIRI MESYUARAT AGUNG TAHUNAN ANAK-ANAK SYARIKAT</a:t>
            </a:r>
          </a:p>
          <a:p>
            <a:pPr>
              <a:lnSpc>
                <a:spcPts val="2400"/>
              </a:lnSpc>
            </a:pPr>
            <a:r>
              <a:rPr lang="en-US" sz="14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…………………………………………………………………………………………………………………</a:t>
            </a:r>
          </a:p>
          <a:p>
            <a:pPr>
              <a:lnSpc>
                <a:spcPts val="2400"/>
              </a:lnSpc>
            </a:pPr>
            <a:r>
              <a:rPr lang="en-US" sz="16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UNTUK MAKLUMAN 3 ORANG PROKSI TAHUN 2015 (YANG LEPAS) IALAH :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Users\haslina\Desktop\SG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utoUpdateAnimBg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6DA2CF-6927-4D97-B427-7D12C7360C7D}" type="slidenum">
              <a:rPr lang="en-US"/>
              <a:pPr/>
              <a:t>16</a:t>
            </a:fld>
            <a:endParaRPr lang="en-US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1828800" y="914400"/>
            <a:ext cx="6934200" cy="777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2200"/>
              </a:lnSpc>
              <a:spcBef>
                <a:spcPct val="50000"/>
              </a:spcBef>
            </a:pPr>
            <a:endParaRPr lang="en-US" b="1">
              <a:latin typeface="Albertus Medium" pitchFamily="34" charset="0"/>
              <a:ea typeface="GungsuhChe" pitchFamily="49" charset="-127"/>
            </a:endParaRPr>
          </a:p>
          <a:p>
            <a:pPr>
              <a:lnSpc>
                <a:spcPts val="2200"/>
              </a:lnSpc>
              <a:spcBef>
                <a:spcPct val="50000"/>
              </a:spcBef>
            </a:pPr>
            <a:r>
              <a:rPr lang="pl-PL" b="1">
                <a:latin typeface="Albertus Medium" pitchFamily="34" charset="0"/>
                <a:ea typeface="GungsuhChe" pitchFamily="49" charset="-127"/>
              </a:rPr>
              <a:t> </a:t>
            </a:r>
            <a:endParaRPr lang="en-US" b="1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2209800"/>
            <a:ext cx="7772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b="1" u="sng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</a:t>
            </a:r>
            <a:r>
              <a:rPr lang="en-US" sz="2400" b="1" u="sng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Ke-lapan</a:t>
            </a:r>
            <a:endParaRPr lang="en-US" sz="2400" b="1" u="sng" cap="all" dirty="0" smtClean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endParaRPr lang="en-US" b="1" cap="all" dirty="0" smtClean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Perbahasan mengenai apa-apa perkara yang mana notis telah pun diberikan secara bertulis kepada setiausaha tidak kurang daripada 7 hari sebelum tarikh mesyuarat agung tahunan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persatuan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endParaRPr lang="en-US" sz="1600" b="1" cap="all" dirty="0" smtClean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1600" b="1" dirty="0" smtClean="0">
                <a:solidFill>
                  <a:srgbClr val="00B050"/>
                </a:solidFill>
                <a:latin typeface="Trajan Pro" pitchFamily="18" charset="0"/>
                <a:ea typeface="GungsuhChe" pitchFamily="49" charset="-127"/>
              </a:rPr>
              <a:t>…………………………………………………………………………………………………</a:t>
            </a:r>
          </a:p>
          <a:p>
            <a:pPr algn="ctr">
              <a:lnSpc>
                <a:spcPts val="2400"/>
              </a:lnSpc>
            </a:pPr>
            <a:endParaRPr lang="en-US" sz="1600" b="1" dirty="0" smtClean="0">
              <a:solidFill>
                <a:srgbClr val="00B050"/>
              </a:solidFill>
              <a:latin typeface="Trajan Pro" pitchFamily="18" charset="0"/>
              <a:ea typeface="GungsuhChe" pitchFamily="49" charset="-127"/>
            </a:endParaRPr>
          </a:p>
          <a:p>
            <a:pPr algn="ctr">
              <a:lnSpc>
                <a:spcPts val="2400"/>
              </a:lnSpc>
            </a:pPr>
            <a:r>
              <a:rPr lang="en-US" sz="2000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USUL DILAMPIRKAN</a:t>
            </a:r>
          </a:p>
          <a:p>
            <a:pPr algn="ctr">
              <a:lnSpc>
                <a:spcPts val="2400"/>
              </a:lnSpc>
            </a:pPr>
            <a:endParaRPr lang="en-US" sz="1600" b="1" dirty="0" smtClean="0">
              <a:latin typeface="Trajan Pro" pitchFamily="18" charset="0"/>
              <a:ea typeface="GungsuhChe" pitchFamily="49" charset="-127"/>
            </a:endParaRPr>
          </a:p>
        </p:txBody>
      </p:sp>
      <p:pic>
        <p:nvPicPr>
          <p:cNvPr id="5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752600"/>
            <a:ext cx="83820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lang="en-US" sz="1600" b="1" u="sng" dirty="0">
                <a:latin typeface="Albertus Medium" pitchFamily="34" charset="0"/>
                <a:ea typeface="GungsuhChe" pitchFamily="49" charset="-127"/>
              </a:rPr>
              <a:t>AGENDA KE – LAPAN </a:t>
            </a:r>
          </a:p>
          <a:p>
            <a:pPr algn="just">
              <a:lnSpc>
                <a:spcPts val="2400"/>
              </a:lnSpc>
            </a:pPr>
            <a:r>
              <a:rPr lang="en-US" sz="1600" b="1" i="1" u="sng" dirty="0">
                <a:latin typeface="Albertus Medium" pitchFamily="34" charset="0"/>
                <a:ea typeface="GungsuhChe" pitchFamily="49" charset="-127"/>
              </a:rPr>
              <a:t>USUL 1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sz="1600" b="1" dirty="0">
                <a:latin typeface="Albertus Medium" pitchFamily="34" charset="0"/>
                <a:ea typeface="GungsuhChe" pitchFamily="49" charset="-127"/>
              </a:rPr>
              <a:t>MENDESAK PEKEMA PUSAT MEMPERTAHANKAN PERUNTUKAN AP TERBUKA SUPAYA DITERUSKAN SAMPAI BILA-BILA.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en-US" sz="1200" b="1" dirty="0">
              <a:latin typeface="Albertus Medium" pitchFamily="34" charset="0"/>
              <a:ea typeface="GungsuhChe" pitchFamily="49" charset="-127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200" b="1" dirty="0">
                <a:latin typeface="Albertus Medium" pitchFamily="34" charset="0"/>
                <a:ea typeface="GungsuhChe" pitchFamily="49" charset="-127"/>
              </a:rPr>
              <a:t>(</a:t>
            </a:r>
            <a:r>
              <a:rPr lang="en-US" sz="1200" b="1" dirty="0" err="1">
                <a:latin typeface="Albertus Medium" pitchFamily="34" charset="0"/>
                <a:ea typeface="GungsuhChe" pitchFamily="49" charset="-127"/>
              </a:rPr>
              <a:t>Usul</a:t>
            </a:r>
            <a:r>
              <a:rPr lang="en-US" sz="1200" b="1" dirty="0">
                <a:latin typeface="Albertus Medium" pitchFamily="34" charset="0"/>
                <a:ea typeface="GungsuhChe" pitchFamily="49" charset="-127"/>
              </a:rPr>
              <a:t> </a:t>
            </a:r>
            <a:r>
              <a:rPr lang="en-US" sz="1200" b="1" dirty="0" err="1">
                <a:latin typeface="Albertus Medium" pitchFamily="34" charset="0"/>
                <a:ea typeface="GungsuhChe" pitchFamily="49" charset="-127"/>
              </a:rPr>
              <a:t>Oleh</a:t>
            </a:r>
            <a:r>
              <a:rPr lang="en-US" sz="1200" b="1" dirty="0">
                <a:latin typeface="Albertus Medium" pitchFamily="34" charset="0"/>
                <a:ea typeface="GungsuhChe" pitchFamily="49" charset="-127"/>
              </a:rPr>
              <a:t> :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200" b="1" dirty="0" err="1">
                <a:latin typeface="Albertus Medium" pitchFamily="34" charset="0"/>
                <a:ea typeface="GungsuhChe" pitchFamily="49" charset="-127"/>
              </a:rPr>
              <a:t>Dibentangkan</a:t>
            </a:r>
            <a:r>
              <a:rPr lang="en-US" sz="1200" b="1" dirty="0">
                <a:latin typeface="Albertus Medium" pitchFamily="34" charset="0"/>
                <a:ea typeface="GungsuhChe" pitchFamily="49" charset="-127"/>
              </a:rPr>
              <a:t> </a:t>
            </a:r>
            <a:r>
              <a:rPr lang="en-US" sz="1200" b="1" dirty="0" err="1">
                <a:latin typeface="Albertus Medium" pitchFamily="34" charset="0"/>
                <a:ea typeface="GungsuhChe" pitchFamily="49" charset="-127"/>
              </a:rPr>
              <a:t>Oleh</a:t>
            </a:r>
            <a:r>
              <a:rPr lang="en-US" sz="1200" b="1" dirty="0">
                <a:latin typeface="Albertus Medium" pitchFamily="34" charset="0"/>
                <a:ea typeface="GungsuhChe" pitchFamily="49" charset="-127"/>
              </a:rPr>
              <a:t> </a:t>
            </a:r>
            <a:r>
              <a:rPr lang="en-US" sz="1200" b="1" dirty="0" smtClean="0">
                <a:latin typeface="Albertus Medium" pitchFamily="34" charset="0"/>
                <a:ea typeface="GungsuhChe" pitchFamily="49" charset="-127"/>
              </a:rPr>
              <a:t>: ).</a:t>
            </a:r>
            <a:endParaRPr lang="en-US" sz="1200" b="1" dirty="0">
              <a:latin typeface="Albertus Medium" pitchFamily="34" charset="0"/>
              <a:ea typeface="GungsuhChe" pitchFamily="49" charset="-127"/>
            </a:endParaRPr>
          </a:p>
          <a:p>
            <a:pPr lvl="0"/>
            <a:endParaRPr lang="en-US" sz="1600" dirty="0" smtClean="0"/>
          </a:p>
          <a:p>
            <a:pPr algn="just">
              <a:lnSpc>
                <a:spcPts val="2400"/>
              </a:lnSpc>
            </a:pPr>
            <a:endParaRPr lang="en-US" sz="1600" b="1" dirty="0" smtClean="0">
              <a:solidFill>
                <a:srgbClr val="FFC000"/>
              </a:solidFill>
              <a:latin typeface="Trajan Pro" pitchFamily="18" charset="0"/>
              <a:ea typeface="GungsuhChe" pitchFamily="49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3764" y="1828800"/>
            <a:ext cx="1981200" cy="54799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638800" y="59436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1905000"/>
            <a:ext cx="8382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u="sng" dirty="0">
                <a:latin typeface="Albertus Medium" pitchFamily="34" charset="0"/>
                <a:ea typeface="GungsuhChe" pitchFamily="49" charset="-127"/>
              </a:rPr>
              <a:t>AGENDA KE – LAPAN </a:t>
            </a:r>
          </a:p>
          <a:p>
            <a:pPr algn="just">
              <a:spcAft>
                <a:spcPts val="0"/>
              </a:spcAft>
            </a:pPr>
            <a:r>
              <a:rPr lang="en-US" b="1" i="1" u="sng" dirty="0">
                <a:latin typeface="Albertus Medium" pitchFamily="34" charset="0"/>
                <a:ea typeface="GungsuhChe" pitchFamily="49" charset="-127"/>
              </a:rPr>
              <a:t>USUL 2</a:t>
            </a:r>
          </a:p>
          <a:p>
            <a:pPr algn="just">
              <a:spcAft>
                <a:spcPts val="0"/>
              </a:spcAft>
            </a:pPr>
            <a:r>
              <a:rPr lang="en-US" b="1" dirty="0">
                <a:latin typeface="Albertus Medium" pitchFamily="34" charset="0"/>
                <a:ea typeface="GungsuhChe" pitchFamily="49" charset="-127"/>
              </a:rPr>
              <a:t>SYARIKAT AHLI-AHLI PEKEMA YANG </a:t>
            </a:r>
            <a:r>
              <a:rPr lang="en-US" b="1" i="1" dirty="0">
                <a:latin typeface="Albertus Medium" pitchFamily="34" charset="0"/>
                <a:ea typeface="GungsuhChe" pitchFamily="49" charset="-127"/>
              </a:rPr>
              <a:t>DORMANT</a:t>
            </a:r>
            <a:r>
              <a:rPr lang="en-US" b="1" dirty="0">
                <a:latin typeface="Albertus Medium" pitchFamily="34" charset="0"/>
                <a:ea typeface="GungsuhChe" pitchFamily="49" charset="-127"/>
              </a:rPr>
              <a:t> HENDAKLAH DIBATALKAN KEAHLIANNYA DARIPADA MENJADI AHLI PEKEMA</a:t>
            </a:r>
            <a:r>
              <a:rPr lang="en-US" b="1" dirty="0" smtClean="0">
                <a:latin typeface="Albertus Medium" pitchFamily="34" charset="0"/>
                <a:ea typeface="GungsuhChe" pitchFamily="49" charset="-127"/>
              </a:rPr>
              <a:t>.</a:t>
            </a:r>
          </a:p>
          <a:p>
            <a:pPr algn="just">
              <a:spcAft>
                <a:spcPts val="0"/>
              </a:spcAft>
            </a:pPr>
            <a:endParaRPr lang="en-US" b="1" dirty="0">
              <a:latin typeface="Albertus Medium" pitchFamily="34" charset="0"/>
              <a:ea typeface="GungsuhChe" pitchFamily="49" charset="-127"/>
            </a:endParaRPr>
          </a:p>
          <a:p>
            <a:pPr algn="just">
              <a:spcAft>
                <a:spcPts val="0"/>
              </a:spcAft>
            </a:pPr>
            <a:endParaRPr lang="en-US" sz="1400" b="1" dirty="0" smtClean="0">
              <a:latin typeface="Albertus Medium" pitchFamily="34" charset="0"/>
              <a:ea typeface="GungsuhChe" pitchFamily="49" charset="-127"/>
            </a:endParaRP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latin typeface="Albertus Medium" pitchFamily="34" charset="0"/>
                <a:ea typeface="GungsuhChe" pitchFamily="49" charset="-127"/>
              </a:rPr>
              <a:t>(</a:t>
            </a:r>
            <a:r>
              <a:rPr lang="en-US" sz="1400" dirty="0" err="1">
                <a:latin typeface="Albertus Medium" pitchFamily="34" charset="0"/>
                <a:ea typeface="GungsuhChe" pitchFamily="49" charset="-127"/>
              </a:rPr>
              <a:t>Usul</a:t>
            </a: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</a:t>
            </a:r>
            <a:r>
              <a:rPr lang="en-US" sz="1400" dirty="0" err="1">
                <a:latin typeface="Albertus Medium" pitchFamily="34" charset="0"/>
                <a:ea typeface="GungsuhChe" pitchFamily="49" charset="-127"/>
              </a:rPr>
              <a:t>Oleh</a:t>
            </a: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: </a:t>
            </a:r>
            <a:endParaRPr lang="en-US" sz="1400" dirty="0" smtClean="0">
              <a:latin typeface="Albertus Medium" pitchFamily="34" charset="0"/>
              <a:ea typeface="GungsuhChe" pitchFamily="49" charset="-127"/>
            </a:endParaRPr>
          </a:p>
          <a:p>
            <a:pPr algn="just">
              <a:spcAft>
                <a:spcPts val="0"/>
              </a:spcAft>
            </a:pPr>
            <a:r>
              <a:rPr lang="en-US" sz="1400" dirty="0" err="1" smtClean="0">
                <a:latin typeface="Albertus Medium" pitchFamily="34" charset="0"/>
                <a:ea typeface="GungsuhChe" pitchFamily="49" charset="-127"/>
              </a:rPr>
              <a:t>Dibentangkan</a:t>
            </a:r>
            <a:r>
              <a:rPr lang="en-US" sz="1400" dirty="0" smtClean="0">
                <a:latin typeface="Albertus Medium" pitchFamily="34" charset="0"/>
                <a:ea typeface="GungsuhChe" pitchFamily="49" charset="-127"/>
              </a:rPr>
              <a:t> </a:t>
            </a:r>
            <a:r>
              <a:rPr lang="en-US" sz="1400" dirty="0" err="1">
                <a:latin typeface="Albertus Medium" pitchFamily="34" charset="0"/>
                <a:ea typeface="GungsuhChe" pitchFamily="49" charset="-127"/>
              </a:rPr>
              <a:t>Oleh</a:t>
            </a: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</a:t>
            </a:r>
            <a:r>
              <a:rPr lang="en-US" sz="1400" dirty="0" smtClean="0">
                <a:latin typeface="Albertus Medium" pitchFamily="34" charset="0"/>
                <a:ea typeface="GungsuhChe" pitchFamily="49" charset="-127"/>
              </a:rPr>
              <a:t>: )</a:t>
            </a:r>
            <a:endParaRPr lang="en-US" sz="1400" dirty="0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3764" y="1828800"/>
            <a:ext cx="1981200" cy="54799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638800" y="5998428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200" y="2971800"/>
            <a:ext cx="6172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b="1" u="sng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</a:t>
            </a:r>
            <a:r>
              <a:rPr lang="en-US" sz="2400" b="1" u="sng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Ke-sembilan</a:t>
            </a:r>
            <a:endParaRPr lang="en-US" sz="2400" b="1" u="sng" cap="all" dirty="0" smtClean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endParaRPr lang="en-US" sz="2400" b="1" dirty="0" smtClean="0">
              <a:solidFill>
                <a:srgbClr val="FFC00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cap="all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Ucapan</a:t>
            </a:r>
            <a:r>
              <a:rPr lang="en-US" cap="all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cap="all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Penangguhan</a:t>
            </a:r>
            <a:endParaRPr lang="en-US" cap="all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endParaRPr lang="en-US" sz="1600" b="1" dirty="0" smtClean="0">
              <a:solidFill>
                <a:srgbClr val="FFC000"/>
              </a:solidFill>
              <a:latin typeface="Trajan Pro" pitchFamily="18" charset="0"/>
              <a:ea typeface="GungsuhChe" pitchFamily="49" charset="-127"/>
            </a:endParaRPr>
          </a:p>
        </p:txBody>
      </p:sp>
      <p:pic>
        <p:nvPicPr>
          <p:cNvPr id="4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595664"/>
            <a:ext cx="1981200" cy="54799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638800" y="59436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7A801D-A586-4526-9C4D-E79B1215B049}" type="slidenum">
              <a:rPr lang="en-US"/>
              <a:pPr/>
              <a:t>2</a:t>
            </a:fld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38200" y="1676399"/>
            <a:ext cx="7315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2000" b="1" u="sng" dirty="0">
              <a:latin typeface="Albertus Medium" pitchFamily="34" charset="0"/>
              <a:cs typeface="Times New Roman" pitchFamily="18" charset="0"/>
            </a:endParaRPr>
          </a:p>
          <a:p>
            <a:pPr algn="ctr"/>
            <a:endParaRPr lang="en-US" b="1" u="sng" dirty="0">
              <a:latin typeface="Albertus Medium" pitchFamily="34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PERTAMA</a:t>
            </a:r>
            <a:endParaRPr lang="en-US" sz="2400" b="1" u="sng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MELANTIK PENGERUSI MESYUARAT</a:t>
            </a:r>
            <a:endParaRPr lang="en-US" b="1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r>
              <a:rPr lang="pl-PL" sz="2000" b="1" dirty="0">
                <a:latin typeface="Arial" pitchFamily="34" charset="0"/>
                <a:cs typeface="Arial" pitchFamily="34" charset="0"/>
              </a:rPr>
              <a:t>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3200400"/>
            <a:ext cx="6781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endParaRPr lang="en-US" b="1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r>
              <a:rPr lang="en-US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Nama</a:t>
            </a:r>
            <a:r>
              <a:rPr lang="en-US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Pengerusi Mesyuarat : </a:t>
            </a:r>
          </a:p>
          <a:p>
            <a:pPr algn="just">
              <a:lnSpc>
                <a:spcPts val="2400"/>
              </a:lnSpc>
            </a:pPr>
            <a:endParaRPr lang="en-US" b="1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r>
              <a:rPr lang="en-US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Pencadang</a:t>
            </a:r>
            <a:r>
              <a:rPr lang="en-US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:</a:t>
            </a:r>
          </a:p>
          <a:p>
            <a:pPr algn="just">
              <a:lnSpc>
                <a:spcPts val="2400"/>
              </a:lnSpc>
            </a:pPr>
            <a:endParaRPr lang="en-US" b="1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r>
              <a:rPr lang="en-US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Penyokong</a:t>
            </a:r>
            <a:r>
              <a:rPr lang="en-US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:</a:t>
            </a:r>
          </a:p>
          <a:p>
            <a:endParaRPr lang="en-US" dirty="0"/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06143" y="5862881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6936" y="2895600"/>
            <a:ext cx="1981200" cy="54799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966855" y="6143655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Stencil" panose="040409050D0802020404" pitchFamily="82" charset="0"/>
              </a:rPr>
              <a:t>Teguh</a:t>
            </a:r>
            <a:r>
              <a:rPr lang="en-US" sz="2000" dirty="0" smtClean="0"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latin typeface="Stencil" panose="040409050D0802020404" pitchFamily="82" charset="0"/>
              </a:rPr>
              <a:t>bersama</a:t>
            </a:r>
            <a:endParaRPr lang="en-US" sz="2000" dirty="0" smtClean="0">
              <a:latin typeface="Stencil" panose="040409050D0802020404" pitchFamily="8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661495"/>
            <a:ext cx="743296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lang="en-US" sz="1400" b="1" u="sng" dirty="0">
                <a:latin typeface="Albertus Medium" pitchFamily="34" charset="0"/>
                <a:ea typeface="GungsuhChe" pitchFamily="49" charset="-127"/>
              </a:rPr>
              <a:t>NOTA  :</a:t>
            </a:r>
          </a:p>
          <a:p>
            <a:pPr algn="ctr">
              <a:lnSpc>
                <a:spcPts val="2400"/>
              </a:lnSpc>
            </a:pPr>
            <a:r>
              <a:rPr lang="en-US" sz="1400" b="1" u="sng" dirty="0">
                <a:latin typeface="Albertus Medium" pitchFamily="34" charset="0"/>
                <a:ea typeface="GungsuhChe" pitchFamily="49" charset="-127"/>
              </a:rPr>
              <a:t>KEPUTUSAN PEMILIHAN PEGAWAI PERSATUAN BAGI</a:t>
            </a:r>
          </a:p>
          <a:p>
            <a:pPr algn="ctr">
              <a:lnSpc>
                <a:spcPts val="2400"/>
              </a:lnSpc>
            </a:pPr>
            <a:r>
              <a:rPr lang="en-US" sz="1400" b="1" u="sng" dirty="0">
                <a:latin typeface="Albertus Medium" pitchFamily="34" charset="0"/>
                <a:ea typeface="GungsuhChe" pitchFamily="49" charset="-127"/>
              </a:rPr>
              <a:t>PENGGAL </a:t>
            </a:r>
            <a:r>
              <a:rPr lang="en-US" sz="1400" b="1" u="sng" dirty="0" smtClean="0">
                <a:latin typeface="Albertus Medium" pitchFamily="34" charset="0"/>
                <a:ea typeface="GungsuhChe" pitchFamily="49" charset="-127"/>
              </a:rPr>
              <a:t>2016 </a:t>
            </a:r>
            <a:r>
              <a:rPr lang="en-US" sz="1400" b="1" u="sng" dirty="0">
                <a:latin typeface="Albertus Medium" pitchFamily="34" charset="0"/>
                <a:ea typeface="GungsuhChe" pitchFamily="49" charset="-127"/>
              </a:rPr>
              <a:t>– </a:t>
            </a:r>
            <a:r>
              <a:rPr lang="en-US" sz="1400" b="1" u="sng" dirty="0" smtClean="0">
                <a:latin typeface="Albertus Medium" pitchFamily="34" charset="0"/>
                <a:ea typeface="GungsuhChe" pitchFamily="49" charset="-127"/>
              </a:rPr>
              <a:t>2018 </a:t>
            </a:r>
            <a:r>
              <a:rPr lang="en-US" sz="1400" b="1" u="sng" dirty="0">
                <a:latin typeface="Albertus Medium" pitchFamily="34" charset="0"/>
                <a:ea typeface="GungsuhChe" pitchFamily="49" charset="-127"/>
              </a:rPr>
              <a:t>BAGI JAWATAN :</a:t>
            </a:r>
          </a:p>
          <a:p>
            <a:pPr algn="just">
              <a:lnSpc>
                <a:spcPts val="2400"/>
              </a:lnSpc>
              <a:buFont typeface="Arial" pitchFamily="34" charset="0"/>
              <a:buChar char="•"/>
            </a:pPr>
            <a:r>
              <a:rPr lang="en-US" sz="1400" dirty="0" smtClean="0">
                <a:latin typeface="Albertus Medium" pitchFamily="34" charset="0"/>
                <a:ea typeface="GungsuhChe" pitchFamily="49" charset="-127"/>
                <a:cs typeface="Times New Roman" pitchFamily="18" charset="0"/>
              </a:rPr>
              <a:t>  </a:t>
            </a:r>
            <a:r>
              <a:rPr lang="en-US" sz="1400" dirty="0">
                <a:latin typeface="Albertus Medium" pitchFamily="34" charset="0"/>
                <a:ea typeface="GungsuhChe" pitchFamily="49" charset="-127"/>
                <a:cs typeface="Times New Roman" pitchFamily="18" charset="0"/>
              </a:rPr>
              <a:t>PRESIDEN </a:t>
            </a:r>
            <a:r>
              <a:rPr lang="en-US" sz="1400" dirty="0" smtClean="0">
                <a:latin typeface="Albertus Medium" pitchFamily="34" charset="0"/>
                <a:ea typeface="GungsuhChe" pitchFamily="49" charset="-127"/>
                <a:cs typeface="Times New Roman" pitchFamily="18" charset="0"/>
              </a:rPr>
              <a:t>: YBHG DATO’ HJ ZAINUDDIN B. ABD RAHMAN, JP</a:t>
            </a:r>
            <a:endParaRPr lang="en-US" sz="1400" dirty="0">
              <a:latin typeface="Albertus Medium" pitchFamily="34" charset="0"/>
              <a:ea typeface="GungsuhChe" pitchFamily="49" charset="-127"/>
              <a:cs typeface="Times New Roman" pitchFamily="18" charset="0"/>
            </a:endParaRPr>
          </a:p>
          <a:p>
            <a:pPr algn="just">
              <a:lnSpc>
                <a:spcPts val="2400"/>
              </a:lnSpc>
              <a:buFont typeface="Arial" pitchFamily="34" charset="0"/>
              <a:buChar char="•"/>
            </a:pPr>
            <a:r>
              <a:rPr lang="en-US" sz="1400" dirty="0">
                <a:latin typeface="Albertus Medium" pitchFamily="34" charset="0"/>
                <a:ea typeface="GungsuhChe" pitchFamily="49" charset="-127"/>
                <a:cs typeface="Times New Roman" pitchFamily="18" charset="0"/>
              </a:rPr>
              <a:t>  TIMBALAN PRESIDEN :</a:t>
            </a:r>
          </a:p>
          <a:p>
            <a:pPr algn="just">
              <a:lnSpc>
                <a:spcPts val="2400"/>
              </a:lnSpc>
              <a:buFont typeface="Arial" pitchFamily="34" charset="0"/>
              <a:buChar char="•"/>
            </a:pPr>
            <a:r>
              <a:rPr lang="en-US" sz="1400" dirty="0">
                <a:latin typeface="Albertus Medium" pitchFamily="34" charset="0"/>
                <a:ea typeface="GungsuhChe" pitchFamily="49" charset="-127"/>
                <a:cs typeface="Times New Roman" pitchFamily="18" charset="0"/>
              </a:rPr>
              <a:t>  NAIB PRESIDEN :</a:t>
            </a:r>
          </a:p>
          <a:p>
            <a:pPr algn="just">
              <a:lnSpc>
                <a:spcPts val="2400"/>
              </a:lnSpc>
              <a:buFont typeface="Arial" pitchFamily="34" charset="0"/>
              <a:buChar char="•"/>
            </a:pPr>
            <a:r>
              <a:rPr lang="en-US" sz="1400" dirty="0">
                <a:latin typeface="Albertus Medium" pitchFamily="34" charset="0"/>
                <a:ea typeface="GungsuhChe" pitchFamily="49" charset="-127"/>
                <a:cs typeface="Times New Roman" pitchFamily="18" charset="0"/>
              </a:rPr>
              <a:t>  8 ORANG AHLI JAWATANKUASA :</a:t>
            </a:r>
            <a:endParaRPr lang="en-US" sz="1400" dirty="0">
              <a:latin typeface="Albertus Medium" pitchFamily="34" charset="0"/>
              <a:cs typeface="Times New Roman" pitchFamily="18" charset="0"/>
            </a:endParaRP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1</a:t>
            </a:r>
            <a:r>
              <a:rPr lang="en-US" sz="1400" dirty="0" smtClean="0">
                <a:latin typeface="Albertus Medium" pitchFamily="34" charset="0"/>
                <a:ea typeface="GungsuhChe" pitchFamily="49" charset="-127"/>
              </a:rPr>
              <a:t>)</a:t>
            </a:r>
            <a:endParaRPr lang="en-US" sz="1400" dirty="0">
              <a:latin typeface="Albertus Medium" pitchFamily="34" charset="0"/>
              <a:ea typeface="GungsuhChe" pitchFamily="49" charset="-127"/>
            </a:endParaRP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2)</a:t>
            </a: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3)</a:t>
            </a: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4)</a:t>
            </a: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5)</a:t>
            </a: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6)</a:t>
            </a: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7)</a:t>
            </a:r>
          </a:p>
          <a:p>
            <a:pPr algn="just">
              <a:lnSpc>
                <a:spcPts val="2400"/>
              </a:lnSpc>
            </a:pPr>
            <a:r>
              <a:rPr lang="en-US" sz="1400" dirty="0">
                <a:latin typeface="Albertus Medium" pitchFamily="34" charset="0"/>
                <a:ea typeface="GungsuhChe" pitchFamily="49" charset="-127"/>
              </a:rPr>
              <a:t>    8)</a:t>
            </a:r>
          </a:p>
        </p:txBody>
      </p:sp>
    </p:spTree>
    <p:extLst>
      <p:ext uri="{BB962C8B-B14F-4D97-AF65-F5344CB8AC3E}">
        <p14:creationId xmlns:p14="http://schemas.microsoft.com/office/powerpoint/2010/main" val="536853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-PEKE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0618" y="2819400"/>
            <a:ext cx="2057400" cy="1828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2140316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5828"/>
                </a:solidFill>
                <a:latin typeface="Lucida Handwriting" pitchFamily="66" charset="0"/>
              </a:rPr>
              <a:t>Terima</a:t>
            </a:r>
            <a:r>
              <a:rPr lang="en-US" sz="2800" dirty="0" smtClean="0">
                <a:solidFill>
                  <a:srgbClr val="005828"/>
                </a:solidFill>
                <a:latin typeface="Lucida Handwriting" pitchFamily="66" charset="0"/>
              </a:rPr>
              <a:t> </a:t>
            </a:r>
            <a:r>
              <a:rPr lang="en-US" sz="2800" dirty="0" err="1" smtClean="0">
                <a:solidFill>
                  <a:srgbClr val="005828"/>
                </a:solidFill>
                <a:latin typeface="Lucida Handwriting" pitchFamily="66" charset="0"/>
              </a:rPr>
              <a:t>Kasih</a:t>
            </a:r>
            <a:r>
              <a:rPr lang="en-US" sz="2800" dirty="0" smtClean="0">
                <a:solidFill>
                  <a:srgbClr val="005828"/>
                </a:solidFill>
                <a:latin typeface="Lucida Handwriting" pitchFamily="66" charset="0"/>
              </a:rPr>
              <a:t>…</a:t>
            </a:r>
            <a:endParaRPr lang="en-US" sz="2800" dirty="0">
              <a:solidFill>
                <a:srgbClr val="005828"/>
              </a:solidFill>
              <a:latin typeface="Lucida Handwriting" pitchFamily="66" charset="0"/>
            </a:endParaRPr>
          </a:p>
        </p:txBody>
      </p:sp>
      <p:pic>
        <p:nvPicPr>
          <p:cNvPr id="7" name="Picture 2" descr="C:\Users\haslina\Desktop\SG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02527" y="4724400"/>
            <a:ext cx="3657600" cy="1003619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639789" y="6048345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3AA011-0B1D-4948-9788-C4D27CA2678F}" type="slidenum">
              <a:rPr lang="en-US"/>
              <a:pPr/>
              <a:t>3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4800" y="1676400"/>
            <a:ext cx="83820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000" b="1" u="sng" dirty="0">
              <a:latin typeface="Albertus Medium" pitchFamily="34" charset="0"/>
              <a:cs typeface="Times New Roman" pitchFamily="18" charset="0"/>
            </a:endParaRPr>
          </a:p>
          <a:p>
            <a:endParaRPr lang="en-US" b="1" u="sng" dirty="0">
              <a:latin typeface="Albertus Medium" pitchFamily="34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AGENDA KEDUA</a:t>
            </a:r>
            <a:endParaRPr lang="en-US" sz="2400" b="1" u="sng" dirty="0">
              <a:solidFill>
                <a:srgbClr val="00B050"/>
              </a:solidFill>
              <a:latin typeface="Aharoni" pitchFamily="2" charset="-79"/>
              <a:ea typeface="GungsuhChe" pitchFamily="49" charset="-127"/>
              <a:cs typeface="Aharoni" pitchFamily="2" charset="-79"/>
            </a:endParaRPr>
          </a:p>
          <a:p>
            <a:pPr algn="ctr">
              <a:lnSpc>
                <a:spcPts val="2400"/>
              </a:lnSpc>
            </a:pPr>
            <a:r>
              <a:rPr lang="en-US" sz="2000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MEMBENTANG </a:t>
            </a:r>
            <a:r>
              <a:rPr lang="en-US" sz="2000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Minit</a:t>
            </a:r>
            <a:r>
              <a:rPr lang="en-US" sz="2000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Mesyuarat Agung Tahunan Yang </a:t>
            </a:r>
            <a:r>
              <a:rPr lang="en-US" sz="2000" b="1" cap="all" dirty="0" err="1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Lepas</a:t>
            </a:r>
            <a:r>
              <a:rPr lang="en-US" sz="2000" b="1" cap="all" dirty="0" smtClean="0">
                <a:solidFill>
                  <a:srgbClr val="00B050"/>
                </a:solidFill>
                <a:latin typeface="Aharoni" pitchFamily="2" charset="-79"/>
                <a:ea typeface="GungsuhChe" pitchFamily="49" charset="-127"/>
                <a:cs typeface="Aharoni" pitchFamily="2" charset="-79"/>
              </a:rPr>
              <a:t> (Ke-34, 2015)</a:t>
            </a:r>
            <a:endParaRPr lang="en-US" sz="2000" b="1" cap="all" dirty="0">
              <a:solidFill>
                <a:srgbClr val="00B050"/>
              </a:solidFill>
              <a:latin typeface="Aharoni" pitchFamily="2" charset="-79"/>
              <a:ea typeface="GungsuhChe" pitchFamily="49" charset="-127"/>
              <a:cs typeface="Aharoni" pitchFamily="2" charset="-79"/>
            </a:endParaRPr>
          </a:p>
          <a:p>
            <a:pPr>
              <a:lnSpc>
                <a:spcPts val="2400"/>
              </a:lnSpc>
            </a:pPr>
            <a:r>
              <a:rPr lang="pl-PL" sz="2000" b="1" cap="all" dirty="0">
                <a:latin typeface="Albertus Medium" pitchFamily="34" charset="0"/>
                <a:cs typeface="Times New Roman" pitchFamily="18" charset="0"/>
              </a:rPr>
              <a:t> </a:t>
            </a:r>
            <a:endParaRPr lang="en-US" sz="2000" b="1" cap="all" dirty="0">
              <a:latin typeface="Albertus Medium" pitchFamily="34" charset="0"/>
              <a:cs typeface="Times New Roman" pitchFamily="18" charset="0"/>
            </a:endParaRPr>
          </a:p>
          <a:p>
            <a:endParaRPr lang="en-US" b="1" dirty="0">
              <a:latin typeface="Albertus Medium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2895600"/>
            <a:ext cx="8229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endParaRPr lang="en-US" sz="2800" b="1" dirty="0" smtClean="0">
              <a:latin typeface="Trajan Pro" pitchFamily="18" charset="0"/>
              <a:ea typeface="GungsuhChe" pitchFamily="49" charset="-127"/>
            </a:endParaRPr>
          </a:p>
          <a:p>
            <a:pPr>
              <a:lnSpc>
                <a:spcPts val="2400"/>
              </a:lnSpc>
            </a:pPr>
            <a:endParaRPr lang="en-US" sz="2000" b="1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Pembentangan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Oleh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Setiausaha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Kehormat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 Dari 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Muka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 Surat 26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Hingga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Muka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Surat 32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Buku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Laporan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Tahunan PEKEMA 2015</a:t>
            </a:r>
          </a:p>
          <a:p>
            <a:endParaRPr lang="en-US" dirty="0"/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838200" y="304800"/>
            <a:ext cx="81534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D95834-E570-4739-B1F3-7859100BA226}" type="slidenum">
              <a:rPr lang="en-US"/>
              <a:pPr/>
              <a:t>4</a:t>
            </a:fld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2209800" y="685800"/>
            <a:ext cx="6400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2400"/>
              </a:lnSpc>
            </a:pPr>
            <a:endParaRPr lang="en-US" sz="2000" b="1" smtClean="0">
              <a:latin typeface="Albertus Medium" pitchFamily="34" charset="0"/>
              <a:ea typeface="GungsuhChe" pitchFamily="49" charset="-127"/>
            </a:endParaRPr>
          </a:p>
          <a:p>
            <a:pPr algn="just">
              <a:lnSpc>
                <a:spcPts val="2400"/>
              </a:lnSpc>
            </a:pPr>
            <a:endParaRPr lang="en-US" sz="2000" b="1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5800" y="1600200"/>
            <a:ext cx="75438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2000" b="1" u="sng" dirty="0">
              <a:latin typeface="Albertus Medium" pitchFamily="34" charset="0"/>
              <a:cs typeface="Times New Roman" pitchFamily="18" charset="0"/>
            </a:endParaRPr>
          </a:p>
          <a:p>
            <a:pPr algn="ctr"/>
            <a:endParaRPr lang="en-US" b="1" u="sng" dirty="0">
              <a:latin typeface="Albertus Medium" pitchFamily="34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</a:t>
            </a:r>
            <a:r>
              <a:rPr lang="en-US" sz="2400" b="1" u="sng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Ke-tiga</a:t>
            </a:r>
            <a:endParaRPr lang="en-US" sz="2400" b="1" u="sng" cap="all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000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MEMBENTANG </a:t>
            </a:r>
            <a:r>
              <a:rPr lang="en-US" sz="2000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Laporan</a:t>
            </a:r>
            <a:r>
              <a:rPr lang="en-US" sz="2000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Tahunan </a:t>
            </a:r>
            <a:r>
              <a:rPr lang="en-US" sz="2000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Persatuan</a:t>
            </a:r>
            <a:r>
              <a:rPr lang="en-US" sz="2000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2015</a:t>
            </a:r>
            <a:endParaRPr lang="en-US" sz="2000" b="1" cap="all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r>
              <a:rPr lang="pl-PL" sz="2000" b="1" dirty="0">
                <a:latin typeface="Albertus Medium" pitchFamily="34" charset="0"/>
                <a:cs typeface="Times New Roman" pitchFamily="18" charset="0"/>
              </a:rPr>
              <a:t> </a:t>
            </a:r>
            <a:endParaRPr lang="en-US" sz="2000" b="1" dirty="0">
              <a:latin typeface="Albertus Medium" pitchFamily="34" charset="0"/>
              <a:cs typeface="Times New Roman" pitchFamily="18" charset="0"/>
            </a:endParaRPr>
          </a:p>
          <a:p>
            <a:pPr algn="just"/>
            <a:endParaRPr lang="en-US" b="1" dirty="0">
              <a:latin typeface="Albertus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895600"/>
            <a:ext cx="8077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endParaRPr lang="en-US" sz="2800" b="1" dirty="0" smtClean="0">
              <a:latin typeface="Trajan Pro" pitchFamily="18" charset="0"/>
              <a:ea typeface="GungsuhChe" pitchFamily="49" charset="-127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Pembentangan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Oleh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Setiausaha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Kehormat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Dari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Muka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Surat 40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Hingga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Muka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Surat 75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Buku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Laporan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Tahunan PEKEMA 2015</a:t>
            </a:r>
          </a:p>
          <a:p>
            <a:endParaRPr lang="en-US" dirty="0"/>
          </a:p>
        </p:txBody>
      </p:sp>
      <p:pic>
        <p:nvPicPr>
          <p:cNvPr id="8" name="Picture 2" descr="C:\Users\haslina\Desktop\SG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utoUpdateAnimBg="0"/>
      <p:bldP spid="6" grpId="0" autoUpdateAnimBg="0"/>
      <p:bldP spid="7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DC0539-9BD2-4121-B2AB-09A26946D228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1600200"/>
            <a:ext cx="80772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2000" b="1" u="sng" dirty="0">
              <a:latin typeface="Albertus Medium" pitchFamily="34" charset="0"/>
              <a:cs typeface="Times New Roman" pitchFamily="18" charset="0"/>
            </a:endParaRPr>
          </a:p>
          <a:p>
            <a:pPr algn="ctr"/>
            <a:endParaRPr lang="en-US" b="1" u="sng" dirty="0">
              <a:latin typeface="Albertus Medium" pitchFamily="34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</a:t>
            </a:r>
            <a:r>
              <a:rPr lang="en-US" sz="2400" b="1" u="sng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Ke-empat</a:t>
            </a:r>
            <a:endParaRPr lang="en-US" sz="2400" b="1" u="sng" cap="all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MEMBENTANG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Penyata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Kewangan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Persatuan Yang Telah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Diaudit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Bagi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Tahun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Berakhir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Pada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31 </a:t>
            </a:r>
            <a:r>
              <a:rPr lang="en-US" b="1" cap="all" dirty="0" err="1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Disember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2015</a:t>
            </a:r>
            <a:endParaRPr lang="en-US" b="1" cap="all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just">
              <a:lnSpc>
                <a:spcPts val="2400"/>
              </a:lnSpc>
            </a:pPr>
            <a:r>
              <a:rPr lang="pl-PL" sz="2000" b="1" dirty="0">
                <a:latin typeface="Albertus Medium" pitchFamily="34" charset="0"/>
                <a:cs typeface="Times New Roman" pitchFamily="18" charset="0"/>
              </a:rPr>
              <a:t> </a:t>
            </a:r>
            <a:endParaRPr lang="en-US" sz="2000" b="1" dirty="0">
              <a:latin typeface="Albertus Medium" pitchFamily="34" charset="0"/>
              <a:cs typeface="Times New Roman" pitchFamily="18" charset="0"/>
            </a:endParaRPr>
          </a:p>
          <a:p>
            <a:pPr algn="just"/>
            <a:endParaRPr lang="en-US" b="1" dirty="0">
              <a:latin typeface="Albertus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3429000"/>
            <a:ext cx="7315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endParaRPr lang="en-US" sz="2800" b="1" dirty="0" smtClean="0">
              <a:latin typeface="Trajan Pro" pitchFamily="18" charset="0"/>
              <a:ea typeface="GungsuhChe" pitchFamily="49" charset="-127"/>
            </a:endParaRPr>
          </a:p>
          <a:p>
            <a:pPr>
              <a:lnSpc>
                <a:spcPts val="2400"/>
              </a:lnSpc>
            </a:pP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Pembentangan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Oleh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Bendahari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Kehormat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Dari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Muka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Surat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  </a:t>
            </a:r>
          </a:p>
          <a:p>
            <a:pPr>
              <a:lnSpc>
                <a:spcPts val="2400"/>
              </a:lnSpc>
            </a:pPr>
            <a:endParaRPr lang="en-US" sz="2000" b="1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>
              <a:lnSpc>
                <a:spcPts val="2400"/>
              </a:lnSpc>
            </a:pPr>
            <a:r>
              <a:rPr lang="en-US" sz="2000" b="1" dirty="0">
                <a:latin typeface="Arial" pitchFamily="34" charset="0"/>
                <a:ea typeface="GungsuhChe" pitchFamily="49" charset="-127"/>
                <a:cs typeface="Arial" pitchFamily="34" charset="0"/>
              </a:rPr>
              <a:t>8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Hingga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Muka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Surat 32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Penyata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ea typeface="GungsuhChe" pitchFamily="49" charset="-127"/>
                <a:cs typeface="Arial" pitchFamily="34" charset="0"/>
              </a:rPr>
              <a:t>Kewangan</a:t>
            </a:r>
            <a:r>
              <a:rPr lang="en-US" sz="2000" b="1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2015</a:t>
            </a:r>
          </a:p>
          <a:p>
            <a:endParaRPr lang="en-US" dirty="0"/>
          </a:p>
        </p:txBody>
      </p:sp>
      <p:pic>
        <p:nvPicPr>
          <p:cNvPr id="5" name="Picture 2" descr="C:\Users\haslina\Desktop\SG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88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15000"/>
            <a:ext cx="1981200" cy="54799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08264" y="1828800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b="1" u="sng" cap="all" dirty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Agenda </a:t>
            </a:r>
            <a:r>
              <a:rPr lang="en-US" sz="2400" b="1" u="sng" cap="all" dirty="0" err="1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Ke</a:t>
            </a:r>
            <a:r>
              <a:rPr lang="en-US" sz="2400" b="1" u="sng" cap="all" dirty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-lima</a:t>
            </a:r>
          </a:p>
          <a:p>
            <a:pPr algn="ctr">
              <a:lnSpc>
                <a:spcPts val="2400"/>
              </a:lnSpc>
            </a:pPr>
            <a:r>
              <a:rPr lang="en-US" b="1" cap="all" dirty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PEMILIHAN PEGAWAI PERSATUAN BAGI PENGGAL 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2016 </a:t>
            </a:r>
            <a:r>
              <a:rPr lang="en-US" b="1" cap="all" dirty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– 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2018</a:t>
            </a:r>
          </a:p>
          <a:p>
            <a:pPr algn="ctr">
              <a:lnSpc>
                <a:spcPts val="2400"/>
              </a:lnSpc>
            </a:pPr>
            <a:endParaRPr lang="en-US" b="1" cap="all" dirty="0">
              <a:solidFill>
                <a:srgbClr val="00B050"/>
              </a:solidFill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u="sng" dirty="0">
                <a:latin typeface="Albertus Medium" pitchFamily="34" charset="0"/>
                <a:ea typeface="GungsuhChe" pitchFamily="49" charset="-127"/>
              </a:rPr>
              <a:t>- TAKLIMAT </a:t>
            </a:r>
            <a:r>
              <a:rPr lang="en-US" sz="2400" b="1" u="sng" dirty="0" err="1">
                <a:latin typeface="Albertus Medium" pitchFamily="34" charset="0"/>
                <a:ea typeface="GungsuhChe" pitchFamily="49" charset="-127"/>
              </a:rPr>
              <a:t>eVOTING</a:t>
            </a:r>
            <a:endParaRPr lang="en-US" sz="2400" b="1" u="sng" dirty="0">
              <a:latin typeface="Albertus Medium" pitchFamily="34" charset="0"/>
              <a:ea typeface="GungsuhChe" pitchFamily="49" charset="-127"/>
            </a:endParaRPr>
          </a:p>
          <a:p>
            <a:pPr algn="just">
              <a:lnSpc>
                <a:spcPts val="2400"/>
              </a:lnSpc>
            </a:pPr>
            <a:endParaRPr lang="en-US" b="1" u="sng" dirty="0">
              <a:latin typeface="Albertus Medium" pitchFamily="34" charset="0"/>
              <a:ea typeface="GungsuhChe" pitchFamily="49" charset="-127"/>
            </a:endParaRPr>
          </a:p>
          <a:p>
            <a:pPr algn="just">
              <a:lnSpc>
                <a:spcPts val="2400"/>
              </a:lnSpc>
            </a:pPr>
            <a:r>
              <a:rPr lang="en-US" b="1" u="sng" dirty="0">
                <a:latin typeface="Albertus Medium" pitchFamily="34" charset="0"/>
                <a:ea typeface="GungsuhChe" pitchFamily="49" charset="-127"/>
              </a:rPr>
              <a:t>CARTA </a:t>
            </a:r>
            <a:r>
              <a:rPr lang="en-US" b="1" u="sng" dirty="0" smtClean="0">
                <a:latin typeface="Albertus Medium" pitchFamily="34" charset="0"/>
                <a:ea typeface="GungsuhChe" pitchFamily="49" charset="-127"/>
              </a:rPr>
              <a:t>ALIRAN </a:t>
            </a:r>
            <a:r>
              <a:rPr lang="en-US" b="1" u="sng" dirty="0">
                <a:latin typeface="Albertus Medium" pitchFamily="34" charset="0"/>
                <a:ea typeface="GungsuhChe" pitchFamily="49" charset="-127"/>
              </a:rPr>
              <a:t>PROSES PENGUNDIAN AHLI </a:t>
            </a:r>
            <a:r>
              <a:rPr lang="en-US" b="1" u="sng" dirty="0" smtClean="0">
                <a:latin typeface="Albertus Medium" pitchFamily="34" charset="0"/>
                <a:ea typeface="GungsuhChe" pitchFamily="49" charset="-127"/>
              </a:rPr>
              <a:t>PEKEMA</a:t>
            </a:r>
            <a:r>
              <a:rPr lang="en-US" b="1" cap="all" dirty="0" smtClean="0">
                <a:solidFill>
                  <a:srgbClr val="00B050"/>
                </a:solidFill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endParaRPr lang="en-US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058817617"/>
              </p:ext>
            </p:extLst>
          </p:nvPr>
        </p:nvGraphicFramePr>
        <p:xfrm>
          <a:off x="990600" y="3657600"/>
          <a:ext cx="6819900" cy="241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38800" y="6048345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8124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9144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C:\Users\haslina\Desktop\SG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908864"/>
            <a:ext cx="1981200" cy="547991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3325" y="1652991"/>
            <a:ext cx="2051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b="1" dirty="0">
                <a:latin typeface="Albertus Medium" pitchFamily="34" charset="0"/>
                <a:ea typeface="GungsuhChe" pitchFamily="49" charset="-127"/>
              </a:rPr>
              <a:t>- </a:t>
            </a:r>
            <a:r>
              <a:rPr lang="en-US" sz="1400" b="1" dirty="0">
                <a:latin typeface="Albertus Medium" pitchFamily="34" charset="0"/>
                <a:ea typeface="GungsuhChe" pitchFamily="49" charset="-127"/>
              </a:rPr>
              <a:t>TAKLIMAT </a:t>
            </a:r>
            <a:r>
              <a:rPr lang="en-US" sz="1400" b="1" dirty="0" err="1">
                <a:latin typeface="Albertus Medium" pitchFamily="34" charset="0"/>
                <a:ea typeface="GungsuhChe" pitchFamily="49" charset="-127"/>
              </a:rPr>
              <a:t>eVOTING</a:t>
            </a:r>
            <a:endParaRPr lang="en-US" sz="1400" b="1" dirty="0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0" y="5982804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34816" y="4191000"/>
            <a:ext cx="57447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Pengundi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mengemukan</a:t>
            </a:r>
            <a:r>
              <a:rPr lang="en-US" dirty="0" smtClean="0"/>
              <a:t> </a:t>
            </a:r>
            <a:r>
              <a:rPr lang="en-US" dirty="0" err="1" smtClean="0"/>
              <a:t>kad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Urusetia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Urusetia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nombor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di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dirty="0" err="1" smtClean="0"/>
              <a:t>butang</a:t>
            </a:r>
            <a:r>
              <a:rPr lang="en-US" dirty="0" smtClean="0"/>
              <a:t> ‘</a:t>
            </a:r>
            <a:r>
              <a:rPr lang="en-US" dirty="0" err="1" smtClean="0"/>
              <a:t>Hantar</a:t>
            </a:r>
            <a:r>
              <a:rPr lang="en-US" dirty="0" smtClean="0"/>
              <a:t>’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483986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914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haslina\Desktop\SG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908864"/>
            <a:ext cx="1981200" cy="54799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3325" y="1652991"/>
            <a:ext cx="2051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b="1" dirty="0">
                <a:latin typeface="Albertus Medium" pitchFamily="34" charset="0"/>
                <a:ea typeface="GungsuhChe" pitchFamily="49" charset="-127"/>
              </a:rPr>
              <a:t>- </a:t>
            </a:r>
            <a:r>
              <a:rPr lang="en-US" sz="1400" b="1" dirty="0">
                <a:latin typeface="Albertus Medium" pitchFamily="34" charset="0"/>
                <a:ea typeface="GungsuhChe" pitchFamily="49" charset="-127"/>
              </a:rPr>
              <a:t>TAKLIMAT </a:t>
            </a:r>
            <a:r>
              <a:rPr lang="en-US" sz="1400" b="1" dirty="0" err="1">
                <a:latin typeface="Albertus Medium" pitchFamily="34" charset="0"/>
                <a:ea typeface="GungsuhChe" pitchFamily="49" charset="-127"/>
              </a:rPr>
              <a:t>eVOTING</a:t>
            </a:r>
            <a:endParaRPr lang="en-US" sz="1400" b="1" dirty="0">
              <a:latin typeface="Albertus Medium" pitchFamily="34" charset="0"/>
              <a:ea typeface="GungsuhChe" pitchFamily="49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0" y="5859176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4428702"/>
            <a:ext cx="5802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Pengundi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pengundi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 </a:t>
            </a:r>
            <a:r>
              <a:rPr lang="en-US" dirty="0" err="1" smtClean="0"/>
              <a:t>pengundi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dirty="0" err="1" smtClean="0"/>
              <a:t>butang</a:t>
            </a:r>
            <a:r>
              <a:rPr lang="en-US" dirty="0" smtClean="0"/>
              <a:t> ‘</a:t>
            </a:r>
            <a:r>
              <a:rPr lang="en-US" dirty="0" err="1" smtClean="0"/>
              <a:t>Mula</a:t>
            </a:r>
            <a:r>
              <a:rPr lang="en-US" dirty="0" smtClean="0"/>
              <a:t>’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609412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9D103-66F7-4132-8DEF-A82A9BD5AB5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304800"/>
            <a:ext cx="80772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MESYUARAT AGUNG TAHUNAN PEKEMA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KE 35, 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3325" y="1652991"/>
            <a:ext cx="2051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b="1" dirty="0">
                <a:latin typeface="Albertus Medium" pitchFamily="34" charset="0"/>
                <a:ea typeface="GungsuhChe" pitchFamily="49" charset="-127"/>
              </a:rPr>
              <a:t>- </a:t>
            </a:r>
            <a:r>
              <a:rPr lang="en-US" sz="1400" b="1" dirty="0">
                <a:latin typeface="Albertus Medium" pitchFamily="34" charset="0"/>
                <a:ea typeface="GungsuhChe" pitchFamily="49" charset="-127"/>
              </a:rPr>
              <a:t>TAKLIMAT </a:t>
            </a:r>
            <a:r>
              <a:rPr lang="en-US" sz="1400" b="1" dirty="0" err="1">
                <a:latin typeface="Albertus Medium" pitchFamily="34" charset="0"/>
                <a:ea typeface="GungsuhChe" pitchFamily="49" charset="-127"/>
              </a:rPr>
              <a:t>eVOTING</a:t>
            </a:r>
            <a:endParaRPr lang="en-US" sz="1400" b="1" dirty="0">
              <a:latin typeface="Albertus Medium" pitchFamily="34" charset="0"/>
              <a:ea typeface="GungsuhChe" pitchFamily="49" charset="-127"/>
            </a:endParaRPr>
          </a:p>
        </p:txBody>
      </p:sp>
      <p:pic>
        <p:nvPicPr>
          <p:cNvPr id="5" name="Picture 2" descr="C:\Users\haslina\Desktop\SGS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908864"/>
            <a:ext cx="1981200" cy="547991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9" y="2026297"/>
            <a:ext cx="6275231" cy="3764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638800" y="5897978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Mencapai</a:t>
            </a:r>
            <a:r>
              <a:rPr lang="en-US" sz="2000" dirty="0" smtClean="0">
                <a:solidFill>
                  <a:srgbClr val="008000"/>
                </a:solidFill>
                <a:latin typeface="Stencil" panose="040409050D0802020404" pitchFamily="82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Stencil" panose="040409050D0802020404" pitchFamily="82" charset="0"/>
              </a:rPr>
              <a:t>kemenangan</a:t>
            </a:r>
            <a:endParaRPr lang="en-US" sz="2000" dirty="0" smtClean="0">
              <a:solidFill>
                <a:srgbClr val="008000"/>
              </a:solidFill>
              <a:latin typeface="Stencil" panose="040409050D0802020404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600" y="2713149"/>
            <a:ext cx="2667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Pengundi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percalonan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,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dirty="0" err="1" smtClean="0"/>
              <a:t>butang</a:t>
            </a:r>
            <a:r>
              <a:rPr lang="en-US" dirty="0" smtClean="0"/>
              <a:t> ‘</a:t>
            </a:r>
            <a:r>
              <a:rPr lang="en-US" dirty="0" err="1" smtClean="0"/>
              <a:t>Seterusnya</a:t>
            </a:r>
            <a:r>
              <a:rPr lang="en-US" dirty="0" smtClean="0"/>
              <a:t>’.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360718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4205206</TotalTime>
  <Words>857</Words>
  <Application>Microsoft Office PowerPoint</Application>
  <PresentationFormat>On-screen Show (4:3)</PresentationFormat>
  <Paragraphs>239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NEC Computers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NEC Computers International</dc:creator>
  <cp:lastModifiedBy>User</cp:lastModifiedBy>
  <cp:revision>272</cp:revision>
  <cp:lastPrinted>2017-01-04T04:08:00Z</cp:lastPrinted>
  <dcterms:created xsi:type="dcterms:W3CDTF">2008-07-30T12:40:10Z</dcterms:created>
  <dcterms:modified xsi:type="dcterms:W3CDTF">2017-01-06T07:56:33Z</dcterms:modified>
</cp:coreProperties>
</file>