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85A6B-8C17-4EFC-BC56-FC4561074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CAE82-DFEA-4C76-B1A6-4F5273109A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FFD9E-BAD4-47E4-8F63-84B00E4F5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C332E-0E38-4292-9108-F45C8651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30B26-313C-4018-98E3-5AA5B1F83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481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471BE-8B87-44D3-A5D4-7FC10513F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E3026E-D6EF-4658-9ECB-6BF182235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E4232-D805-4763-A172-556AB2C7C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A5C35-C694-4B1F-96E3-4944F55DF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E104A-77FE-43B1-B15E-C7130730B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4776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EFD1F1-36DA-417E-88C0-09A15B0238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83213C-B854-4FDB-8FBF-8C24D9D4E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37500-38C7-4F3D-A532-4F6191897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E5637-5178-4C97-A9ED-B2003F348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9AED3-3435-4778-81E7-935C6263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2669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90B81-7B4B-4510-B7B3-213147B8C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E37B3-3994-4AC3-89EB-BD2EB7830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15C82-C808-49A0-8C6C-1C66EF9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4FD3F-77EF-466A-90CA-DCA1935FE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516DD-A333-4C15-B41E-9C3CE9CA1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67708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70A19-45DD-4B7B-A3A6-2B6C9A7F6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911A3-7754-45FA-9FCB-D2A00A47C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1CC7F-6FE8-4996-B8C7-39F8FDD4E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C7606-F41D-4A16-BB95-9FA2D1E7B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14F1-E044-4E51-9BCA-293156801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96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E7647-CC5A-4C07-AFE1-2E4A8D7F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63107-7EC3-492D-9B95-216E61C4E0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B5A84-ADC1-40E4-A429-EFDDAEA2E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89E0E-E2EE-4790-9AB7-21D2B4B32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4B928-0B6A-4EF6-8626-22A7EBAFA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4BEF4-C7B5-4960-AA34-384EBB425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017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13F02-0BE1-438C-83F6-478E1A326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962E3-701C-4051-8815-633CA8780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14228-223D-44F9-BEB2-B75C74915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CF7F18-3045-4F76-82D5-2804A04F6A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577455-B60D-4BA0-87BE-DD85F7A59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21B433-1EE6-4F0B-8FE3-46A679BE7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A58CB0-AF84-4996-A4EA-69056CF02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15AA20-FEE9-42B6-9AD3-8A45E0915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3001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5DA49-D515-4A88-9543-5748736D6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E1B6F9-CADD-44AF-B2BE-011AC4939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9BDE2E-A4B3-47BD-9F24-586190612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D1133-C0E7-430E-ADA2-5D2F881BE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57872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559BD4-DC39-4321-8E47-8D13AF92A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E6CA13-E9EF-4611-AC3E-24CBC6122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6ABAD-8F5E-4F31-AA71-6830A9356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05288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6F59-6581-45F8-BEC8-9EDB25FC5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17D2D-C4B0-4100-9746-A2C981AC1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2E3817-1F21-44B1-B24D-4AC108BF14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61F22-D2F4-4101-930A-A1572980C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B79ED-31D0-4579-9A24-3E6D93F0F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396A5-46F3-4A04-96DD-FF1654003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1397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312AB-9871-4AFC-92AF-6B66B3E55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CCF097-BCC3-4A9E-AD7A-E4527ED52A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366AF-1C2A-4DAC-B4CB-AA1D6285E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0A3849-5086-47B1-82F4-2BB334680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569B5-C129-4800-83A2-23BA19878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C238AA-A3FC-4D04-94D5-9EAEF2F40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9077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13492-E9D1-412F-BCC3-4A0C8AD72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9344E-F37F-4F00-9036-67639D180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42851-8DC1-40C4-88A0-EA72D58A90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8CA4B-8BA1-4119-8059-46227BB7AE40}" type="datetimeFigureOut">
              <a:rPr lang="en-MY" smtClean="0"/>
              <a:t>26/3/2018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B679F-A574-4456-91ED-BB83AC420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CD62B-54CE-4D44-A435-A6DA18DF09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A3C4D-CFC0-43DA-894F-736DE92BB42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2284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8B7B182B-B9E8-44FB-81A7-E0E1A4EF63AB}"/>
              </a:ext>
            </a:extLst>
          </p:cNvPr>
          <p:cNvSpPr/>
          <p:nvPr/>
        </p:nvSpPr>
        <p:spPr>
          <a:xfrm>
            <a:off x="4376691" y="1615736"/>
            <a:ext cx="7412855" cy="399495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MY" dirty="0"/>
              <a:t>To review and assess the GST function on the accounting system based on the latest GST Accounting Software Guide by RMCD.</a:t>
            </a:r>
          </a:p>
          <a:p>
            <a:pPr marL="342900" indent="-342900">
              <a:buAutoNum type="arabicPeriod"/>
            </a:pPr>
            <a:r>
              <a:rPr lang="en-MY" dirty="0"/>
              <a:t>To advice LPPKN and IT software vendor on the GST requirement for GST-Accounting system.</a:t>
            </a:r>
          </a:p>
          <a:p>
            <a:pPr marL="342900" indent="-342900">
              <a:buAutoNum type="arabicPeriod"/>
            </a:pPr>
            <a:r>
              <a:rPr lang="en-MY" dirty="0"/>
              <a:t>To review output of system tests and trial runs to gauge the level of output accuracy.</a:t>
            </a:r>
          </a:p>
          <a:p>
            <a:pPr marL="342900" indent="-342900">
              <a:buAutoNum type="arabicPeriod"/>
            </a:pPr>
            <a:r>
              <a:rPr lang="en-MY" dirty="0"/>
              <a:t>To conduct simulation testing session on the GST compliance</a:t>
            </a:r>
          </a:p>
          <a:p>
            <a:pPr marL="342900" indent="-342900">
              <a:buAutoNum type="arabicPeriod"/>
            </a:pPr>
            <a:r>
              <a:rPr lang="en-MY" dirty="0"/>
              <a:t>To provide feedback and recommendation on data extraction, complication and integration related on GST matters.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49EC50F-B009-44C0-8C3F-2F8965FF1ED5}"/>
              </a:ext>
            </a:extLst>
          </p:cNvPr>
          <p:cNvSpPr/>
          <p:nvPr/>
        </p:nvSpPr>
        <p:spPr>
          <a:xfrm>
            <a:off x="4376691" y="1491449"/>
            <a:ext cx="3045041" cy="66582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800" b="1" dirty="0"/>
              <a:t>Focus Areas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0F42126-4C16-40A3-87AE-65DFED976A8C}"/>
              </a:ext>
            </a:extLst>
          </p:cNvPr>
          <p:cNvSpPr/>
          <p:nvPr/>
        </p:nvSpPr>
        <p:spPr>
          <a:xfrm>
            <a:off x="338830" y="2540493"/>
            <a:ext cx="3045041" cy="22712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800" b="1" dirty="0"/>
              <a:t>GST-IT Advisory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26436B9C-4509-4635-AF75-542A9727015D}"/>
              </a:ext>
            </a:extLst>
          </p:cNvPr>
          <p:cNvSpPr/>
          <p:nvPr/>
        </p:nvSpPr>
        <p:spPr>
          <a:xfrm>
            <a:off x="3666478" y="3311371"/>
            <a:ext cx="541538" cy="5060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2473B5-2108-4D7E-98C9-CE537BE963D7}"/>
              </a:ext>
            </a:extLst>
          </p:cNvPr>
          <p:cNvSpPr txBox="1"/>
          <p:nvPr/>
        </p:nvSpPr>
        <p:spPr>
          <a:xfrm>
            <a:off x="4376691" y="631442"/>
            <a:ext cx="22986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Scope of Work</a:t>
            </a:r>
          </a:p>
        </p:txBody>
      </p:sp>
    </p:spTree>
    <p:extLst>
      <p:ext uri="{BB962C8B-B14F-4D97-AF65-F5344CB8AC3E}">
        <p14:creationId xmlns:p14="http://schemas.microsoft.com/office/powerpoint/2010/main" val="1327069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</dc:creator>
  <cp:lastModifiedBy>IT</cp:lastModifiedBy>
  <cp:revision>2</cp:revision>
  <dcterms:created xsi:type="dcterms:W3CDTF">2018-03-26T03:40:25Z</dcterms:created>
  <dcterms:modified xsi:type="dcterms:W3CDTF">2018-03-26T03:44:25Z</dcterms:modified>
</cp:coreProperties>
</file>