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2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18688-5F8F-4A96-AC71-FE152A3CF272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3D4C2-1982-4E20-B8EF-8D0A038887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56450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812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548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199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4371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24384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95031" y="230716"/>
            <a:ext cx="529090" cy="704303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79650" y="6357772"/>
            <a:ext cx="412350" cy="522816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1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5269144" y="6594488"/>
            <a:ext cx="1660142" cy="354371"/>
          </a:xfrm>
          <a:prstGeom prst="rect">
            <a:avLst/>
          </a:prstGeom>
        </p:spPr>
        <p:txBody>
          <a:bodyPr vert="horz" lIns="108731" tIns="54365" rIns="108731" bIns="5436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9449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9717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759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074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19662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4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686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876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17954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7F2D1-DCFF-4604-B623-5ED787E952AE}" type="datetimeFigureOut">
              <a:rPr lang="en-MY" smtClean="0"/>
              <a:t>18/12/17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A8CB2-F750-4D37-AABB-F9E098B685F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02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1779876" y="6359670"/>
            <a:ext cx="412350" cy="522816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47618" y="137747"/>
            <a:ext cx="10526071" cy="571426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2999" b="1" dirty="0">
                <a:solidFill>
                  <a:schemeClr val="tx1"/>
                </a:solidFill>
              </a:rPr>
              <a:t>1.0 </a:t>
            </a:r>
            <a:r>
              <a:rPr lang="en-US" sz="2999" b="1" dirty="0" err="1">
                <a:solidFill>
                  <a:schemeClr val="tx1"/>
                </a:solidFill>
              </a:rPr>
              <a:t>Jadual</a:t>
            </a:r>
            <a:r>
              <a:rPr lang="en-US" sz="2999" b="1" dirty="0">
                <a:solidFill>
                  <a:schemeClr val="tx1"/>
                </a:solidFill>
              </a:rPr>
              <a:t> </a:t>
            </a:r>
            <a:r>
              <a:rPr lang="en-US" sz="2999" b="1" dirty="0" err="1">
                <a:solidFill>
                  <a:schemeClr val="tx1"/>
                </a:solidFill>
              </a:rPr>
              <a:t>Kursus</a:t>
            </a:r>
            <a:endParaRPr lang="en-US" sz="2999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xmlns="" id="{4363CE49-FE53-4956-958C-A37A9A4649F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194465" y="2946448"/>
          <a:ext cx="9703175" cy="3257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40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591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61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mbria" panose="02040503050406030204" pitchFamily="18" charset="0"/>
                        </a:rPr>
                        <a:t>Masa</a:t>
                      </a:r>
                    </a:p>
                  </a:txBody>
                  <a:tcPr marL="91428" marR="91428" marT="45714" marB="45714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Cambria" panose="02040503050406030204" pitchFamily="18" charset="0"/>
                        </a:rPr>
                        <a:t>Topik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68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mbria" panose="02040503050406030204" pitchFamily="18" charset="0"/>
                        </a:rPr>
                        <a:t>09.00 am – </a:t>
                      </a:r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10.00 </a:t>
                      </a:r>
                      <a:r>
                        <a:rPr lang="en-US" sz="2000" dirty="0">
                          <a:latin typeface="Cambria" panose="02040503050406030204" pitchFamily="18" charset="0"/>
                        </a:rPr>
                        <a:t>am</a:t>
                      </a:r>
                    </a:p>
                  </a:txBody>
                  <a:tcPr marL="91428" marR="91428" marT="45714" marB="45714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mbria" panose="02040503050406030204" pitchFamily="18" charset="0"/>
                        </a:rPr>
                        <a:t>Company </a:t>
                      </a:r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Information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68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10.00 </a:t>
                      </a:r>
                      <a:r>
                        <a:rPr lang="en-US" sz="2000" dirty="0">
                          <a:latin typeface="Cambria" panose="02040503050406030204" pitchFamily="18" charset="0"/>
                        </a:rPr>
                        <a:t>am – 12.00 am</a:t>
                      </a:r>
                    </a:p>
                  </a:txBody>
                  <a:tcPr marL="91428" marR="91428" marT="45714" marB="45714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GST &amp; Taxation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68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mbria" panose="02040503050406030204" pitchFamily="18" charset="0"/>
                        </a:rPr>
                        <a:t>12.00 am – 01.00</a:t>
                      </a:r>
                      <a:r>
                        <a:rPr lang="en-US" sz="2000" baseline="0" dirty="0">
                          <a:latin typeface="Cambria" panose="02040503050406030204" pitchFamily="18" charset="0"/>
                        </a:rPr>
                        <a:t> pm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Filling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68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mbria" panose="02040503050406030204" pitchFamily="18" charset="0"/>
                        </a:rPr>
                        <a:t>01.00 pm –</a:t>
                      </a:r>
                      <a:r>
                        <a:rPr lang="en-US" sz="2000" baseline="0" dirty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2000" baseline="0" dirty="0" smtClean="0">
                          <a:latin typeface="Cambria" panose="02040503050406030204" pitchFamily="18" charset="0"/>
                        </a:rPr>
                        <a:t>02.30 </a:t>
                      </a:r>
                      <a:r>
                        <a:rPr lang="en-US" sz="2000" baseline="0" dirty="0">
                          <a:latin typeface="Cambria" panose="02040503050406030204" pitchFamily="18" charset="0"/>
                        </a:rPr>
                        <a:t>pm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mbria" panose="02040503050406030204" pitchFamily="18" charset="0"/>
                        </a:rPr>
                        <a:t>Lunch/</a:t>
                      </a:r>
                      <a:r>
                        <a:rPr lang="en-US" sz="2000" dirty="0" err="1">
                          <a:latin typeface="Cambria" panose="02040503050406030204" pitchFamily="18" charset="0"/>
                        </a:rPr>
                        <a:t>Solat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68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mbria" panose="02040503050406030204" pitchFamily="18" charset="0"/>
                        </a:rPr>
                        <a:t>02.30 pm – 04.00 pm</a:t>
                      </a:r>
                    </a:p>
                  </a:txBody>
                  <a:tcPr marL="91428" marR="91428" marT="45714" marB="45714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mbria" panose="02040503050406030204" pitchFamily="18" charset="0"/>
                        </a:rPr>
                        <a:t>Human Resource</a:t>
                      </a:r>
                    </a:p>
                  </a:txBody>
                  <a:tcPr marL="91428" marR="91428" marT="45714" marB="45714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68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mbria" panose="02040503050406030204" pitchFamily="18" charset="0"/>
                        </a:rPr>
                        <a:t>04.00</a:t>
                      </a:r>
                      <a:r>
                        <a:rPr lang="en-US" sz="2000" baseline="0" dirty="0">
                          <a:latin typeface="Cambria" panose="02040503050406030204" pitchFamily="18" charset="0"/>
                        </a:rPr>
                        <a:t> pm – 05.30 pm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Accounting/Bookk</a:t>
                      </a:r>
                      <a:r>
                        <a:rPr lang="en-US" sz="2000" baseline="0" dirty="0" smtClean="0">
                          <a:latin typeface="Cambria" panose="02040503050406030204" pitchFamily="18" charset="0"/>
                        </a:rPr>
                        <a:t>eeping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9338A47-E86C-49DD-89A0-8C509024C4EB}"/>
              </a:ext>
            </a:extLst>
          </p:cNvPr>
          <p:cNvSpPr txBox="1"/>
          <p:nvPr/>
        </p:nvSpPr>
        <p:spPr>
          <a:xfrm>
            <a:off x="1194464" y="2602349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dirty="0"/>
              <a:t>20 DISEMBER 2018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F4BF0EB1-A203-440F-A063-3FD832B6472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94465" y="1448286"/>
          <a:ext cx="9703175" cy="873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4064">
                  <a:extLst>
                    <a:ext uri="{9D8B030D-6E8A-4147-A177-3AD203B41FA5}">
                      <a16:colId xmlns:a16="http://schemas.microsoft.com/office/drawing/2014/main" xmlns="" val="142973022"/>
                    </a:ext>
                  </a:extLst>
                </a:gridCol>
                <a:gridCol w="5559111">
                  <a:extLst>
                    <a:ext uri="{9D8B030D-6E8A-4147-A177-3AD203B41FA5}">
                      <a16:colId xmlns:a16="http://schemas.microsoft.com/office/drawing/2014/main" xmlns="" val="3395419681"/>
                    </a:ext>
                  </a:extLst>
                </a:gridCol>
              </a:tblGrid>
              <a:tr h="3961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mbria" panose="02040503050406030204" pitchFamily="18" charset="0"/>
                        </a:rPr>
                        <a:t>Masa</a:t>
                      </a:r>
                    </a:p>
                  </a:txBody>
                  <a:tcPr marL="91428" marR="91428" marT="45714" marB="45714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Cambria" panose="02040503050406030204" pitchFamily="18" charset="0"/>
                        </a:rPr>
                        <a:t>Topik</a:t>
                      </a:r>
                      <a:endParaRPr lang="en-US" sz="2000" dirty="0">
                        <a:latin typeface="Cambria" panose="02040503050406030204" pitchFamily="18" charset="0"/>
                      </a:endParaRPr>
                    </a:p>
                  </a:txBody>
                  <a:tcPr marL="91428" marR="91428" marT="45714" marB="45714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08130787"/>
                  </a:ext>
                </a:extLst>
              </a:tr>
              <a:tr h="4768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mbria" panose="02040503050406030204" pitchFamily="18" charset="0"/>
                        </a:rPr>
                        <a:t>09.00 am – 04.30 pm</a:t>
                      </a:r>
                    </a:p>
                  </a:txBody>
                  <a:tcPr marL="91428" marR="91428" marT="45714" marB="45714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mbria" panose="02040503050406030204" pitchFamily="18" charset="0"/>
                        </a:rPr>
                        <a:t>SPS TRAINING</a:t>
                      </a:r>
                    </a:p>
                  </a:txBody>
                  <a:tcPr marL="91428" marR="91428" marT="45714" marB="45714"/>
                </a:tc>
                <a:extLst>
                  <a:ext uri="{0D108BD9-81ED-4DB2-BD59-A6C34878D82A}">
                    <a16:rowId xmlns:a16="http://schemas.microsoft.com/office/drawing/2014/main" xmlns="" val="205652009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5014EA4-0987-437C-9CC5-BD9833D9E98E}"/>
              </a:ext>
            </a:extLst>
          </p:cNvPr>
          <p:cNvSpPr txBox="1"/>
          <p:nvPr/>
        </p:nvSpPr>
        <p:spPr>
          <a:xfrm>
            <a:off x="1194464" y="1113507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dirty="0"/>
              <a:t>19 DISEMBER 2018</a:t>
            </a:r>
          </a:p>
        </p:txBody>
      </p:sp>
    </p:spTree>
    <p:extLst>
      <p:ext uri="{BB962C8B-B14F-4D97-AF65-F5344CB8AC3E}">
        <p14:creationId xmlns:p14="http://schemas.microsoft.com/office/powerpoint/2010/main" val="2445796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Open Sans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Audit</dc:creator>
  <cp:lastModifiedBy>Audit</cp:lastModifiedBy>
  <cp:revision>2</cp:revision>
  <dcterms:created xsi:type="dcterms:W3CDTF">2017-12-18T09:31:38Z</dcterms:created>
  <dcterms:modified xsi:type="dcterms:W3CDTF">2017-12-18T09:32:30Z</dcterms:modified>
</cp:coreProperties>
</file>