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8"/>
  </p:notesMasterIdLst>
  <p:handoutMasterIdLst>
    <p:handoutMasterId r:id="rId29"/>
  </p:handoutMasterIdLst>
  <p:sldIdLst>
    <p:sldId id="265" r:id="rId3"/>
    <p:sldId id="266" r:id="rId4"/>
    <p:sldId id="261" r:id="rId5"/>
    <p:sldId id="267" r:id="rId6"/>
    <p:sldId id="268" r:id="rId7"/>
    <p:sldId id="269" r:id="rId8"/>
    <p:sldId id="290" r:id="rId9"/>
    <p:sldId id="270" r:id="rId10"/>
    <p:sldId id="279" r:id="rId11"/>
    <p:sldId id="280" r:id="rId12"/>
    <p:sldId id="272" r:id="rId13"/>
    <p:sldId id="273" r:id="rId14"/>
    <p:sldId id="281" r:id="rId15"/>
    <p:sldId id="274" r:id="rId16"/>
    <p:sldId id="275" r:id="rId17"/>
    <p:sldId id="276" r:id="rId18"/>
    <p:sldId id="277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1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2B30"/>
    <a:srgbClr val="F8D7CD"/>
    <a:srgbClr val="C12126"/>
    <a:srgbClr val="C22126"/>
    <a:srgbClr val="EE6500"/>
    <a:srgbClr val="F39E03"/>
    <a:srgbClr val="A9F01B"/>
    <a:srgbClr val="E8E801"/>
    <a:srgbClr val="C7EA3D"/>
    <a:srgbClr val="DF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8" autoAdjust="0"/>
    <p:restoredTop sz="88988" autoAdjust="0"/>
  </p:normalViewPr>
  <p:slideViewPr>
    <p:cSldViewPr snapToGrid="0">
      <p:cViewPr varScale="1">
        <p:scale>
          <a:sx n="61" d="100"/>
          <a:sy n="61" d="100"/>
        </p:scale>
        <p:origin x="-13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A94D41-329C-4E15-859B-3CD0E2275BE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AE05E030-FF66-40F3-AB99-22B99B749144}">
      <dgm:prSet phldrT="[Text]" custT="1"/>
      <dgm:spPr>
        <a:solidFill>
          <a:srgbClr val="F8D7CD"/>
        </a:solidFill>
        <a:ln w="19050">
          <a:solidFill>
            <a:srgbClr val="C12126"/>
          </a:solidFill>
        </a:ln>
      </dgm:spPr>
      <dgm:t>
        <a:bodyPr/>
        <a:lstStyle/>
        <a:p>
          <a:r>
            <a:rPr lang="en-MY" sz="1800" b="1" dirty="0">
              <a:solidFill>
                <a:schemeClr val="tx1"/>
              </a:solidFill>
            </a:rPr>
            <a:t>INCORPORATION OF COMPANY</a:t>
          </a:r>
        </a:p>
      </dgm:t>
    </dgm:pt>
    <dgm:pt modelId="{6503DBF2-8959-40AF-A35E-09D6BFE5BC24}" type="parTrans" cxnId="{CCF6593C-4FEA-4F46-8F5E-74E358C68A42}">
      <dgm:prSet/>
      <dgm:spPr/>
      <dgm:t>
        <a:bodyPr/>
        <a:lstStyle/>
        <a:p>
          <a:endParaRPr lang="en-MY"/>
        </a:p>
      </dgm:t>
    </dgm:pt>
    <dgm:pt modelId="{4B964206-DE33-4366-A2CD-CC7AC69FFBD8}" type="sibTrans" cxnId="{CCF6593C-4FEA-4F46-8F5E-74E358C68A42}">
      <dgm:prSet/>
      <dgm:spPr/>
      <dgm:t>
        <a:bodyPr/>
        <a:lstStyle/>
        <a:p>
          <a:endParaRPr lang="en-MY"/>
        </a:p>
      </dgm:t>
    </dgm:pt>
    <dgm:pt modelId="{E7EFF48F-BCD3-47F7-82C4-61BB2BF0A1C8}">
      <dgm:prSet phldrT="[Text]" custT="1"/>
      <dgm:spPr>
        <a:solidFill>
          <a:srgbClr val="F8D7CD"/>
        </a:solidFill>
        <a:ln w="19050">
          <a:solidFill>
            <a:srgbClr val="C12126"/>
          </a:solidFill>
        </a:ln>
      </dgm:spPr>
      <dgm:t>
        <a:bodyPr/>
        <a:lstStyle/>
        <a:p>
          <a:r>
            <a:rPr lang="en-MY" sz="2000" dirty="0">
              <a:solidFill>
                <a:schemeClr val="tx1"/>
              </a:solidFill>
            </a:rPr>
            <a:t>Accounts</a:t>
          </a:r>
        </a:p>
      </dgm:t>
    </dgm:pt>
    <dgm:pt modelId="{B11A456B-3853-4988-B7AD-2699B07EE4BC}" type="parTrans" cxnId="{D9A34B94-7AE6-4361-9679-173ECA8941CD}">
      <dgm:prSet/>
      <dgm:spPr>
        <a:ln w="22225">
          <a:solidFill>
            <a:srgbClr val="C12126"/>
          </a:solidFill>
        </a:ln>
      </dgm:spPr>
      <dgm:t>
        <a:bodyPr/>
        <a:lstStyle/>
        <a:p>
          <a:endParaRPr lang="en-MY"/>
        </a:p>
      </dgm:t>
    </dgm:pt>
    <dgm:pt modelId="{3BB4C16D-812B-4E71-8A20-A2EAB1568B02}" type="sibTrans" cxnId="{D9A34B94-7AE6-4361-9679-173ECA8941CD}">
      <dgm:prSet/>
      <dgm:spPr/>
      <dgm:t>
        <a:bodyPr/>
        <a:lstStyle/>
        <a:p>
          <a:endParaRPr lang="en-MY"/>
        </a:p>
      </dgm:t>
    </dgm:pt>
    <dgm:pt modelId="{C47B1998-DE24-47E8-8A45-5982394F2D3A}">
      <dgm:prSet phldrT="[Text]" custT="1"/>
      <dgm:spPr>
        <a:solidFill>
          <a:srgbClr val="F8D7CD"/>
        </a:solidFill>
        <a:ln w="19050">
          <a:solidFill>
            <a:srgbClr val="C12126"/>
          </a:solidFill>
        </a:ln>
      </dgm:spPr>
      <dgm:t>
        <a:bodyPr/>
        <a:lstStyle/>
        <a:p>
          <a:r>
            <a:rPr lang="en-MY" sz="2000" dirty="0">
              <a:solidFill>
                <a:schemeClr val="tx1"/>
              </a:solidFill>
            </a:rPr>
            <a:t>Direct Tax</a:t>
          </a:r>
        </a:p>
      </dgm:t>
    </dgm:pt>
    <dgm:pt modelId="{DD6E847D-F828-4F59-959C-10698E89DF58}" type="sibTrans" cxnId="{F0B0B652-891E-48FB-BC96-5217C5574088}">
      <dgm:prSet/>
      <dgm:spPr/>
      <dgm:t>
        <a:bodyPr/>
        <a:lstStyle/>
        <a:p>
          <a:endParaRPr lang="en-MY"/>
        </a:p>
      </dgm:t>
    </dgm:pt>
    <dgm:pt modelId="{E00F31DE-5FFA-4211-BFA0-BBFD59AEB0B3}" type="parTrans" cxnId="{F0B0B652-891E-48FB-BC96-5217C5574088}">
      <dgm:prSet/>
      <dgm:spPr>
        <a:ln w="22225">
          <a:solidFill>
            <a:srgbClr val="C12126"/>
          </a:solidFill>
        </a:ln>
      </dgm:spPr>
      <dgm:t>
        <a:bodyPr/>
        <a:lstStyle/>
        <a:p>
          <a:endParaRPr lang="en-MY"/>
        </a:p>
      </dgm:t>
    </dgm:pt>
    <dgm:pt modelId="{F4257087-5D22-4F1A-BE09-7CE6AD28CFB8}">
      <dgm:prSet phldrT="[Text]" custT="1"/>
      <dgm:spPr>
        <a:solidFill>
          <a:srgbClr val="F8D7CD"/>
        </a:solidFill>
        <a:ln w="19050">
          <a:solidFill>
            <a:srgbClr val="C12126"/>
          </a:solidFill>
        </a:ln>
      </dgm:spPr>
      <dgm:t>
        <a:bodyPr/>
        <a:lstStyle/>
        <a:p>
          <a:r>
            <a:rPr lang="en-MY" sz="2000" dirty="0">
              <a:solidFill>
                <a:schemeClr val="tx1"/>
              </a:solidFill>
            </a:rPr>
            <a:t>Audit</a:t>
          </a:r>
        </a:p>
      </dgm:t>
    </dgm:pt>
    <dgm:pt modelId="{C8EFF69F-167A-43D6-8BEC-AC8DA379D6CA}" type="sibTrans" cxnId="{54DB05DD-8F6B-44E2-8AB9-ECAABB4B63D7}">
      <dgm:prSet/>
      <dgm:spPr/>
      <dgm:t>
        <a:bodyPr/>
        <a:lstStyle/>
        <a:p>
          <a:endParaRPr lang="en-MY"/>
        </a:p>
      </dgm:t>
    </dgm:pt>
    <dgm:pt modelId="{8105FA6A-3AB8-40EA-9C17-399C0376974A}" type="parTrans" cxnId="{54DB05DD-8F6B-44E2-8AB9-ECAABB4B63D7}">
      <dgm:prSet/>
      <dgm:spPr>
        <a:ln w="22225">
          <a:solidFill>
            <a:srgbClr val="C12126"/>
          </a:solidFill>
        </a:ln>
      </dgm:spPr>
      <dgm:t>
        <a:bodyPr/>
        <a:lstStyle/>
        <a:p>
          <a:endParaRPr lang="en-MY"/>
        </a:p>
      </dgm:t>
    </dgm:pt>
    <dgm:pt modelId="{1061F3DC-9F8F-4EEB-9D20-6287AF4FF0B3}">
      <dgm:prSet phldrT="[Text]" custT="1"/>
      <dgm:spPr>
        <a:solidFill>
          <a:srgbClr val="F8D7CD"/>
        </a:solidFill>
        <a:ln w="19050">
          <a:solidFill>
            <a:srgbClr val="C12126"/>
          </a:solidFill>
        </a:ln>
      </dgm:spPr>
      <dgm:t>
        <a:bodyPr/>
        <a:lstStyle/>
        <a:p>
          <a:r>
            <a:rPr lang="en-MY" sz="2000" dirty="0">
              <a:solidFill>
                <a:schemeClr val="tx1"/>
              </a:solidFill>
            </a:rPr>
            <a:t>Indirect Tax</a:t>
          </a:r>
        </a:p>
      </dgm:t>
    </dgm:pt>
    <dgm:pt modelId="{EC24004A-1CC1-4B7E-ABEC-6638067E687B}" type="parTrans" cxnId="{1C088688-D896-4030-A32B-8C7DFBA1B9E1}">
      <dgm:prSet/>
      <dgm:spPr>
        <a:ln w="22225">
          <a:solidFill>
            <a:srgbClr val="C12126"/>
          </a:solidFill>
        </a:ln>
      </dgm:spPr>
      <dgm:t>
        <a:bodyPr/>
        <a:lstStyle/>
        <a:p>
          <a:endParaRPr lang="en-MY"/>
        </a:p>
      </dgm:t>
    </dgm:pt>
    <dgm:pt modelId="{8C29D0E7-539C-43D1-82C3-94E056838245}" type="sibTrans" cxnId="{1C088688-D896-4030-A32B-8C7DFBA1B9E1}">
      <dgm:prSet/>
      <dgm:spPr/>
      <dgm:t>
        <a:bodyPr/>
        <a:lstStyle/>
        <a:p>
          <a:endParaRPr lang="en-MY"/>
        </a:p>
      </dgm:t>
    </dgm:pt>
    <dgm:pt modelId="{65A2D769-51CB-45B5-88BE-4D984158792C}">
      <dgm:prSet phldrT="[Text]" custT="1"/>
      <dgm:spPr>
        <a:solidFill>
          <a:srgbClr val="F8D7CD"/>
        </a:solidFill>
        <a:ln w="19050">
          <a:solidFill>
            <a:srgbClr val="C12126"/>
          </a:solidFill>
        </a:ln>
      </dgm:spPr>
      <dgm:t>
        <a:bodyPr/>
        <a:lstStyle/>
        <a:p>
          <a:r>
            <a:rPr lang="en-MY" sz="2000" dirty="0">
              <a:solidFill>
                <a:schemeClr val="tx1"/>
              </a:solidFill>
            </a:rPr>
            <a:t>Tax</a:t>
          </a:r>
        </a:p>
      </dgm:t>
    </dgm:pt>
    <dgm:pt modelId="{CF428706-3F80-4B4D-BAD7-0C0AD2509ECE}" type="sibTrans" cxnId="{9632A2C2-CDE0-41DD-A80D-7F7AB1BD55FD}">
      <dgm:prSet/>
      <dgm:spPr/>
      <dgm:t>
        <a:bodyPr/>
        <a:lstStyle/>
        <a:p>
          <a:endParaRPr lang="en-MY"/>
        </a:p>
      </dgm:t>
    </dgm:pt>
    <dgm:pt modelId="{909F0E94-BCC9-44D4-A2E8-A1B3EF1ACE55}" type="parTrans" cxnId="{9632A2C2-CDE0-41DD-A80D-7F7AB1BD55FD}">
      <dgm:prSet/>
      <dgm:spPr>
        <a:ln w="22225">
          <a:solidFill>
            <a:srgbClr val="C12126"/>
          </a:solidFill>
        </a:ln>
      </dgm:spPr>
      <dgm:t>
        <a:bodyPr/>
        <a:lstStyle/>
        <a:p>
          <a:endParaRPr lang="en-MY"/>
        </a:p>
      </dgm:t>
    </dgm:pt>
    <dgm:pt modelId="{CE6DFCF8-560F-4D64-BEE2-67D03817ECFC}" type="pres">
      <dgm:prSet presAssocID="{49A94D41-329C-4E15-859B-3CD0E2275B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D0D4B3E5-A4C7-4D27-A21C-43B997ED8AC2}" type="pres">
      <dgm:prSet presAssocID="{AE05E030-FF66-40F3-AB99-22B99B749144}" presName="hierRoot1" presStyleCnt="0">
        <dgm:presLayoutVars>
          <dgm:hierBranch val="init"/>
        </dgm:presLayoutVars>
      </dgm:prSet>
      <dgm:spPr/>
    </dgm:pt>
    <dgm:pt modelId="{58430D4B-3B12-41CB-B724-010BCAA30D07}" type="pres">
      <dgm:prSet presAssocID="{AE05E030-FF66-40F3-AB99-22B99B749144}" presName="rootComposite1" presStyleCnt="0"/>
      <dgm:spPr/>
    </dgm:pt>
    <dgm:pt modelId="{C3DB33B5-19EC-4C49-98A3-4AD2EDAD16DE}" type="pres">
      <dgm:prSet presAssocID="{AE05E030-FF66-40F3-AB99-22B99B749144}" presName="rootText1" presStyleLbl="node0" presStyleIdx="0" presStyleCnt="1" custScaleX="12206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99F876D-CBDA-41A1-98C0-7FB73BEAA99B}" type="pres">
      <dgm:prSet presAssocID="{AE05E030-FF66-40F3-AB99-22B99B749144}" presName="rootConnector1" presStyleLbl="node1" presStyleIdx="0" presStyleCnt="0"/>
      <dgm:spPr/>
      <dgm:t>
        <a:bodyPr/>
        <a:lstStyle/>
        <a:p>
          <a:endParaRPr lang="en-MY"/>
        </a:p>
      </dgm:t>
    </dgm:pt>
    <dgm:pt modelId="{1A59AC27-D562-45B5-9417-001B3CD92D89}" type="pres">
      <dgm:prSet presAssocID="{AE05E030-FF66-40F3-AB99-22B99B749144}" presName="hierChild2" presStyleCnt="0"/>
      <dgm:spPr/>
    </dgm:pt>
    <dgm:pt modelId="{D90EA1A2-6777-4F1B-A8CF-E528B64D2F25}" type="pres">
      <dgm:prSet presAssocID="{B11A456B-3853-4988-B7AD-2699B07EE4BC}" presName="Name37" presStyleLbl="parChTrans1D2" presStyleIdx="0" presStyleCnt="3"/>
      <dgm:spPr/>
      <dgm:t>
        <a:bodyPr/>
        <a:lstStyle/>
        <a:p>
          <a:endParaRPr lang="en-MY"/>
        </a:p>
      </dgm:t>
    </dgm:pt>
    <dgm:pt modelId="{0AB17611-FF61-40AD-9CE9-90E11AB2BF00}" type="pres">
      <dgm:prSet presAssocID="{E7EFF48F-BCD3-47F7-82C4-61BB2BF0A1C8}" presName="hierRoot2" presStyleCnt="0">
        <dgm:presLayoutVars>
          <dgm:hierBranch val="init"/>
        </dgm:presLayoutVars>
      </dgm:prSet>
      <dgm:spPr/>
    </dgm:pt>
    <dgm:pt modelId="{96A24C65-F858-44E9-834D-E587B0312FC5}" type="pres">
      <dgm:prSet presAssocID="{E7EFF48F-BCD3-47F7-82C4-61BB2BF0A1C8}" presName="rootComposite" presStyleCnt="0"/>
      <dgm:spPr/>
    </dgm:pt>
    <dgm:pt modelId="{0755790D-D135-49C7-B71F-744CB080C693}" type="pres">
      <dgm:prSet presAssocID="{E7EFF48F-BCD3-47F7-82C4-61BB2BF0A1C8}" presName="rootText" presStyleLbl="node2" presStyleIdx="0" presStyleCnt="3" custLinFactNeighborX="-1247" custLinFactNeighborY="-170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7F004CC-78E6-4577-B766-38EDDC6590A5}" type="pres">
      <dgm:prSet presAssocID="{E7EFF48F-BCD3-47F7-82C4-61BB2BF0A1C8}" presName="rootConnector" presStyleLbl="node2" presStyleIdx="0" presStyleCnt="3"/>
      <dgm:spPr/>
      <dgm:t>
        <a:bodyPr/>
        <a:lstStyle/>
        <a:p>
          <a:endParaRPr lang="en-MY"/>
        </a:p>
      </dgm:t>
    </dgm:pt>
    <dgm:pt modelId="{6C6629AE-4546-434E-97E2-A6A2AB6121C1}" type="pres">
      <dgm:prSet presAssocID="{E7EFF48F-BCD3-47F7-82C4-61BB2BF0A1C8}" presName="hierChild4" presStyleCnt="0"/>
      <dgm:spPr/>
    </dgm:pt>
    <dgm:pt modelId="{88F08AE8-7E8F-4C15-B388-674DE470FC19}" type="pres">
      <dgm:prSet presAssocID="{E7EFF48F-BCD3-47F7-82C4-61BB2BF0A1C8}" presName="hierChild5" presStyleCnt="0"/>
      <dgm:spPr/>
    </dgm:pt>
    <dgm:pt modelId="{CC734F36-3515-4786-9190-599AEEB4527B}" type="pres">
      <dgm:prSet presAssocID="{8105FA6A-3AB8-40EA-9C17-399C0376974A}" presName="Name37" presStyleLbl="parChTrans1D2" presStyleIdx="1" presStyleCnt="3"/>
      <dgm:spPr/>
      <dgm:t>
        <a:bodyPr/>
        <a:lstStyle/>
        <a:p>
          <a:endParaRPr lang="en-MY"/>
        </a:p>
      </dgm:t>
    </dgm:pt>
    <dgm:pt modelId="{555C85CA-1F5A-4E5F-A8A6-3747D1A1130B}" type="pres">
      <dgm:prSet presAssocID="{F4257087-5D22-4F1A-BE09-7CE6AD28CFB8}" presName="hierRoot2" presStyleCnt="0">
        <dgm:presLayoutVars>
          <dgm:hierBranch val="init"/>
        </dgm:presLayoutVars>
      </dgm:prSet>
      <dgm:spPr/>
    </dgm:pt>
    <dgm:pt modelId="{705BEA0A-B09F-4CC7-B013-720A7408BFA1}" type="pres">
      <dgm:prSet presAssocID="{F4257087-5D22-4F1A-BE09-7CE6AD28CFB8}" presName="rootComposite" presStyleCnt="0"/>
      <dgm:spPr/>
    </dgm:pt>
    <dgm:pt modelId="{8C217BCE-935E-4CFD-9979-796ED806DE3F}" type="pres">
      <dgm:prSet presAssocID="{F4257087-5D22-4F1A-BE09-7CE6AD28CFB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B9BBF58-B828-437E-93BF-35654F52A2D8}" type="pres">
      <dgm:prSet presAssocID="{F4257087-5D22-4F1A-BE09-7CE6AD28CFB8}" presName="rootConnector" presStyleLbl="node2" presStyleIdx="1" presStyleCnt="3"/>
      <dgm:spPr/>
      <dgm:t>
        <a:bodyPr/>
        <a:lstStyle/>
        <a:p>
          <a:endParaRPr lang="en-MY"/>
        </a:p>
      </dgm:t>
    </dgm:pt>
    <dgm:pt modelId="{A114EC66-78E1-442C-88C0-91351805D16E}" type="pres">
      <dgm:prSet presAssocID="{F4257087-5D22-4F1A-BE09-7CE6AD28CFB8}" presName="hierChild4" presStyleCnt="0"/>
      <dgm:spPr/>
    </dgm:pt>
    <dgm:pt modelId="{14908A68-44E6-4FEC-B6D1-28B7EA943113}" type="pres">
      <dgm:prSet presAssocID="{F4257087-5D22-4F1A-BE09-7CE6AD28CFB8}" presName="hierChild5" presStyleCnt="0"/>
      <dgm:spPr/>
    </dgm:pt>
    <dgm:pt modelId="{D7A25730-E0BC-40C9-9C4F-D8081642E883}" type="pres">
      <dgm:prSet presAssocID="{909F0E94-BCC9-44D4-A2E8-A1B3EF1ACE55}" presName="Name37" presStyleLbl="parChTrans1D2" presStyleIdx="2" presStyleCnt="3"/>
      <dgm:spPr/>
      <dgm:t>
        <a:bodyPr/>
        <a:lstStyle/>
        <a:p>
          <a:endParaRPr lang="en-MY"/>
        </a:p>
      </dgm:t>
    </dgm:pt>
    <dgm:pt modelId="{78B358C2-4349-4AC4-B0ED-D52BEB3EB003}" type="pres">
      <dgm:prSet presAssocID="{65A2D769-51CB-45B5-88BE-4D984158792C}" presName="hierRoot2" presStyleCnt="0">
        <dgm:presLayoutVars>
          <dgm:hierBranch val="init"/>
        </dgm:presLayoutVars>
      </dgm:prSet>
      <dgm:spPr/>
    </dgm:pt>
    <dgm:pt modelId="{ABE5B118-D6C9-4B2E-8F02-7C3D65729CA1}" type="pres">
      <dgm:prSet presAssocID="{65A2D769-51CB-45B5-88BE-4D984158792C}" presName="rootComposite" presStyleCnt="0"/>
      <dgm:spPr/>
    </dgm:pt>
    <dgm:pt modelId="{5292D5B5-6411-4D86-A11C-8CD22F6A79D8}" type="pres">
      <dgm:prSet presAssocID="{65A2D769-51CB-45B5-88BE-4D984158792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5CBC2802-5BDB-4CC4-AF65-ABC543DB8726}" type="pres">
      <dgm:prSet presAssocID="{65A2D769-51CB-45B5-88BE-4D984158792C}" presName="rootConnector" presStyleLbl="node2" presStyleIdx="2" presStyleCnt="3"/>
      <dgm:spPr/>
      <dgm:t>
        <a:bodyPr/>
        <a:lstStyle/>
        <a:p>
          <a:endParaRPr lang="en-MY"/>
        </a:p>
      </dgm:t>
    </dgm:pt>
    <dgm:pt modelId="{B1098B81-3DFA-45AA-95DE-5C3D026ABA32}" type="pres">
      <dgm:prSet presAssocID="{65A2D769-51CB-45B5-88BE-4D984158792C}" presName="hierChild4" presStyleCnt="0"/>
      <dgm:spPr/>
    </dgm:pt>
    <dgm:pt modelId="{DB0DA51F-1ABC-4AFF-B601-30DE957BD4D1}" type="pres">
      <dgm:prSet presAssocID="{E00F31DE-5FFA-4211-BFA0-BBFD59AEB0B3}" presName="Name37" presStyleLbl="parChTrans1D3" presStyleIdx="0" presStyleCnt="2"/>
      <dgm:spPr/>
      <dgm:t>
        <a:bodyPr/>
        <a:lstStyle/>
        <a:p>
          <a:endParaRPr lang="en-MY"/>
        </a:p>
      </dgm:t>
    </dgm:pt>
    <dgm:pt modelId="{EA5A3455-C54D-49B9-AD1E-947AD3E223F7}" type="pres">
      <dgm:prSet presAssocID="{C47B1998-DE24-47E8-8A45-5982394F2D3A}" presName="hierRoot2" presStyleCnt="0">
        <dgm:presLayoutVars>
          <dgm:hierBranch val="init"/>
        </dgm:presLayoutVars>
      </dgm:prSet>
      <dgm:spPr/>
    </dgm:pt>
    <dgm:pt modelId="{2CE824EC-A5CA-4CF1-BEA1-D7C3EB66D063}" type="pres">
      <dgm:prSet presAssocID="{C47B1998-DE24-47E8-8A45-5982394F2D3A}" presName="rootComposite" presStyleCnt="0"/>
      <dgm:spPr/>
    </dgm:pt>
    <dgm:pt modelId="{EEA26B19-F117-4807-BBAD-83DBDFDB14B1}" type="pres">
      <dgm:prSet presAssocID="{C47B1998-DE24-47E8-8A45-5982394F2D3A}" presName="rootText" presStyleLbl="node3" presStyleIdx="0" presStyleCnt="2" custLinFactX="-40488" custLinFactNeighborX="-100000" custLinFactNeighborY="-134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0C8DCBC-92AD-4F14-9EE0-CBAC4CB496E0}" type="pres">
      <dgm:prSet presAssocID="{C47B1998-DE24-47E8-8A45-5982394F2D3A}" presName="rootConnector" presStyleLbl="node3" presStyleIdx="0" presStyleCnt="2"/>
      <dgm:spPr/>
      <dgm:t>
        <a:bodyPr/>
        <a:lstStyle/>
        <a:p>
          <a:endParaRPr lang="en-MY"/>
        </a:p>
      </dgm:t>
    </dgm:pt>
    <dgm:pt modelId="{7B05D413-61E2-447F-A6AE-714228E40367}" type="pres">
      <dgm:prSet presAssocID="{C47B1998-DE24-47E8-8A45-5982394F2D3A}" presName="hierChild4" presStyleCnt="0"/>
      <dgm:spPr/>
    </dgm:pt>
    <dgm:pt modelId="{F6A3CC40-68A1-4B35-84DD-4404854006A2}" type="pres">
      <dgm:prSet presAssocID="{C47B1998-DE24-47E8-8A45-5982394F2D3A}" presName="hierChild5" presStyleCnt="0"/>
      <dgm:spPr/>
    </dgm:pt>
    <dgm:pt modelId="{C288CD3C-3A80-4715-B626-F53362025C19}" type="pres">
      <dgm:prSet presAssocID="{EC24004A-1CC1-4B7E-ABEC-6638067E687B}" presName="Name37" presStyleLbl="parChTrans1D3" presStyleIdx="1" presStyleCnt="2"/>
      <dgm:spPr/>
      <dgm:t>
        <a:bodyPr/>
        <a:lstStyle/>
        <a:p>
          <a:endParaRPr lang="en-MY"/>
        </a:p>
      </dgm:t>
    </dgm:pt>
    <dgm:pt modelId="{52906BE6-1FE2-47B0-A033-C93C76F0FAEB}" type="pres">
      <dgm:prSet presAssocID="{1061F3DC-9F8F-4EEB-9D20-6287AF4FF0B3}" presName="hierRoot2" presStyleCnt="0">
        <dgm:presLayoutVars>
          <dgm:hierBranch val="init"/>
        </dgm:presLayoutVars>
      </dgm:prSet>
      <dgm:spPr/>
    </dgm:pt>
    <dgm:pt modelId="{47C4A5EF-A62C-4F6D-9627-8B9A572C7BA7}" type="pres">
      <dgm:prSet presAssocID="{1061F3DC-9F8F-4EEB-9D20-6287AF4FF0B3}" presName="rootComposite" presStyleCnt="0"/>
      <dgm:spPr/>
    </dgm:pt>
    <dgm:pt modelId="{D25DDC4E-CED8-4D54-B40C-DDDC346BF59A}" type="pres">
      <dgm:prSet presAssocID="{1061F3DC-9F8F-4EEB-9D20-6287AF4FF0B3}" presName="rootText" presStyleLbl="node3" presStyleIdx="1" presStyleCnt="2" custLinFactY="-43349" custLinFactNeighborX="4929" custLinFactNeighborY="-10000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EA8AE67-97B0-4F60-8955-FF2D04874AFC}" type="pres">
      <dgm:prSet presAssocID="{1061F3DC-9F8F-4EEB-9D20-6287AF4FF0B3}" presName="rootConnector" presStyleLbl="node3" presStyleIdx="1" presStyleCnt="2"/>
      <dgm:spPr/>
      <dgm:t>
        <a:bodyPr/>
        <a:lstStyle/>
        <a:p>
          <a:endParaRPr lang="en-MY"/>
        </a:p>
      </dgm:t>
    </dgm:pt>
    <dgm:pt modelId="{E207BF7A-3218-4394-98B0-BC86D302611D}" type="pres">
      <dgm:prSet presAssocID="{1061F3DC-9F8F-4EEB-9D20-6287AF4FF0B3}" presName="hierChild4" presStyleCnt="0"/>
      <dgm:spPr/>
    </dgm:pt>
    <dgm:pt modelId="{B5245E5F-E35C-4516-94C9-6EB7E1C6FF26}" type="pres">
      <dgm:prSet presAssocID="{1061F3DC-9F8F-4EEB-9D20-6287AF4FF0B3}" presName="hierChild5" presStyleCnt="0"/>
      <dgm:spPr/>
    </dgm:pt>
    <dgm:pt modelId="{D4B27379-2064-4B83-995A-2D74289247C8}" type="pres">
      <dgm:prSet presAssocID="{65A2D769-51CB-45B5-88BE-4D984158792C}" presName="hierChild5" presStyleCnt="0"/>
      <dgm:spPr/>
    </dgm:pt>
    <dgm:pt modelId="{09B2C69D-C70B-468C-A655-99F7012DCD62}" type="pres">
      <dgm:prSet presAssocID="{AE05E030-FF66-40F3-AB99-22B99B749144}" presName="hierChild3" presStyleCnt="0"/>
      <dgm:spPr/>
    </dgm:pt>
  </dgm:ptLst>
  <dgm:cxnLst>
    <dgm:cxn modelId="{54DB05DD-8F6B-44E2-8AB9-ECAABB4B63D7}" srcId="{AE05E030-FF66-40F3-AB99-22B99B749144}" destId="{F4257087-5D22-4F1A-BE09-7CE6AD28CFB8}" srcOrd="1" destOrd="0" parTransId="{8105FA6A-3AB8-40EA-9C17-399C0376974A}" sibTransId="{C8EFF69F-167A-43D6-8BEC-AC8DA379D6CA}"/>
    <dgm:cxn modelId="{AB73349C-E700-4DC6-9A00-3C89C992A95B}" type="presOf" srcId="{909F0E94-BCC9-44D4-A2E8-A1B3EF1ACE55}" destId="{D7A25730-E0BC-40C9-9C4F-D8081642E883}" srcOrd="0" destOrd="0" presId="urn:microsoft.com/office/officeart/2005/8/layout/orgChart1"/>
    <dgm:cxn modelId="{4300C72E-E79F-44D4-9C70-CB2AECC26DC1}" type="presOf" srcId="{AE05E030-FF66-40F3-AB99-22B99B749144}" destId="{499F876D-CBDA-41A1-98C0-7FB73BEAA99B}" srcOrd="1" destOrd="0" presId="urn:microsoft.com/office/officeart/2005/8/layout/orgChart1"/>
    <dgm:cxn modelId="{16EBF11F-EA12-4329-9D3A-D07D9E9127FC}" type="presOf" srcId="{8105FA6A-3AB8-40EA-9C17-399C0376974A}" destId="{CC734F36-3515-4786-9190-599AEEB4527B}" srcOrd="0" destOrd="0" presId="urn:microsoft.com/office/officeart/2005/8/layout/orgChart1"/>
    <dgm:cxn modelId="{2B5CF1EA-21A8-4EBA-A4AF-880AD256C300}" type="presOf" srcId="{C47B1998-DE24-47E8-8A45-5982394F2D3A}" destId="{EEA26B19-F117-4807-BBAD-83DBDFDB14B1}" srcOrd="0" destOrd="0" presId="urn:microsoft.com/office/officeart/2005/8/layout/orgChart1"/>
    <dgm:cxn modelId="{57E5631C-0441-49C6-8338-C89A4332425B}" type="presOf" srcId="{65A2D769-51CB-45B5-88BE-4D984158792C}" destId="{5CBC2802-5BDB-4CC4-AF65-ABC543DB8726}" srcOrd="1" destOrd="0" presId="urn:microsoft.com/office/officeart/2005/8/layout/orgChart1"/>
    <dgm:cxn modelId="{1C088688-D896-4030-A32B-8C7DFBA1B9E1}" srcId="{65A2D769-51CB-45B5-88BE-4D984158792C}" destId="{1061F3DC-9F8F-4EEB-9D20-6287AF4FF0B3}" srcOrd="1" destOrd="0" parTransId="{EC24004A-1CC1-4B7E-ABEC-6638067E687B}" sibTransId="{8C29D0E7-539C-43D1-82C3-94E056838245}"/>
    <dgm:cxn modelId="{D9A34B94-7AE6-4361-9679-173ECA8941CD}" srcId="{AE05E030-FF66-40F3-AB99-22B99B749144}" destId="{E7EFF48F-BCD3-47F7-82C4-61BB2BF0A1C8}" srcOrd="0" destOrd="0" parTransId="{B11A456B-3853-4988-B7AD-2699B07EE4BC}" sibTransId="{3BB4C16D-812B-4E71-8A20-A2EAB1568B02}"/>
    <dgm:cxn modelId="{D714BFEB-4033-4C43-88A8-3679050CFE50}" type="presOf" srcId="{65A2D769-51CB-45B5-88BE-4D984158792C}" destId="{5292D5B5-6411-4D86-A11C-8CD22F6A79D8}" srcOrd="0" destOrd="0" presId="urn:microsoft.com/office/officeart/2005/8/layout/orgChart1"/>
    <dgm:cxn modelId="{1F9BDA48-75B7-4690-A60C-5DDB4D127CD9}" type="presOf" srcId="{F4257087-5D22-4F1A-BE09-7CE6AD28CFB8}" destId="{0B9BBF58-B828-437E-93BF-35654F52A2D8}" srcOrd="1" destOrd="0" presId="urn:microsoft.com/office/officeart/2005/8/layout/orgChart1"/>
    <dgm:cxn modelId="{9632A2C2-CDE0-41DD-A80D-7F7AB1BD55FD}" srcId="{AE05E030-FF66-40F3-AB99-22B99B749144}" destId="{65A2D769-51CB-45B5-88BE-4D984158792C}" srcOrd="2" destOrd="0" parTransId="{909F0E94-BCC9-44D4-A2E8-A1B3EF1ACE55}" sibTransId="{CF428706-3F80-4B4D-BAD7-0C0AD2509ECE}"/>
    <dgm:cxn modelId="{F0B0B652-891E-48FB-BC96-5217C5574088}" srcId="{65A2D769-51CB-45B5-88BE-4D984158792C}" destId="{C47B1998-DE24-47E8-8A45-5982394F2D3A}" srcOrd="0" destOrd="0" parTransId="{E00F31DE-5FFA-4211-BFA0-BBFD59AEB0B3}" sibTransId="{DD6E847D-F828-4F59-959C-10698E89DF58}"/>
    <dgm:cxn modelId="{2EF6A72F-758B-4B43-8B6C-E69D9999CCBA}" type="presOf" srcId="{B11A456B-3853-4988-B7AD-2699B07EE4BC}" destId="{D90EA1A2-6777-4F1B-A8CF-E528B64D2F25}" srcOrd="0" destOrd="0" presId="urn:microsoft.com/office/officeart/2005/8/layout/orgChart1"/>
    <dgm:cxn modelId="{02F8E028-BF06-4480-BF79-93CBED30D28C}" type="presOf" srcId="{F4257087-5D22-4F1A-BE09-7CE6AD28CFB8}" destId="{8C217BCE-935E-4CFD-9979-796ED806DE3F}" srcOrd="0" destOrd="0" presId="urn:microsoft.com/office/officeart/2005/8/layout/orgChart1"/>
    <dgm:cxn modelId="{C2EE780C-8E77-481C-AB74-22FEA30BDA9E}" type="presOf" srcId="{EC24004A-1CC1-4B7E-ABEC-6638067E687B}" destId="{C288CD3C-3A80-4715-B626-F53362025C19}" srcOrd="0" destOrd="0" presId="urn:microsoft.com/office/officeart/2005/8/layout/orgChart1"/>
    <dgm:cxn modelId="{1D402C2B-49A5-466A-8B6C-E19B46F7E6AE}" type="presOf" srcId="{E7EFF48F-BCD3-47F7-82C4-61BB2BF0A1C8}" destId="{0755790D-D135-49C7-B71F-744CB080C693}" srcOrd="0" destOrd="0" presId="urn:microsoft.com/office/officeart/2005/8/layout/orgChart1"/>
    <dgm:cxn modelId="{D4FBE0AE-8F68-4496-81B0-2DF0E51645FA}" type="presOf" srcId="{E00F31DE-5FFA-4211-BFA0-BBFD59AEB0B3}" destId="{DB0DA51F-1ABC-4AFF-B601-30DE957BD4D1}" srcOrd="0" destOrd="0" presId="urn:microsoft.com/office/officeart/2005/8/layout/orgChart1"/>
    <dgm:cxn modelId="{37BD283C-FD5A-4BA7-8F7A-18991592E1D9}" type="presOf" srcId="{E7EFF48F-BCD3-47F7-82C4-61BB2BF0A1C8}" destId="{67F004CC-78E6-4577-B766-38EDDC6590A5}" srcOrd="1" destOrd="0" presId="urn:microsoft.com/office/officeart/2005/8/layout/orgChart1"/>
    <dgm:cxn modelId="{4D0A46C4-6409-4977-B5A9-73BAF4B4A4D9}" type="presOf" srcId="{49A94D41-329C-4E15-859B-3CD0E2275BEC}" destId="{CE6DFCF8-560F-4D64-BEE2-67D03817ECFC}" srcOrd="0" destOrd="0" presId="urn:microsoft.com/office/officeart/2005/8/layout/orgChart1"/>
    <dgm:cxn modelId="{8F62E538-8D9F-44FF-8AE2-487078C586B9}" type="presOf" srcId="{1061F3DC-9F8F-4EEB-9D20-6287AF4FF0B3}" destId="{D25DDC4E-CED8-4D54-B40C-DDDC346BF59A}" srcOrd="0" destOrd="0" presId="urn:microsoft.com/office/officeart/2005/8/layout/orgChart1"/>
    <dgm:cxn modelId="{634B53E8-F4B5-4E78-82EB-985FA635BB72}" type="presOf" srcId="{1061F3DC-9F8F-4EEB-9D20-6287AF4FF0B3}" destId="{4EA8AE67-97B0-4F60-8955-FF2D04874AFC}" srcOrd="1" destOrd="0" presId="urn:microsoft.com/office/officeart/2005/8/layout/orgChart1"/>
    <dgm:cxn modelId="{DB5E3B02-058A-443F-B672-26D0F067EB4B}" type="presOf" srcId="{C47B1998-DE24-47E8-8A45-5982394F2D3A}" destId="{A0C8DCBC-92AD-4F14-9EE0-CBAC4CB496E0}" srcOrd="1" destOrd="0" presId="urn:microsoft.com/office/officeart/2005/8/layout/orgChart1"/>
    <dgm:cxn modelId="{CCF6593C-4FEA-4F46-8F5E-74E358C68A42}" srcId="{49A94D41-329C-4E15-859B-3CD0E2275BEC}" destId="{AE05E030-FF66-40F3-AB99-22B99B749144}" srcOrd="0" destOrd="0" parTransId="{6503DBF2-8959-40AF-A35E-09D6BFE5BC24}" sibTransId="{4B964206-DE33-4366-A2CD-CC7AC69FFBD8}"/>
    <dgm:cxn modelId="{7538A848-C0E5-4DF3-8815-6C027BC7FA39}" type="presOf" srcId="{AE05E030-FF66-40F3-AB99-22B99B749144}" destId="{C3DB33B5-19EC-4C49-98A3-4AD2EDAD16DE}" srcOrd="0" destOrd="0" presId="urn:microsoft.com/office/officeart/2005/8/layout/orgChart1"/>
    <dgm:cxn modelId="{F7B3FC64-DF5A-4D03-8F7C-4ED12D1D644E}" type="presParOf" srcId="{CE6DFCF8-560F-4D64-BEE2-67D03817ECFC}" destId="{D0D4B3E5-A4C7-4D27-A21C-43B997ED8AC2}" srcOrd="0" destOrd="0" presId="urn:microsoft.com/office/officeart/2005/8/layout/orgChart1"/>
    <dgm:cxn modelId="{C4787204-3B7A-4F98-8525-374BB6AF8158}" type="presParOf" srcId="{D0D4B3E5-A4C7-4D27-A21C-43B997ED8AC2}" destId="{58430D4B-3B12-41CB-B724-010BCAA30D07}" srcOrd="0" destOrd="0" presId="urn:microsoft.com/office/officeart/2005/8/layout/orgChart1"/>
    <dgm:cxn modelId="{C6CBE306-EAB0-420A-BABD-B5B094B4C720}" type="presParOf" srcId="{58430D4B-3B12-41CB-B724-010BCAA30D07}" destId="{C3DB33B5-19EC-4C49-98A3-4AD2EDAD16DE}" srcOrd="0" destOrd="0" presId="urn:microsoft.com/office/officeart/2005/8/layout/orgChart1"/>
    <dgm:cxn modelId="{DD2FEC2A-E429-4ACB-AF2F-6C61DE9FB6BD}" type="presParOf" srcId="{58430D4B-3B12-41CB-B724-010BCAA30D07}" destId="{499F876D-CBDA-41A1-98C0-7FB73BEAA99B}" srcOrd="1" destOrd="0" presId="urn:microsoft.com/office/officeart/2005/8/layout/orgChart1"/>
    <dgm:cxn modelId="{961F14C5-FEE9-4A99-8B02-126997222A25}" type="presParOf" srcId="{D0D4B3E5-A4C7-4D27-A21C-43B997ED8AC2}" destId="{1A59AC27-D562-45B5-9417-001B3CD92D89}" srcOrd="1" destOrd="0" presId="urn:microsoft.com/office/officeart/2005/8/layout/orgChart1"/>
    <dgm:cxn modelId="{252DF220-57BF-4693-B0AE-5EE3A748DF25}" type="presParOf" srcId="{1A59AC27-D562-45B5-9417-001B3CD92D89}" destId="{D90EA1A2-6777-4F1B-A8CF-E528B64D2F25}" srcOrd="0" destOrd="0" presId="urn:microsoft.com/office/officeart/2005/8/layout/orgChart1"/>
    <dgm:cxn modelId="{F752FF81-119F-4C8E-A9A6-0356F4F1DCE9}" type="presParOf" srcId="{1A59AC27-D562-45B5-9417-001B3CD92D89}" destId="{0AB17611-FF61-40AD-9CE9-90E11AB2BF00}" srcOrd="1" destOrd="0" presId="urn:microsoft.com/office/officeart/2005/8/layout/orgChart1"/>
    <dgm:cxn modelId="{0FBC6899-242E-462D-BD51-2C57BC1118F8}" type="presParOf" srcId="{0AB17611-FF61-40AD-9CE9-90E11AB2BF00}" destId="{96A24C65-F858-44E9-834D-E587B0312FC5}" srcOrd="0" destOrd="0" presId="urn:microsoft.com/office/officeart/2005/8/layout/orgChart1"/>
    <dgm:cxn modelId="{DC5F34AD-3669-4781-BE06-9F22F8EB43D1}" type="presParOf" srcId="{96A24C65-F858-44E9-834D-E587B0312FC5}" destId="{0755790D-D135-49C7-B71F-744CB080C693}" srcOrd="0" destOrd="0" presId="urn:microsoft.com/office/officeart/2005/8/layout/orgChart1"/>
    <dgm:cxn modelId="{98191E07-DA40-4DCF-9690-CAC962F8B874}" type="presParOf" srcId="{96A24C65-F858-44E9-834D-E587B0312FC5}" destId="{67F004CC-78E6-4577-B766-38EDDC6590A5}" srcOrd="1" destOrd="0" presId="urn:microsoft.com/office/officeart/2005/8/layout/orgChart1"/>
    <dgm:cxn modelId="{049CEA09-36F5-494F-ACA5-7227DD586440}" type="presParOf" srcId="{0AB17611-FF61-40AD-9CE9-90E11AB2BF00}" destId="{6C6629AE-4546-434E-97E2-A6A2AB6121C1}" srcOrd="1" destOrd="0" presId="urn:microsoft.com/office/officeart/2005/8/layout/orgChart1"/>
    <dgm:cxn modelId="{3EA14F33-A3DC-4657-BE6B-600727FC9D1E}" type="presParOf" srcId="{0AB17611-FF61-40AD-9CE9-90E11AB2BF00}" destId="{88F08AE8-7E8F-4C15-B388-674DE470FC19}" srcOrd="2" destOrd="0" presId="urn:microsoft.com/office/officeart/2005/8/layout/orgChart1"/>
    <dgm:cxn modelId="{3A535728-D80F-4CDB-B51D-925D0EDA4392}" type="presParOf" srcId="{1A59AC27-D562-45B5-9417-001B3CD92D89}" destId="{CC734F36-3515-4786-9190-599AEEB4527B}" srcOrd="2" destOrd="0" presId="urn:microsoft.com/office/officeart/2005/8/layout/orgChart1"/>
    <dgm:cxn modelId="{ECA16859-2E38-4633-BEB8-B4B8357227AE}" type="presParOf" srcId="{1A59AC27-D562-45B5-9417-001B3CD92D89}" destId="{555C85CA-1F5A-4E5F-A8A6-3747D1A1130B}" srcOrd="3" destOrd="0" presId="urn:microsoft.com/office/officeart/2005/8/layout/orgChart1"/>
    <dgm:cxn modelId="{DF00A300-8043-4398-9315-23AE82EDAF9C}" type="presParOf" srcId="{555C85CA-1F5A-4E5F-A8A6-3747D1A1130B}" destId="{705BEA0A-B09F-4CC7-B013-720A7408BFA1}" srcOrd="0" destOrd="0" presId="urn:microsoft.com/office/officeart/2005/8/layout/orgChart1"/>
    <dgm:cxn modelId="{02FEBEEC-3B74-4516-AA96-F22143694776}" type="presParOf" srcId="{705BEA0A-B09F-4CC7-B013-720A7408BFA1}" destId="{8C217BCE-935E-4CFD-9979-796ED806DE3F}" srcOrd="0" destOrd="0" presId="urn:microsoft.com/office/officeart/2005/8/layout/orgChart1"/>
    <dgm:cxn modelId="{74C2FAF1-053D-4AC3-80D9-160023F45E7C}" type="presParOf" srcId="{705BEA0A-B09F-4CC7-B013-720A7408BFA1}" destId="{0B9BBF58-B828-437E-93BF-35654F52A2D8}" srcOrd="1" destOrd="0" presId="urn:microsoft.com/office/officeart/2005/8/layout/orgChart1"/>
    <dgm:cxn modelId="{200B85B3-83B8-4960-A273-3DBBEC91DC15}" type="presParOf" srcId="{555C85CA-1F5A-4E5F-A8A6-3747D1A1130B}" destId="{A114EC66-78E1-442C-88C0-91351805D16E}" srcOrd="1" destOrd="0" presId="urn:microsoft.com/office/officeart/2005/8/layout/orgChart1"/>
    <dgm:cxn modelId="{2009DFFC-9734-4295-9067-71703FAD6350}" type="presParOf" srcId="{555C85CA-1F5A-4E5F-A8A6-3747D1A1130B}" destId="{14908A68-44E6-4FEC-B6D1-28B7EA943113}" srcOrd="2" destOrd="0" presId="urn:microsoft.com/office/officeart/2005/8/layout/orgChart1"/>
    <dgm:cxn modelId="{E9B9615D-D8C5-4449-8EE0-823E125FB497}" type="presParOf" srcId="{1A59AC27-D562-45B5-9417-001B3CD92D89}" destId="{D7A25730-E0BC-40C9-9C4F-D8081642E883}" srcOrd="4" destOrd="0" presId="urn:microsoft.com/office/officeart/2005/8/layout/orgChart1"/>
    <dgm:cxn modelId="{BBEFD9B0-044F-483D-AFDD-6904156AC5A9}" type="presParOf" srcId="{1A59AC27-D562-45B5-9417-001B3CD92D89}" destId="{78B358C2-4349-4AC4-B0ED-D52BEB3EB003}" srcOrd="5" destOrd="0" presId="urn:microsoft.com/office/officeart/2005/8/layout/orgChart1"/>
    <dgm:cxn modelId="{2B530019-F4D7-45D7-B6CA-11A5296E69EC}" type="presParOf" srcId="{78B358C2-4349-4AC4-B0ED-D52BEB3EB003}" destId="{ABE5B118-D6C9-4B2E-8F02-7C3D65729CA1}" srcOrd="0" destOrd="0" presId="urn:microsoft.com/office/officeart/2005/8/layout/orgChart1"/>
    <dgm:cxn modelId="{DA935084-B743-4C44-9009-247C72A60F8E}" type="presParOf" srcId="{ABE5B118-D6C9-4B2E-8F02-7C3D65729CA1}" destId="{5292D5B5-6411-4D86-A11C-8CD22F6A79D8}" srcOrd="0" destOrd="0" presId="urn:microsoft.com/office/officeart/2005/8/layout/orgChart1"/>
    <dgm:cxn modelId="{6DE6EA17-4E3F-4084-8C72-429CD6007870}" type="presParOf" srcId="{ABE5B118-D6C9-4B2E-8F02-7C3D65729CA1}" destId="{5CBC2802-5BDB-4CC4-AF65-ABC543DB8726}" srcOrd="1" destOrd="0" presId="urn:microsoft.com/office/officeart/2005/8/layout/orgChart1"/>
    <dgm:cxn modelId="{22D3243F-C082-491F-B150-FC72FBB85739}" type="presParOf" srcId="{78B358C2-4349-4AC4-B0ED-D52BEB3EB003}" destId="{B1098B81-3DFA-45AA-95DE-5C3D026ABA32}" srcOrd="1" destOrd="0" presId="urn:microsoft.com/office/officeart/2005/8/layout/orgChart1"/>
    <dgm:cxn modelId="{A2E47CE0-2676-41F5-B539-ADE4EEF0F9EB}" type="presParOf" srcId="{B1098B81-3DFA-45AA-95DE-5C3D026ABA32}" destId="{DB0DA51F-1ABC-4AFF-B601-30DE957BD4D1}" srcOrd="0" destOrd="0" presId="urn:microsoft.com/office/officeart/2005/8/layout/orgChart1"/>
    <dgm:cxn modelId="{154B84F8-A9D1-4C9D-A377-726B59B53085}" type="presParOf" srcId="{B1098B81-3DFA-45AA-95DE-5C3D026ABA32}" destId="{EA5A3455-C54D-49B9-AD1E-947AD3E223F7}" srcOrd="1" destOrd="0" presId="urn:microsoft.com/office/officeart/2005/8/layout/orgChart1"/>
    <dgm:cxn modelId="{D153FFC2-2ADC-48CC-AD69-8E3FB6DB06A5}" type="presParOf" srcId="{EA5A3455-C54D-49B9-AD1E-947AD3E223F7}" destId="{2CE824EC-A5CA-4CF1-BEA1-D7C3EB66D063}" srcOrd="0" destOrd="0" presId="urn:microsoft.com/office/officeart/2005/8/layout/orgChart1"/>
    <dgm:cxn modelId="{3ECAEE38-ACB0-41BA-9E40-A6D8AE7421F2}" type="presParOf" srcId="{2CE824EC-A5CA-4CF1-BEA1-D7C3EB66D063}" destId="{EEA26B19-F117-4807-BBAD-83DBDFDB14B1}" srcOrd="0" destOrd="0" presId="urn:microsoft.com/office/officeart/2005/8/layout/orgChart1"/>
    <dgm:cxn modelId="{7CFF4CB5-DD72-4837-9F42-236687715264}" type="presParOf" srcId="{2CE824EC-A5CA-4CF1-BEA1-D7C3EB66D063}" destId="{A0C8DCBC-92AD-4F14-9EE0-CBAC4CB496E0}" srcOrd="1" destOrd="0" presId="urn:microsoft.com/office/officeart/2005/8/layout/orgChart1"/>
    <dgm:cxn modelId="{12309859-4045-4482-83F3-CCE0F4091E59}" type="presParOf" srcId="{EA5A3455-C54D-49B9-AD1E-947AD3E223F7}" destId="{7B05D413-61E2-447F-A6AE-714228E40367}" srcOrd="1" destOrd="0" presId="urn:microsoft.com/office/officeart/2005/8/layout/orgChart1"/>
    <dgm:cxn modelId="{689040CA-2D35-4D35-BA0C-3D172D92BD38}" type="presParOf" srcId="{EA5A3455-C54D-49B9-AD1E-947AD3E223F7}" destId="{F6A3CC40-68A1-4B35-84DD-4404854006A2}" srcOrd="2" destOrd="0" presId="urn:microsoft.com/office/officeart/2005/8/layout/orgChart1"/>
    <dgm:cxn modelId="{42E18E20-4442-4E08-A8EF-FCA9FCCCF7FC}" type="presParOf" srcId="{B1098B81-3DFA-45AA-95DE-5C3D026ABA32}" destId="{C288CD3C-3A80-4715-B626-F53362025C19}" srcOrd="2" destOrd="0" presId="urn:microsoft.com/office/officeart/2005/8/layout/orgChart1"/>
    <dgm:cxn modelId="{E1AEDC74-022D-4D73-89E8-B095B4209385}" type="presParOf" srcId="{B1098B81-3DFA-45AA-95DE-5C3D026ABA32}" destId="{52906BE6-1FE2-47B0-A033-C93C76F0FAEB}" srcOrd="3" destOrd="0" presId="urn:microsoft.com/office/officeart/2005/8/layout/orgChart1"/>
    <dgm:cxn modelId="{5068EE98-E280-4CF0-A9A5-339E1285E4D9}" type="presParOf" srcId="{52906BE6-1FE2-47B0-A033-C93C76F0FAEB}" destId="{47C4A5EF-A62C-4F6D-9627-8B9A572C7BA7}" srcOrd="0" destOrd="0" presId="urn:microsoft.com/office/officeart/2005/8/layout/orgChart1"/>
    <dgm:cxn modelId="{4396C480-0D90-400D-B086-C49F52FB6426}" type="presParOf" srcId="{47C4A5EF-A62C-4F6D-9627-8B9A572C7BA7}" destId="{D25DDC4E-CED8-4D54-B40C-DDDC346BF59A}" srcOrd="0" destOrd="0" presId="urn:microsoft.com/office/officeart/2005/8/layout/orgChart1"/>
    <dgm:cxn modelId="{1E86A5EF-0075-482D-B10F-7B1B037616C6}" type="presParOf" srcId="{47C4A5EF-A62C-4F6D-9627-8B9A572C7BA7}" destId="{4EA8AE67-97B0-4F60-8955-FF2D04874AFC}" srcOrd="1" destOrd="0" presId="urn:microsoft.com/office/officeart/2005/8/layout/orgChart1"/>
    <dgm:cxn modelId="{FA411E03-8475-415E-8E98-1813BD5F0841}" type="presParOf" srcId="{52906BE6-1FE2-47B0-A033-C93C76F0FAEB}" destId="{E207BF7A-3218-4394-98B0-BC86D302611D}" srcOrd="1" destOrd="0" presId="urn:microsoft.com/office/officeart/2005/8/layout/orgChart1"/>
    <dgm:cxn modelId="{A0F7799B-44FE-45B6-A3A3-716087352905}" type="presParOf" srcId="{52906BE6-1FE2-47B0-A033-C93C76F0FAEB}" destId="{B5245E5F-E35C-4516-94C9-6EB7E1C6FF26}" srcOrd="2" destOrd="0" presId="urn:microsoft.com/office/officeart/2005/8/layout/orgChart1"/>
    <dgm:cxn modelId="{0685FF58-F322-4950-9848-AE7A47C4F388}" type="presParOf" srcId="{78B358C2-4349-4AC4-B0ED-D52BEB3EB003}" destId="{D4B27379-2064-4B83-995A-2D74289247C8}" srcOrd="2" destOrd="0" presId="urn:microsoft.com/office/officeart/2005/8/layout/orgChart1"/>
    <dgm:cxn modelId="{9CFFF1AE-BDDF-4DB9-AD51-B9D8288DF6A8}" type="presParOf" srcId="{D0D4B3E5-A4C7-4D27-A21C-43B997ED8AC2}" destId="{09B2C69D-C70B-468C-A655-99F7012DCD62}" srcOrd="2" destOrd="0" presId="urn:microsoft.com/office/officeart/2005/8/layout/orgChart1"/>
  </dgm:cxnLst>
  <dgm:bg/>
  <dgm:whole>
    <a:ln w="15875"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889F548-A735-411E-8F74-ED946BE14CB3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E5C6EACD-701D-43BA-A4F0-BD5D1370FA66}">
      <dgm:prSet phldrT="[Text]" phldr="1"/>
      <dgm:spPr>
        <a:solidFill>
          <a:srgbClr val="EE6500"/>
        </a:solidFill>
      </dgm:spPr>
      <dgm:t>
        <a:bodyPr/>
        <a:lstStyle/>
        <a:p>
          <a:endParaRPr lang="en-MY"/>
        </a:p>
      </dgm:t>
    </dgm:pt>
    <dgm:pt modelId="{647B13D6-0F90-4E2D-8649-0B001269BED5}" type="parTrans" cxnId="{70955DEA-B076-4189-A5BD-65F1404D739C}">
      <dgm:prSet/>
      <dgm:spPr/>
      <dgm:t>
        <a:bodyPr/>
        <a:lstStyle/>
        <a:p>
          <a:endParaRPr lang="en-MY"/>
        </a:p>
      </dgm:t>
    </dgm:pt>
    <dgm:pt modelId="{8E290DE3-7E9D-490A-9C55-0CEFB6BAFE57}" type="sibTrans" cxnId="{70955DEA-B076-4189-A5BD-65F1404D739C}">
      <dgm:prSet/>
      <dgm:spPr/>
      <dgm:t>
        <a:bodyPr/>
        <a:lstStyle/>
        <a:p>
          <a:endParaRPr lang="en-MY"/>
        </a:p>
      </dgm:t>
    </dgm:pt>
    <dgm:pt modelId="{34BA0841-9ED4-42A3-AFFA-36AC84A1B20A}">
      <dgm:prSet phldrT="[Text]"/>
      <dgm:spPr/>
      <dgm:t>
        <a:bodyPr/>
        <a:lstStyle/>
        <a:p>
          <a:endParaRPr lang="en-US" dirty="0"/>
        </a:p>
        <a:p>
          <a:endParaRPr lang="en-US" dirty="0"/>
        </a:p>
        <a:p>
          <a:r>
            <a:rPr lang="en-US" dirty="0"/>
            <a:t>Dormant company do not have to submit Form CP204</a:t>
          </a:r>
          <a:endParaRPr lang="en-MY" dirty="0"/>
        </a:p>
      </dgm:t>
    </dgm:pt>
    <dgm:pt modelId="{FE408389-AF1E-48AB-AE79-C359925AB7C7}" type="parTrans" cxnId="{A5BA9431-3D51-4A94-B0EE-05BAD7615736}">
      <dgm:prSet/>
      <dgm:spPr/>
      <dgm:t>
        <a:bodyPr/>
        <a:lstStyle/>
        <a:p>
          <a:endParaRPr lang="en-MY"/>
        </a:p>
      </dgm:t>
    </dgm:pt>
    <dgm:pt modelId="{7F3C4655-B2DB-465E-95CC-059060D1B438}" type="sibTrans" cxnId="{A5BA9431-3D51-4A94-B0EE-05BAD7615736}">
      <dgm:prSet/>
      <dgm:spPr/>
      <dgm:t>
        <a:bodyPr/>
        <a:lstStyle/>
        <a:p>
          <a:endParaRPr lang="en-MY"/>
        </a:p>
      </dgm:t>
    </dgm:pt>
    <dgm:pt modelId="{0A5161C1-D6FA-4115-BFA6-188B4A5C0220}">
      <dgm:prSet phldrT="[Text]" phldr="1"/>
      <dgm:spPr>
        <a:solidFill>
          <a:srgbClr val="C12126"/>
        </a:solidFill>
      </dgm:spPr>
      <dgm:t>
        <a:bodyPr/>
        <a:lstStyle/>
        <a:p>
          <a:endParaRPr lang="en-MY"/>
        </a:p>
      </dgm:t>
    </dgm:pt>
    <dgm:pt modelId="{B60A6DA9-ADAA-4F50-B1A1-F170C8ADC5B7}" type="parTrans" cxnId="{E729CD50-6449-42CA-9E29-B4A82D66D71B}">
      <dgm:prSet/>
      <dgm:spPr/>
      <dgm:t>
        <a:bodyPr/>
        <a:lstStyle/>
        <a:p>
          <a:endParaRPr lang="en-MY"/>
        </a:p>
      </dgm:t>
    </dgm:pt>
    <dgm:pt modelId="{DCCDCB69-9382-47D7-B7E5-77EC6CAF1BD4}" type="sibTrans" cxnId="{E729CD50-6449-42CA-9E29-B4A82D66D71B}">
      <dgm:prSet/>
      <dgm:spPr/>
      <dgm:t>
        <a:bodyPr/>
        <a:lstStyle/>
        <a:p>
          <a:endParaRPr lang="en-MY"/>
        </a:p>
      </dgm:t>
    </dgm:pt>
    <dgm:pt modelId="{DCF02116-A551-4915-9B3B-9FACB092FC05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If the estimated tax payable for the company is nil, it still  requires to submit Form CP204 </a:t>
          </a:r>
          <a:endParaRPr lang="en-MY" dirty="0"/>
        </a:p>
      </dgm:t>
    </dgm:pt>
    <dgm:pt modelId="{A0ACD2C5-DD1A-4F66-BD8A-09BB5F58B524}" type="parTrans" cxnId="{F5C4879C-9F81-4E49-B36B-FF9F052E773C}">
      <dgm:prSet/>
      <dgm:spPr/>
      <dgm:t>
        <a:bodyPr/>
        <a:lstStyle/>
        <a:p>
          <a:endParaRPr lang="en-MY"/>
        </a:p>
      </dgm:t>
    </dgm:pt>
    <dgm:pt modelId="{B9BFFAA2-5358-43D9-ADAB-24DE3013E4FC}" type="sibTrans" cxnId="{F5C4879C-9F81-4E49-B36B-FF9F052E773C}">
      <dgm:prSet/>
      <dgm:spPr/>
      <dgm:t>
        <a:bodyPr/>
        <a:lstStyle/>
        <a:p>
          <a:endParaRPr lang="en-MY"/>
        </a:p>
      </dgm:t>
    </dgm:pt>
    <dgm:pt modelId="{36EDA05D-42F9-41B5-9D92-AEE7922E519F}">
      <dgm:prSet phldrT="[Text]" phldr="1"/>
      <dgm:spPr>
        <a:solidFill>
          <a:srgbClr val="EE6500"/>
        </a:solidFill>
      </dgm:spPr>
      <dgm:t>
        <a:bodyPr/>
        <a:lstStyle/>
        <a:p>
          <a:endParaRPr lang="en-MY" dirty="0"/>
        </a:p>
      </dgm:t>
    </dgm:pt>
    <dgm:pt modelId="{ECD2F911-A9A1-4950-9E79-DD1F6C2714E7}" type="parTrans" cxnId="{1879578B-2D16-4F6E-AA91-601B8F6A0204}">
      <dgm:prSet/>
      <dgm:spPr/>
      <dgm:t>
        <a:bodyPr/>
        <a:lstStyle/>
        <a:p>
          <a:endParaRPr lang="en-MY"/>
        </a:p>
      </dgm:t>
    </dgm:pt>
    <dgm:pt modelId="{4D62744B-EDEC-4DA5-BA39-9CAB0CE07D22}" type="sibTrans" cxnId="{1879578B-2D16-4F6E-AA91-601B8F6A0204}">
      <dgm:prSet/>
      <dgm:spPr/>
      <dgm:t>
        <a:bodyPr/>
        <a:lstStyle/>
        <a:p>
          <a:endParaRPr lang="en-MY"/>
        </a:p>
      </dgm:t>
    </dgm:pt>
    <dgm:pt modelId="{F414DC83-053D-4862-B6D4-EA40E04010E1}">
      <dgm:prSet phldrT="[Text]"/>
      <dgm:spPr/>
      <dgm:t>
        <a:bodyPr/>
        <a:lstStyle/>
        <a:p>
          <a:r>
            <a:rPr lang="en-US" dirty="0"/>
            <a:t>Estimated tax payable should not be less than 85% of revised estimated tax payable (if revision is made) from immediate preceding year.</a:t>
          </a:r>
          <a:endParaRPr lang="en-MY" dirty="0"/>
        </a:p>
      </dgm:t>
    </dgm:pt>
    <dgm:pt modelId="{FCD41FED-3373-4379-BFF6-F7526243F9D5}" type="parTrans" cxnId="{8E6F1686-0CD3-45C5-9C5C-E1297A66F009}">
      <dgm:prSet/>
      <dgm:spPr/>
      <dgm:t>
        <a:bodyPr/>
        <a:lstStyle/>
        <a:p>
          <a:endParaRPr lang="en-MY"/>
        </a:p>
      </dgm:t>
    </dgm:pt>
    <dgm:pt modelId="{4646B46F-69C8-4FF5-94AB-697C86871A86}" type="sibTrans" cxnId="{8E6F1686-0CD3-45C5-9C5C-E1297A66F009}">
      <dgm:prSet/>
      <dgm:spPr/>
      <dgm:t>
        <a:bodyPr/>
        <a:lstStyle/>
        <a:p>
          <a:endParaRPr lang="en-MY"/>
        </a:p>
      </dgm:t>
    </dgm:pt>
    <dgm:pt modelId="{1FF488CB-C401-4263-B2F5-3E302C8F6087}" type="pres">
      <dgm:prSet presAssocID="{1889F548-A735-411E-8F74-ED946BE14C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B2A57344-2742-44E6-8E9B-5D79707CA6C5}" type="pres">
      <dgm:prSet presAssocID="{E5C6EACD-701D-43BA-A4F0-BD5D1370FA66}" presName="compositeNode" presStyleCnt="0">
        <dgm:presLayoutVars>
          <dgm:bulletEnabled val="1"/>
        </dgm:presLayoutVars>
      </dgm:prSet>
      <dgm:spPr/>
    </dgm:pt>
    <dgm:pt modelId="{B365F4D3-EA2E-4D82-9DC8-B06ECEA4D7F4}" type="pres">
      <dgm:prSet presAssocID="{E5C6EACD-701D-43BA-A4F0-BD5D1370FA66}" presName="bgRect" presStyleLbl="node1" presStyleIdx="0" presStyleCnt="3"/>
      <dgm:spPr/>
      <dgm:t>
        <a:bodyPr/>
        <a:lstStyle/>
        <a:p>
          <a:endParaRPr lang="en-MY"/>
        </a:p>
      </dgm:t>
    </dgm:pt>
    <dgm:pt modelId="{CDDD4C5F-DDAB-426B-8362-129525F39A85}" type="pres">
      <dgm:prSet presAssocID="{E5C6EACD-701D-43BA-A4F0-BD5D1370FA66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EADF6C6-C9FC-4988-B067-BB7A41FAD391}" type="pres">
      <dgm:prSet presAssocID="{E5C6EACD-701D-43BA-A4F0-BD5D1370FA66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468B741-20F1-4C41-BE97-4A5C1CB64FB3}" type="pres">
      <dgm:prSet presAssocID="{8E290DE3-7E9D-490A-9C55-0CEFB6BAFE57}" presName="hSp" presStyleCnt="0"/>
      <dgm:spPr/>
    </dgm:pt>
    <dgm:pt modelId="{0F0C1913-9A75-47F1-BC5D-7740BC651DE0}" type="pres">
      <dgm:prSet presAssocID="{8E290DE3-7E9D-490A-9C55-0CEFB6BAFE57}" presName="vProcSp" presStyleCnt="0"/>
      <dgm:spPr/>
    </dgm:pt>
    <dgm:pt modelId="{BA66A851-C04D-44A8-853A-12D85A6F697F}" type="pres">
      <dgm:prSet presAssocID="{8E290DE3-7E9D-490A-9C55-0CEFB6BAFE57}" presName="vSp1" presStyleCnt="0"/>
      <dgm:spPr/>
    </dgm:pt>
    <dgm:pt modelId="{40C03964-FFC1-4B16-A1DB-F72C8316D969}" type="pres">
      <dgm:prSet presAssocID="{8E290DE3-7E9D-490A-9C55-0CEFB6BAFE57}" presName="simulatedConn" presStyleLbl="solidFgAcc1" presStyleIdx="0" presStyleCnt="2"/>
      <dgm:spPr/>
    </dgm:pt>
    <dgm:pt modelId="{F7621796-E1C5-4CAA-A033-DF77BF88D05A}" type="pres">
      <dgm:prSet presAssocID="{8E290DE3-7E9D-490A-9C55-0CEFB6BAFE57}" presName="vSp2" presStyleCnt="0"/>
      <dgm:spPr/>
    </dgm:pt>
    <dgm:pt modelId="{AD93745A-5F4A-4F88-ADA1-BB4640638DBE}" type="pres">
      <dgm:prSet presAssocID="{8E290DE3-7E9D-490A-9C55-0CEFB6BAFE57}" presName="sibTrans" presStyleCnt="0"/>
      <dgm:spPr/>
    </dgm:pt>
    <dgm:pt modelId="{32DAEA6F-10EA-4214-84F1-D4ADB8489965}" type="pres">
      <dgm:prSet presAssocID="{0A5161C1-D6FA-4115-BFA6-188B4A5C0220}" presName="compositeNode" presStyleCnt="0">
        <dgm:presLayoutVars>
          <dgm:bulletEnabled val="1"/>
        </dgm:presLayoutVars>
      </dgm:prSet>
      <dgm:spPr/>
    </dgm:pt>
    <dgm:pt modelId="{ED7E9052-365B-4522-B2F1-CBBD181DE8FE}" type="pres">
      <dgm:prSet presAssocID="{0A5161C1-D6FA-4115-BFA6-188B4A5C0220}" presName="bgRect" presStyleLbl="node1" presStyleIdx="1" presStyleCnt="3"/>
      <dgm:spPr/>
      <dgm:t>
        <a:bodyPr/>
        <a:lstStyle/>
        <a:p>
          <a:endParaRPr lang="en-MY"/>
        </a:p>
      </dgm:t>
    </dgm:pt>
    <dgm:pt modelId="{53EF56C3-AB84-4EF8-88F5-E617DB40BEC6}" type="pres">
      <dgm:prSet presAssocID="{0A5161C1-D6FA-4115-BFA6-188B4A5C0220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835FEB7-1506-4FEC-B128-3EF5E77CE39C}" type="pres">
      <dgm:prSet presAssocID="{0A5161C1-D6FA-4115-BFA6-188B4A5C0220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2D0DE9C-6050-45BE-AC06-F2D776FADA99}" type="pres">
      <dgm:prSet presAssocID="{DCCDCB69-9382-47D7-B7E5-77EC6CAF1BD4}" presName="hSp" presStyleCnt="0"/>
      <dgm:spPr/>
    </dgm:pt>
    <dgm:pt modelId="{B7ED699C-95AC-4CD8-B3F1-1AFEE7C882B5}" type="pres">
      <dgm:prSet presAssocID="{DCCDCB69-9382-47D7-B7E5-77EC6CAF1BD4}" presName="vProcSp" presStyleCnt="0"/>
      <dgm:spPr/>
    </dgm:pt>
    <dgm:pt modelId="{9B02E8B3-71FD-453E-B54F-D9E3638BD284}" type="pres">
      <dgm:prSet presAssocID="{DCCDCB69-9382-47D7-B7E5-77EC6CAF1BD4}" presName="vSp1" presStyleCnt="0"/>
      <dgm:spPr/>
    </dgm:pt>
    <dgm:pt modelId="{35790F8F-EB9D-41F6-86DF-A9CD641BDFE2}" type="pres">
      <dgm:prSet presAssocID="{DCCDCB69-9382-47D7-B7E5-77EC6CAF1BD4}" presName="simulatedConn" presStyleLbl="solidFgAcc1" presStyleIdx="1" presStyleCnt="2"/>
      <dgm:spPr/>
    </dgm:pt>
    <dgm:pt modelId="{6DD66C35-8E99-4F74-862B-E5C9BE3F97D1}" type="pres">
      <dgm:prSet presAssocID="{DCCDCB69-9382-47D7-B7E5-77EC6CAF1BD4}" presName="vSp2" presStyleCnt="0"/>
      <dgm:spPr/>
    </dgm:pt>
    <dgm:pt modelId="{132A6742-01DB-4797-BB69-1D95091C4082}" type="pres">
      <dgm:prSet presAssocID="{DCCDCB69-9382-47D7-B7E5-77EC6CAF1BD4}" presName="sibTrans" presStyleCnt="0"/>
      <dgm:spPr/>
    </dgm:pt>
    <dgm:pt modelId="{3DBA65C7-F0B9-4D2D-BB6F-F5D76A161C7A}" type="pres">
      <dgm:prSet presAssocID="{36EDA05D-42F9-41B5-9D92-AEE7922E519F}" presName="compositeNode" presStyleCnt="0">
        <dgm:presLayoutVars>
          <dgm:bulletEnabled val="1"/>
        </dgm:presLayoutVars>
      </dgm:prSet>
      <dgm:spPr/>
    </dgm:pt>
    <dgm:pt modelId="{045B8253-A139-4034-9947-6C26BCB2A3CC}" type="pres">
      <dgm:prSet presAssocID="{36EDA05D-42F9-41B5-9D92-AEE7922E519F}" presName="bgRect" presStyleLbl="node1" presStyleIdx="2" presStyleCnt="3"/>
      <dgm:spPr/>
      <dgm:t>
        <a:bodyPr/>
        <a:lstStyle/>
        <a:p>
          <a:endParaRPr lang="en-MY"/>
        </a:p>
      </dgm:t>
    </dgm:pt>
    <dgm:pt modelId="{6BA93DEE-0D8A-40D2-8E7E-159D9556F299}" type="pres">
      <dgm:prSet presAssocID="{36EDA05D-42F9-41B5-9D92-AEE7922E519F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C420F94-8D67-4179-88ED-10695C6747E6}" type="pres">
      <dgm:prSet presAssocID="{36EDA05D-42F9-41B5-9D92-AEE7922E519F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F5C4879C-9F81-4E49-B36B-FF9F052E773C}" srcId="{0A5161C1-D6FA-4115-BFA6-188B4A5C0220}" destId="{DCF02116-A551-4915-9B3B-9FACB092FC05}" srcOrd="0" destOrd="0" parTransId="{A0ACD2C5-DD1A-4F66-BD8A-09BB5F58B524}" sibTransId="{B9BFFAA2-5358-43D9-ADAB-24DE3013E4FC}"/>
    <dgm:cxn modelId="{8E6F1686-0CD3-45C5-9C5C-E1297A66F009}" srcId="{36EDA05D-42F9-41B5-9D92-AEE7922E519F}" destId="{F414DC83-053D-4862-B6D4-EA40E04010E1}" srcOrd="0" destOrd="0" parTransId="{FCD41FED-3373-4379-BFF6-F7526243F9D5}" sibTransId="{4646B46F-69C8-4FF5-94AB-697C86871A86}"/>
    <dgm:cxn modelId="{70955DEA-B076-4189-A5BD-65F1404D739C}" srcId="{1889F548-A735-411E-8F74-ED946BE14CB3}" destId="{E5C6EACD-701D-43BA-A4F0-BD5D1370FA66}" srcOrd="0" destOrd="0" parTransId="{647B13D6-0F90-4E2D-8649-0B001269BED5}" sibTransId="{8E290DE3-7E9D-490A-9C55-0CEFB6BAFE57}"/>
    <dgm:cxn modelId="{E729CD50-6449-42CA-9E29-B4A82D66D71B}" srcId="{1889F548-A735-411E-8F74-ED946BE14CB3}" destId="{0A5161C1-D6FA-4115-BFA6-188B4A5C0220}" srcOrd="1" destOrd="0" parTransId="{B60A6DA9-ADAA-4F50-B1A1-F170C8ADC5B7}" sibTransId="{DCCDCB69-9382-47D7-B7E5-77EC6CAF1BD4}"/>
    <dgm:cxn modelId="{6D6F0EA4-8798-43E1-A847-33902637D7FA}" type="presOf" srcId="{0A5161C1-D6FA-4115-BFA6-188B4A5C0220}" destId="{ED7E9052-365B-4522-B2F1-CBBD181DE8FE}" srcOrd="0" destOrd="0" presId="urn:microsoft.com/office/officeart/2005/8/layout/hProcess7"/>
    <dgm:cxn modelId="{81217E03-3EA1-4136-9659-C6AC71B4C84D}" type="presOf" srcId="{34BA0841-9ED4-42A3-AFFA-36AC84A1B20A}" destId="{0EADF6C6-C9FC-4988-B067-BB7A41FAD391}" srcOrd="0" destOrd="0" presId="urn:microsoft.com/office/officeart/2005/8/layout/hProcess7"/>
    <dgm:cxn modelId="{8844F448-F996-4210-8533-2E18C7819166}" type="presOf" srcId="{36EDA05D-42F9-41B5-9D92-AEE7922E519F}" destId="{6BA93DEE-0D8A-40D2-8E7E-159D9556F299}" srcOrd="1" destOrd="0" presId="urn:microsoft.com/office/officeart/2005/8/layout/hProcess7"/>
    <dgm:cxn modelId="{31789F1E-4A92-4AD6-AE33-7DA1E7824CE6}" type="presOf" srcId="{0A5161C1-D6FA-4115-BFA6-188B4A5C0220}" destId="{53EF56C3-AB84-4EF8-88F5-E617DB40BEC6}" srcOrd="1" destOrd="0" presId="urn:microsoft.com/office/officeart/2005/8/layout/hProcess7"/>
    <dgm:cxn modelId="{708C2179-A7F9-4877-9A95-FC0B44684055}" type="presOf" srcId="{E5C6EACD-701D-43BA-A4F0-BD5D1370FA66}" destId="{CDDD4C5F-DDAB-426B-8362-129525F39A85}" srcOrd="1" destOrd="0" presId="urn:microsoft.com/office/officeart/2005/8/layout/hProcess7"/>
    <dgm:cxn modelId="{F57502F1-825B-466F-94A0-2415B215ECC6}" type="presOf" srcId="{F414DC83-053D-4862-B6D4-EA40E04010E1}" destId="{5C420F94-8D67-4179-88ED-10695C6747E6}" srcOrd="0" destOrd="0" presId="urn:microsoft.com/office/officeart/2005/8/layout/hProcess7"/>
    <dgm:cxn modelId="{EBA9539E-9A63-42ED-9095-616649527E56}" type="presOf" srcId="{DCF02116-A551-4915-9B3B-9FACB092FC05}" destId="{2835FEB7-1506-4FEC-B128-3EF5E77CE39C}" srcOrd="0" destOrd="0" presId="urn:microsoft.com/office/officeart/2005/8/layout/hProcess7"/>
    <dgm:cxn modelId="{F8CEA744-872D-40E1-8D58-107E119634D3}" type="presOf" srcId="{1889F548-A735-411E-8F74-ED946BE14CB3}" destId="{1FF488CB-C401-4263-B2F5-3E302C8F6087}" srcOrd="0" destOrd="0" presId="urn:microsoft.com/office/officeart/2005/8/layout/hProcess7"/>
    <dgm:cxn modelId="{A5BA9431-3D51-4A94-B0EE-05BAD7615736}" srcId="{E5C6EACD-701D-43BA-A4F0-BD5D1370FA66}" destId="{34BA0841-9ED4-42A3-AFFA-36AC84A1B20A}" srcOrd="0" destOrd="0" parTransId="{FE408389-AF1E-48AB-AE79-C359925AB7C7}" sibTransId="{7F3C4655-B2DB-465E-95CC-059060D1B438}"/>
    <dgm:cxn modelId="{1A18E156-52FA-4F3F-B4C9-19F651A2E29A}" type="presOf" srcId="{36EDA05D-42F9-41B5-9D92-AEE7922E519F}" destId="{045B8253-A139-4034-9947-6C26BCB2A3CC}" srcOrd="0" destOrd="0" presId="urn:microsoft.com/office/officeart/2005/8/layout/hProcess7"/>
    <dgm:cxn modelId="{2592A92F-DFE8-4C24-B894-24171DC6CD7B}" type="presOf" srcId="{E5C6EACD-701D-43BA-A4F0-BD5D1370FA66}" destId="{B365F4D3-EA2E-4D82-9DC8-B06ECEA4D7F4}" srcOrd="0" destOrd="0" presId="urn:microsoft.com/office/officeart/2005/8/layout/hProcess7"/>
    <dgm:cxn modelId="{1879578B-2D16-4F6E-AA91-601B8F6A0204}" srcId="{1889F548-A735-411E-8F74-ED946BE14CB3}" destId="{36EDA05D-42F9-41B5-9D92-AEE7922E519F}" srcOrd="2" destOrd="0" parTransId="{ECD2F911-A9A1-4950-9E79-DD1F6C2714E7}" sibTransId="{4D62744B-EDEC-4DA5-BA39-9CAB0CE07D22}"/>
    <dgm:cxn modelId="{A146C500-D24D-40BA-BBA5-3D1AD90241B9}" type="presParOf" srcId="{1FF488CB-C401-4263-B2F5-3E302C8F6087}" destId="{B2A57344-2742-44E6-8E9B-5D79707CA6C5}" srcOrd="0" destOrd="0" presId="urn:microsoft.com/office/officeart/2005/8/layout/hProcess7"/>
    <dgm:cxn modelId="{585E932C-D8C5-4D28-B90E-3EAC8CFFF8D1}" type="presParOf" srcId="{B2A57344-2742-44E6-8E9B-5D79707CA6C5}" destId="{B365F4D3-EA2E-4D82-9DC8-B06ECEA4D7F4}" srcOrd="0" destOrd="0" presId="urn:microsoft.com/office/officeart/2005/8/layout/hProcess7"/>
    <dgm:cxn modelId="{297FD02B-A8E0-446D-AD99-7AFA23AF1A3B}" type="presParOf" srcId="{B2A57344-2742-44E6-8E9B-5D79707CA6C5}" destId="{CDDD4C5F-DDAB-426B-8362-129525F39A85}" srcOrd="1" destOrd="0" presId="urn:microsoft.com/office/officeart/2005/8/layout/hProcess7"/>
    <dgm:cxn modelId="{BFFC300B-47BB-4493-989F-3D1A336284CA}" type="presParOf" srcId="{B2A57344-2742-44E6-8E9B-5D79707CA6C5}" destId="{0EADF6C6-C9FC-4988-B067-BB7A41FAD391}" srcOrd="2" destOrd="0" presId="urn:microsoft.com/office/officeart/2005/8/layout/hProcess7"/>
    <dgm:cxn modelId="{F060DDD6-6EE6-48AD-9ADD-12BDF56B4007}" type="presParOf" srcId="{1FF488CB-C401-4263-B2F5-3E302C8F6087}" destId="{5468B741-20F1-4C41-BE97-4A5C1CB64FB3}" srcOrd="1" destOrd="0" presId="urn:microsoft.com/office/officeart/2005/8/layout/hProcess7"/>
    <dgm:cxn modelId="{D2B2E73E-7152-4266-8152-A4A6F6CE1656}" type="presParOf" srcId="{1FF488CB-C401-4263-B2F5-3E302C8F6087}" destId="{0F0C1913-9A75-47F1-BC5D-7740BC651DE0}" srcOrd="2" destOrd="0" presId="urn:microsoft.com/office/officeart/2005/8/layout/hProcess7"/>
    <dgm:cxn modelId="{969DF4B2-ECBD-4D10-A4B7-B6ED04075A83}" type="presParOf" srcId="{0F0C1913-9A75-47F1-BC5D-7740BC651DE0}" destId="{BA66A851-C04D-44A8-853A-12D85A6F697F}" srcOrd="0" destOrd="0" presId="urn:microsoft.com/office/officeart/2005/8/layout/hProcess7"/>
    <dgm:cxn modelId="{ED0FBE57-AF61-43AE-A7D9-02966465F3AE}" type="presParOf" srcId="{0F0C1913-9A75-47F1-BC5D-7740BC651DE0}" destId="{40C03964-FFC1-4B16-A1DB-F72C8316D969}" srcOrd="1" destOrd="0" presId="urn:microsoft.com/office/officeart/2005/8/layout/hProcess7"/>
    <dgm:cxn modelId="{808F091C-2F0D-4A70-891D-ECDADE4AB923}" type="presParOf" srcId="{0F0C1913-9A75-47F1-BC5D-7740BC651DE0}" destId="{F7621796-E1C5-4CAA-A033-DF77BF88D05A}" srcOrd="2" destOrd="0" presId="urn:microsoft.com/office/officeart/2005/8/layout/hProcess7"/>
    <dgm:cxn modelId="{46DC20CF-CD69-4501-8B47-F524D22BF237}" type="presParOf" srcId="{1FF488CB-C401-4263-B2F5-3E302C8F6087}" destId="{AD93745A-5F4A-4F88-ADA1-BB4640638DBE}" srcOrd="3" destOrd="0" presId="urn:microsoft.com/office/officeart/2005/8/layout/hProcess7"/>
    <dgm:cxn modelId="{D2BAA143-0A13-49A2-9ECD-2B424781F9BA}" type="presParOf" srcId="{1FF488CB-C401-4263-B2F5-3E302C8F6087}" destId="{32DAEA6F-10EA-4214-84F1-D4ADB8489965}" srcOrd="4" destOrd="0" presId="urn:microsoft.com/office/officeart/2005/8/layout/hProcess7"/>
    <dgm:cxn modelId="{4C11C5C6-2A19-456E-B373-8007C26F1CDC}" type="presParOf" srcId="{32DAEA6F-10EA-4214-84F1-D4ADB8489965}" destId="{ED7E9052-365B-4522-B2F1-CBBD181DE8FE}" srcOrd="0" destOrd="0" presId="urn:microsoft.com/office/officeart/2005/8/layout/hProcess7"/>
    <dgm:cxn modelId="{CD6B1E31-4D93-466B-B1C9-5AF5BC683729}" type="presParOf" srcId="{32DAEA6F-10EA-4214-84F1-D4ADB8489965}" destId="{53EF56C3-AB84-4EF8-88F5-E617DB40BEC6}" srcOrd="1" destOrd="0" presId="urn:microsoft.com/office/officeart/2005/8/layout/hProcess7"/>
    <dgm:cxn modelId="{B5BC2DE3-B1A9-4B62-BBC8-EF4AC0649750}" type="presParOf" srcId="{32DAEA6F-10EA-4214-84F1-D4ADB8489965}" destId="{2835FEB7-1506-4FEC-B128-3EF5E77CE39C}" srcOrd="2" destOrd="0" presId="urn:microsoft.com/office/officeart/2005/8/layout/hProcess7"/>
    <dgm:cxn modelId="{5EE450FF-FED0-4955-AD5D-59DA9983511F}" type="presParOf" srcId="{1FF488CB-C401-4263-B2F5-3E302C8F6087}" destId="{12D0DE9C-6050-45BE-AC06-F2D776FADA99}" srcOrd="5" destOrd="0" presId="urn:microsoft.com/office/officeart/2005/8/layout/hProcess7"/>
    <dgm:cxn modelId="{43B0DCE5-D91A-4B36-BE63-1EED1E32E7F8}" type="presParOf" srcId="{1FF488CB-C401-4263-B2F5-3E302C8F6087}" destId="{B7ED699C-95AC-4CD8-B3F1-1AFEE7C882B5}" srcOrd="6" destOrd="0" presId="urn:microsoft.com/office/officeart/2005/8/layout/hProcess7"/>
    <dgm:cxn modelId="{44113F45-C9A4-498B-8784-6372BEC9AAD6}" type="presParOf" srcId="{B7ED699C-95AC-4CD8-B3F1-1AFEE7C882B5}" destId="{9B02E8B3-71FD-453E-B54F-D9E3638BD284}" srcOrd="0" destOrd="0" presId="urn:microsoft.com/office/officeart/2005/8/layout/hProcess7"/>
    <dgm:cxn modelId="{8A598AA3-7102-400A-9114-C6DB1D3FCE4B}" type="presParOf" srcId="{B7ED699C-95AC-4CD8-B3F1-1AFEE7C882B5}" destId="{35790F8F-EB9D-41F6-86DF-A9CD641BDFE2}" srcOrd="1" destOrd="0" presId="urn:microsoft.com/office/officeart/2005/8/layout/hProcess7"/>
    <dgm:cxn modelId="{8E2B982A-8ED9-41EB-A799-1F493C5289DC}" type="presParOf" srcId="{B7ED699C-95AC-4CD8-B3F1-1AFEE7C882B5}" destId="{6DD66C35-8E99-4F74-862B-E5C9BE3F97D1}" srcOrd="2" destOrd="0" presId="urn:microsoft.com/office/officeart/2005/8/layout/hProcess7"/>
    <dgm:cxn modelId="{76AAA576-A4B3-47AD-8A58-AD68CF204DEE}" type="presParOf" srcId="{1FF488CB-C401-4263-B2F5-3E302C8F6087}" destId="{132A6742-01DB-4797-BB69-1D95091C4082}" srcOrd="7" destOrd="0" presId="urn:microsoft.com/office/officeart/2005/8/layout/hProcess7"/>
    <dgm:cxn modelId="{C31BB178-120D-4A9B-8EFA-C5B5D1333929}" type="presParOf" srcId="{1FF488CB-C401-4263-B2F5-3E302C8F6087}" destId="{3DBA65C7-F0B9-4D2D-BB6F-F5D76A161C7A}" srcOrd="8" destOrd="0" presId="urn:microsoft.com/office/officeart/2005/8/layout/hProcess7"/>
    <dgm:cxn modelId="{9CBB0D89-9962-4AC6-A2D9-6166E8B690C0}" type="presParOf" srcId="{3DBA65C7-F0B9-4D2D-BB6F-F5D76A161C7A}" destId="{045B8253-A139-4034-9947-6C26BCB2A3CC}" srcOrd="0" destOrd="0" presId="urn:microsoft.com/office/officeart/2005/8/layout/hProcess7"/>
    <dgm:cxn modelId="{C0B51C04-E5FC-4E6C-AB4D-6D6AC35BBE01}" type="presParOf" srcId="{3DBA65C7-F0B9-4D2D-BB6F-F5D76A161C7A}" destId="{6BA93DEE-0D8A-40D2-8E7E-159D9556F299}" srcOrd="1" destOrd="0" presId="urn:microsoft.com/office/officeart/2005/8/layout/hProcess7"/>
    <dgm:cxn modelId="{5C77DDC8-6454-4BD7-A511-70CE4086D358}" type="presParOf" srcId="{3DBA65C7-F0B9-4D2D-BB6F-F5D76A161C7A}" destId="{5C420F94-8D67-4179-88ED-10695C6747E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CE757E8-BA86-4F68-8B8A-596F9E10870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9EF34A-11AF-4CB8-ABAC-C062BADA29D5}">
      <dgm:prSet phldrT="[Text]"/>
      <dgm:spPr>
        <a:xfrm>
          <a:off x="0" y="478"/>
          <a:ext cx="2865120" cy="1864479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COMPANIES</a:t>
          </a:r>
        </a:p>
      </dgm:t>
    </dgm:pt>
    <dgm:pt modelId="{4E78ED84-AE27-423F-A94D-4B47010AFFAF}" type="parTrans" cxnId="{13B1C6A5-718E-4AD2-BEB1-9B4C064B32CE}">
      <dgm:prSet/>
      <dgm:spPr/>
      <dgm:t>
        <a:bodyPr/>
        <a:lstStyle/>
        <a:p>
          <a:endParaRPr lang="en-US"/>
        </a:p>
      </dgm:t>
    </dgm:pt>
    <dgm:pt modelId="{D93139E9-4218-43F2-9756-A3A22E3E0D85}" type="sibTrans" cxnId="{13B1C6A5-718E-4AD2-BEB1-9B4C064B32CE}">
      <dgm:prSet/>
      <dgm:spPr/>
      <dgm:t>
        <a:bodyPr/>
        <a:lstStyle/>
        <a:p>
          <a:endParaRPr lang="en-US"/>
        </a:p>
      </dgm:t>
    </dgm:pt>
    <dgm:pt modelId="{F94D270C-FFE1-486B-946A-5D680C72C7D6}">
      <dgm:prSet phldrT="[Text]"/>
      <dgm:spPr>
        <a:xfrm>
          <a:off x="2865119" y="478"/>
          <a:ext cx="4297680" cy="1864479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2001</a:t>
          </a:r>
        </a:p>
      </dgm:t>
    </dgm:pt>
    <dgm:pt modelId="{3A1B0BB6-9F25-4DD3-983B-07DEC7BE391F}" type="parTrans" cxnId="{6C7A85C2-CF5E-4713-9353-2CC2B63FA040}">
      <dgm:prSet/>
      <dgm:spPr/>
      <dgm:t>
        <a:bodyPr/>
        <a:lstStyle/>
        <a:p>
          <a:endParaRPr lang="en-US"/>
        </a:p>
      </dgm:t>
    </dgm:pt>
    <dgm:pt modelId="{6E53224E-A502-4949-A30F-A7D26DD2CADD}" type="sibTrans" cxnId="{6C7A85C2-CF5E-4713-9353-2CC2B63FA040}">
      <dgm:prSet/>
      <dgm:spPr/>
      <dgm:t>
        <a:bodyPr/>
        <a:lstStyle/>
        <a:p>
          <a:endParaRPr lang="en-US"/>
        </a:p>
      </dgm:t>
    </dgm:pt>
    <dgm:pt modelId="{C6D82ACD-715F-49B2-A4AF-31A44E626259}">
      <dgm:prSet phldrT="[Text]"/>
      <dgm:spPr>
        <a:xfrm>
          <a:off x="0" y="2051405"/>
          <a:ext cx="2865120" cy="1864479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BUSINESSES, PARTNERSHIPS AND CO-OPERATIVES</a:t>
          </a:r>
        </a:p>
      </dgm:t>
    </dgm:pt>
    <dgm:pt modelId="{67B6C5BE-9AFE-4AE4-A5B8-7A9F83AD4533}" type="parTrans" cxnId="{3AA3E4BC-9501-47BC-8B01-7DDEAE269DB4}">
      <dgm:prSet/>
      <dgm:spPr/>
      <dgm:t>
        <a:bodyPr/>
        <a:lstStyle/>
        <a:p>
          <a:endParaRPr lang="en-US"/>
        </a:p>
      </dgm:t>
    </dgm:pt>
    <dgm:pt modelId="{FABD6EBC-E3BB-4667-85E8-533DDE3CFEB3}" type="sibTrans" cxnId="{3AA3E4BC-9501-47BC-8B01-7DDEAE269DB4}">
      <dgm:prSet/>
      <dgm:spPr/>
      <dgm:t>
        <a:bodyPr/>
        <a:lstStyle/>
        <a:p>
          <a:endParaRPr lang="en-US"/>
        </a:p>
      </dgm:t>
    </dgm:pt>
    <dgm:pt modelId="{F1E94695-AE95-4372-BDDE-B0695A525575}">
      <dgm:prSet phldrT="[Text]"/>
      <dgm:spPr>
        <a:xfrm>
          <a:off x="2865119" y="2051405"/>
          <a:ext cx="4297680" cy="1864479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2004</a:t>
          </a:r>
        </a:p>
      </dgm:t>
    </dgm:pt>
    <dgm:pt modelId="{6F932A4A-AA2C-4A1E-97CA-485B57B7F5ED}" type="parTrans" cxnId="{0048D353-498F-4FAD-8BA3-B786C51BF002}">
      <dgm:prSet/>
      <dgm:spPr/>
      <dgm:t>
        <a:bodyPr/>
        <a:lstStyle/>
        <a:p>
          <a:endParaRPr lang="en-US"/>
        </a:p>
      </dgm:t>
    </dgm:pt>
    <dgm:pt modelId="{6C76ED80-15CF-47F9-A58D-9254157D99DF}" type="sibTrans" cxnId="{0048D353-498F-4FAD-8BA3-B786C51BF002}">
      <dgm:prSet/>
      <dgm:spPr/>
      <dgm:t>
        <a:bodyPr/>
        <a:lstStyle/>
        <a:p>
          <a:endParaRPr lang="en-US"/>
        </a:p>
      </dgm:t>
    </dgm:pt>
    <dgm:pt modelId="{CF1699C8-DD35-4D66-8F89-C0C6A19074C2}" type="pres">
      <dgm:prSet presAssocID="{DCE757E8-BA86-4F68-8B8A-596F9E10870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5E035940-AEB9-48D8-BFEE-89FB5401863D}" type="pres">
      <dgm:prSet presAssocID="{289EF34A-11AF-4CB8-ABAC-C062BADA29D5}" presName="linNode" presStyleCnt="0"/>
      <dgm:spPr/>
    </dgm:pt>
    <dgm:pt modelId="{E422BCA1-EBC5-4C83-855B-4F21A68BD8FE}" type="pres">
      <dgm:prSet presAssocID="{289EF34A-11AF-4CB8-ABAC-C062BADA29D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7E9764B-9EDA-4C58-8C50-5B7AB46546B9}" type="pres">
      <dgm:prSet presAssocID="{289EF34A-11AF-4CB8-ABAC-C062BADA29D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5039F3B-BB83-4C97-887A-0BCD71AB6569}" type="pres">
      <dgm:prSet presAssocID="{D93139E9-4218-43F2-9756-A3A22E3E0D85}" presName="spacing" presStyleCnt="0"/>
      <dgm:spPr/>
    </dgm:pt>
    <dgm:pt modelId="{7B7FC9E0-7299-4014-985F-3B74853B7586}" type="pres">
      <dgm:prSet presAssocID="{C6D82ACD-715F-49B2-A4AF-31A44E626259}" presName="linNode" presStyleCnt="0"/>
      <dgm:spPr/>
    </dgm:pt>
    <dgm:pt modelId="{77D52DE5-A443-4838-B51A-F45DC8A99C78}" type="pres">
      <dgm:prSet presAssocID="{C6D82ACD-715F-49B2-A4AF-31A44E62625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35A0904-69B1-4389-A1EC-D40AF76B4EB2}" type="pres">
      <dgm:prSet presAssocID="{C6D82ACD-715F-49B2-A4AF-31A44E62625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BF213162-33AC-4C08-AC79-82B118DE2216}" type="presOf" srcId="{DCE757E8-BA86-4F68-8B8A-596F9E108705}" destId="{CF1699C8-DD35-4D66-8F89-C0C6A19074C2}" srcOrd="0" destOrd="0" presId="urn:microsoft.com/office/officeart/2005/8/layout/vList6"/>
    <dgm:cxn modelId="{13B1C6A5-718E-4AD2-BEB1-9B4C064B32CE}" srcId="{DCE757E8-BA86-4F68-8B8A-596F9E108705}" destId="{289EF34A-11AF-4CB8-ABAC-C062BADA29D5}" srcOrd="0" destOrd="0" parTransId="{4E78ED84-AE27-423F-A94D-4B47010AFFAF}" sibTransId="{D93139E9-4218-43F2-9756-A3A22E3E0D85}"/>
    <dgm:cxn modelId="{ED9AB28D-DBAE-432E-A719-6F64082CB8F1}" type="presOf" srcId="{289EF34A-11AF-4CB8-ABAC-C062BADA29D5}" destId="{E422BCA1-EBC5-4C83-855B-4F21A68BD8FE}" srcOrd="0" destOrd="0" presId="urn:microsoft.com/office/officeart/2005/8/layout/vList6"/>
    <dgm:cxn modelId="{6C7A85C2-CF5E-4713-9353-2CC2B63FA040}" srcId="{289EF34A-11AF-4CB8-ABAC-C062BADA29D5}" destId="{F94D270C-FFE1-486B-946A-5D680C72C7D6}" srcOrd="0" destOrd="0" parTransId="{3A1B0BB6-9F25-4DD3-983B-07DEC7BE391F}" sibTransId="{6E53224E-A502-4949-A30F-A7D26DD2CADD}"/>
    <dgm:cxn modelId="{0048D353-498F-4FAD-8BA3-B786C51BF002}" srcId="{C6D82ACD-715F-49B2-A4AF-31A44E626259}" destId="{F1E94695-AE95-4372-BDDE-B0695A525575}" srcOrd="0" destOrd="0" parTransId="{6F932A4A-AA2C-4A1E-97CA-485B57B7F5ED}" sibTransId="{6C76ED80-15CF-47F9-A58D-9254157D99DF}"/>
    <dgm:cxn modelId="{3AA3E4BC-9501-47BC-8B01-7DDEAE269DB4}" srcId="{DCE757E8-BA86-4F68-8B8A-596F9E108705}" destId="{C6D82ACD-715F-49B2-A4AF-31A44E626259}" srcOrd="1" destOrd="0" parTransId="{67B6C5BE-9AFE-4AE4-A5B8-7A9F83AD4533}" sibTransId="{FABD6EBC-E3BB-4667-85E8-533DDE3CFEB3}"/>
    <dgm:cxn modelId="{F4FCD3FC-9A12-40A1-BE7A-635FA89BA65A}" type="presOf" srcId="{F1E94695-AE95-4372-BDDE-B0695A525575}" destId="{F35A0904-69B1-4389-A1EC-D40AF76B4EB2}" srcOrd="0" destOrd="0" presId="urn:microsoft.com/office/officeart/2005/8/layout/vList6"/>
    <dgm:cxn modelId="{46D4D771-67E1-4133-8031-BAB3213F42C0}" type="presOf" srcId="{F94D270C-FFE1-486B-946A-5D680C72C7D6}" destId="{97E9764B-9EDA-4C58-8C50-5B7AB46546B9}" srcOrd="0" destOrd="0" presId="urn:microsoft.com/office/officeart/2005/8/layout/vList6"/>
    <dgm:cxn modelId="{487DE558-609D-4716-94CA-1898DBF40F9A}" type="presOf" srcId="{C6D82ACD-715F-49B2-A4AF-31A44E626259}" destId="{77D52DE5-A443-4838-B51A-F45DC8A99C78}" srcOrd="0" destOrd="0" presId="urn:microsoft.com/office/officeart/2005/8/layout/vList6"/>
    <dgm:cxn modelId="{7E673CA1-1A6B-4A11-8EB7-5EE9B14F7A24}" type="presParOf" srcId="{CF1699C8-DD35-4D66-8F89-C0C6A19074C2}" destId="{5E035940-AEB9-48D8-BFEE-89FB5401863D}" srcOrd="0" destOrd="0" presId="urn:microsoft.com/office/officeart/2005/8/layout/vList6"/>
    <dgm:cxn modelId="{111A7CB5-1721-48EB-8CC1-F41BD785FB14}" type="presParOf" srcId="{5E035940-AEB9-48D8-BFEE-89FB5401863D}" destId="{E422BCA1-EBC5-4C83-855B-4F21A68BD8FE}" srcOrd="0" destOrd="0" presId="urn:microsoft.com/office/officeart/2005/8/layout/vList6"/>
    <dgm:cxn modelId="{F8690206-C921-4DE3-B614-5B12863B9B0E}" type="presParOf" srcId="{5E035940-AEB9-48D8-BFEE-89FB5401863D}" destId="{97E9764B-9EDA-4C58-8C50-5B7AB46546B9}" srcOrd="1" destOrd="0" presId="urn:microsoft.com/office/officeart/2005/8/layout/vList6"/>
    <dgm:cxn modelId="{0532B313-47D2-45B4-A2D9-F84C0A63028E}" type="presParOf" srcId="{CF1699C8-DD35-4D66-8F89-C0C6A19074C2}" destId="{C5039F3B-BB83-4C97-887A-0BCD71AB6569}" srcOrd="1" destOrd="0" presId="urn:microsoft.com/office/officeart/2005/8/layout/vList6"/>
    <dgm:cxn modelId="{1F038BAA-AAF9-4855-A3DF-1583CC43C0C1}" type="presParOf" srcId="{CF1699C8-DD35-4D66-8F89-C0C6A19074C2}" destId="{7B7FC9E0-7299-4014-985F-3B74853B7586}" srcOrd="2" destOrd="0" presId="urn:microsoft.com/office/officeart/2005/8/layout/vList6"/>
    <dgm:cxn modelId="{0FC8F51D-AFE6-421E-A742-BF9BE13DB116}" type="presParOf" srcId="{7B7FC9E0-7299-4014-985F-3B74853B7586}" destId="{77D52DE5-A443-4838-B51A-F45DC8A99C78}" srcOrd="0" destOrd="0" presId="urn:microsoft.com/office/officeart/2005/8/layout/vList6"/>
    <dgm:cxn modelId="{1225D346-0EB8-430C-9392-09099847B64F}" type="presParOf" srcId="{7B7FC9E0-7299-4014-985F-3B74853B7586}" destId="{F35A0904-69B1-4389-A1EC-D40AF76B4EB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D898D7D-6401-4C3C-A137-37F59E89D43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EF2CE4-133A-4C38-883A-294522B13B16}">
      <dgm:prSet phldrT="[Text]"/>
      <dgm:spPr>
        <a:xfrm>
          <a:off x="981070" y="0"/>
          <a:ext cx="1946671" cy="1168003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Register for File E </a:t>
          </a:r>
        </a:p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(after registered for File C or other file)</a:t>
          </a:r>
        </a:p>
      </dgm:t>
    </dgm:pt>
    <dgm:pt modelId="{8CE6D56D-E092-44F4-805D-A6080B5B0E12}" type="parTrans" cxnId="{6E108E69-DA47-4F49-ACEE-8CD1B308066A}">
      <dgm:prSet/>
      <dgm:spPr/>
      <dgm:t>
        <a:bodyPr/>
        <a:lstStyle/>
        <a:p>
          <a:endParaRPr lang="en-US"/>
        </a:p>
      </dgm:t>
    </dgm:pt>
    <dgm:pt modelId="{7508B82B-AD03-40E1-9D1E-7B34AB9BE527}" type="sibTrans" cxnId="{6E108E69-DA47-4F49-ACEE-8CD1B308066A}">
      <dgm:prSet/>
      <dgm:spPr/>
      <dgm:t>
        <a:bodyPr/>
        <a:lstStyle/>
        <a:p>
          <a:endParaRPr lang="en-US"/>
        </a:p>
      </dgm:t>
    </dgm:pt>
    <dgm:pt modelId="{8530E18A-3536-40AC-919F-CAA07CB4DF42}">
      <dgm:prSet phldrT="[Text]"/>
      <dgm:spPr>
        <a:xfrm>
          <a:off x="3179564" y="892"/>
          <a:ext cx="1946671" cy="1168003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Submit E Form through e-Filing before or on 31</a:t>
          </a:r>
          <a:r>
            <a:rPr lang="en-US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st</a:t>
          </a:r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March</a:t>
          </a:r>
        </a:p>
      </dgm:t>
    </dgm:pt>
    <dgm:pt modelId="{2DB45EFC-901B-40D1-9143-8BCF329A0170}" type="parTrans" cxnId="{27CA1B6C-9830-41A9-B609-2045F0E2D707}">
      <dgm:prSet/>
      <dgm:spPr/>
      <dgm:t>
        <a:bodyPr/>
        <a:lstStyle/>
        <a:p>
          <a:endParaRPr lang="en-US"/>
        </a:p>
      </dgm:t>
    </dgm:pt>
    <dgm:pt modelId="{880D709A-A5E1-4B25-9C77-562D26E4FFD9}" type="sibTrans" cxnId="{27CA1B6C-9830-41A9-B609-2045F0E2D707}">
      <dgm:prSet/>
      <dgm:spPr/>
      <dgm:t>
        <a:bodyPr/>
        <a:lstStyle/>
        <a:p>
          <a:endParaRPr lang="en-US"/>
        </a:p>
      </dgm:t>
    </dgm:pt>
    <dgm:pt modelId="{0A84F2A9-2347-4F03-B4E2-5FE7DEFAA01D}">
      <dgm:prSet phldrT="[Text]"/>
      <dgm:spPr>
        <a:xfrm>
          <a:off x="5320903" y="892"/>
          <a:ext cx="1946671" cy="1168003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Declare employees’ remuneration in Yearly Remuneration Statement (EA/EC Form)</a:t>
          </a:r>
        </a:p>
      </dgm:t>
    </dgm:pt>
    <dgm:pt modelId="{673E272A-54C1-473D-9006-558EEBC21FF1}" type="parTrans" cxnId="{4CF68F48-1557-43EF-A053-97126FBCC979}">
      <dgm:prSet/>
      <dgm:spPr/>
      <dgm:t>
        <a:bodyPr/>
        <a:lstStyle/>
        <a:p>
          <a:endParaRPr lang="en-US"/>
        </a:p>
      </dgm:t>
    </dgm:pt>
    <dgm:pt modelId="{88AB34C1-D8DF-414D-8EEF-AA377BC3F141}" type="sibTrans" cxnId="{4CF68F48-1557-43EF-A053-97126FBCC979}">
      <dgm:prSet/>
      <dgm:spPr/>
      <dgm:t>
        <a:bodyPr/>
        <a:lstStyle/>
        <a:p>
          <a:endParaRPr lang="en-US"/>
        </a:p>
      </dgm:t>
    </dgm:pt>
    <dgm:pt modelId="{870A930D-0F99-48F5-B28D-EBCB94BE139E}">
      <dgm:prSet phldrT="[Text]"/>
      <dgm:spPr>
        <a:xfrm>
          <a:off x="5320903" y="1363563"/>
          <a:ext cx="1946671" cy="1168003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Deduction of MTD from employees’ remuneration and remit to IRB by 15</a:t>
          </a:r>
          <a:r>
            <a:rPr lang="en-US" baseline="30000" dirty="0">
              <a:solidFill>
                <a:schemeClr val="tx1"/>
              </a:solidFill>
              <a:latin typeface="Calibri"/>
              <a:ea typeface="+mn-ea"/>
              <a:cs typeface="+mn-cs"/>
            </a:rPr>
            <a:t>th</a:t>
          </a:r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 of immediate following month</a:t>
          </a:r>
        </a:p>
      </dgm:t>
    </dgm:pt>
    <dgm:pt modelId="{DED3DADF-F835-4D70-AFB5-84908CC29FEB}" type="parTrans" cxnId="{25F999F3-75E3-4AFD-8DEA-5AC921E925A9}">
      <dgm:prSet/>
      <dgm:spPr/>
      <dgm:t>
        <a:bodyPr/>
        <a:lstStyle/>
        <a:p>
          <a:endParaRPr lang="en-US"/>
        </a:p>
      </dgm:t>
    </dgm:pt>
    <dgm:pt modelId="{228B055E-C15E-4224-9AC1-5F1EF715A953}" type="sibTrans" cxnId="{25F999F3-75E3-4AFD-8DEA-5AC921E925A9}">
      <dgm:prSet/>
      <dgm:spPr/>
      <dgm:t>
        <a:bodyPr/>
        <a:lstStyle/>
        <a:p>
          <a:endParaRPr lang="en-US"/>
        </a:p>
      </dgm:t>
    </dgm:pt>
    <dgm:pt modelId="{E9E5E008-84A0-478C-8E8D-F4D545EE16ED}">
      <dgm:prSet phldrT="[Text]"/>
      <dgm:spPr>
        <a:xfrm>
          <a:off x="1038224" y="2726233"/>
          <a:ext cx="1946671" cy="1168003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Inform to IRB new employee within 30 days</a:t>
          </a:r>
        </a:p>
      </dgm:t>
    </dgm:pt>
    <dgm:pt modelId="{C06CE9C0-96A4-40A2-852E-97B32977250B}" type="parTrans" cxnId="{72317789-E477-4EF9-B77A-842B9FDF8153}">
      <dgm:prSet/>
      <dgm:spPr/>
      <dgm:t>
        <a:bodyPr/>
        <a:lstStyle/>
        <a:p>
          <a:endParaRPr lang="en-US"/>
        </a:p>
      </dgm:t>
    </dgm:pt>
    <dgm:pt modelId="{2680060C-DEA2-4CE0-9B06-DFEDF84A4178}" type="sibTrans" cxnId="{72317789-E477-4EF9-B77A-842B9FDF8153}">
      <dgm:prSet/>
      <dgm:spPr/>
      <dgm:t>
        <a:bodyPr/>
        <a:lstStyle/>
        <a:p>
          <a:endParaRPr lang="en-US"/>
        </a:p>
      </dgm:t>
    </dgm:pt>
    <dgm:pt modelId="{A711C583-8DDC-44F2-B230-B003C2E7FFEF}">
      <dgm:prSet phldrT="[Text]"/>
      <dgm:spPr>
        <a:xfrm>
          <a:off x="5320903" y="2726233"/>
          <a:ext cx="1946671" cy="1168003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Hold payment (if any) until Tax Clearance Letter is issued</a:t>
          </a:r>
        </a:p>
      </dgm:t>
    </dgm:pt>
    <dgm:pt modelId="{B8D0136F-FB3D-4036-BBC3-185FAAF164A5}" type="parTrans" cxnId="{BD043E81-8362-4DE4-86F3-C01E8C1C711E}">
      <dgm:prSet/>
      <dgm:spPr/>
      <dgm:t>
        <a:bodyPr/>
        <a:lstStyle/>
        <a:p>
          <a:endParaRPr lang="en-US"/>
        </a:p>
      </dgm:t>
    </dgm:pt>
    <dgm:pt modelId="{EA299DDF-B0DB-41D0-990D-20CB7F0D167D}" type="sibTrans" cxnId="{BD043E81-8362-4DE4-86F3-C01E8C1C711E}">
      <dgm:prSet/>
      <dgm:spPr/>
      <dgm:t>
        <a:bodyPr/>
        <a:lstStyle/>
        <a:p>
          <a:endParaRPr lang="en-US"/>
        </a:p>
      </dgm:t>
    </dgm:pt>
    <dgm:pt modelId="{E9BA80E9-1BE1-407F-B5B5-11BFD6DFC4E0}">
      <dgm:prSet phldrT="[Text]"/>
      <dgm:spPr>
        <a:xfrm>
          <a:off x="3179564" y="2726233"/>
          <a:ext cx="1946671" cy="1168003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Declare termination of employee and hold payment (if any)*</a:t>
          </a:r>
        </a:p>
      </dgm:t>
    </dgm:pt>
    <dgm:pt modelId="{59B5D090-93A8-4C50-BD5C-B6C344C90CEC}" type="parTrans" cxnId="{6FF5865F-43EF-4A6F-9DD2-88627AA40F6A}">
      <dgm:prSet/>
      <dgm:spPr/>
      <dgm:t>
        <a:bodyPr/>
        <a:lstStyle/>
        <a:p>
          <a:endParaRPr lang="en-US"/>
        </a:p>
      </dgm:t>
    </dgm:pt>
    <dgm:pt modelId="{A094F8B8-5A0D-48D7-97E9-76AACD92272E}" type="sibTrans" cxnId="{6FF5865F-43EF-4A6F-9DD2-88627AA40F6A}">
      <dgm:prSet/>
      <dgm:spPr/>
      <dgm:t>
        <a:bodyPr/>
        <a:lstStyle/>
        <a:p>
          <a:endParaRPr lang="en-US"/>
        </a:p>
      </dgm:t>
    </dgm:pt>
    <dgm:pt modelId="{4A2B6F04-5F91-4850-AA28-B18DDDD485C8}">
      <dgm:prSet phldrT="[Text]"/>
      <dgm:spPr>
        <a:xfrm>
          <a:off x="3179564" y="4088903"/>
          <a:ext cx="1946671" cy="1168003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Notify employee to submit Form TP1 &amp; TP3</a:t>
          </a:r>
        </a:p>
      </dgm:t>
    </dgm:pt>
    <dgm:pt modelId="{E4DB5237-5051-45A1-A588-4F3D02BAD775}" type="parTrans" cxnId="{C08AB3C0-B175-48E2-849C-D63468C9A82B}">
      <dgm:prSet/>
      <dgm:spPr/>
      <dgm:t>
        <a:bodyPr/>
        <a:lstStyle/>
        <a:p>
          <a:endParaRPr lang="en-US"/>
        </a:p>
      </dgm:t>
    </dgm:pt>
    <dgm:pt modelId="{7B51F6E1-C696-412B-830B-5D6CA749DDD6}" type="sibTrans" cxnId="{C08AB3C0-B175-48E2-849C-D63468C9A82B}">
      <dgm:prSet/>
      <dgm:spPr/>
      <dgm:t>
        <a:bodyPr/>
        <a:lstStyle/>
        <a:p>
          <a:endParaRPr lang="en-US"/>
        </a:p>
      </dgm:t>
    </dgm:pt>
    <dgm:pt modelId="{3D71A3E0-35AF-4A91-BF96-17CE246E36FF}">
      <dgm:prSet phldrT="[Text]"/>
      <dgm:spPr>
        <a:xfrm>
          <a:off x="1038224" y="1363563"/>
          <a:ext cx="1946671" cy="1168003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Update details &amp; address of employees</a:t>
          </a:r>
        </a:p>
      </dgm:t>
    </dgm:pt>
    <dgm:pt modelId="{044148F9-4411-4823-B118-44D6E6FD33CA}" type="parTrans" cxnId="{FE16250B-5F21-4D31-96F4-7F73D4A9FDB7}">
      <dgm:prSet/>
      <dgm:spPr/>
      <dgm:t>
        <a:bodyPr/>
        <a:lstStyle/>
        <a:p>
          <a:endParaRPr lang="en-MY"/>
        </a:p>
      </dgm:t>
    </dgm:pt>
    <dgm:pt modelId="{B452B032-A415-42E1-B4FA-EBD206C0BEC2}" type="sibTrans" cxnId="{FE16250B-5F21-4D31-96F4-7F73D4A9FDB7}">
      <dgm:prSet/>
      <dgm:spPr/>
      <dgm:t>
        <a:bodyPr/>
        <a:lstStyle/>
        <a:p>
          <a:endParaRPr lang="en-MY"/>
        </a:p>
      </dgm:t>
    </dgm:pt>
    <dgm:pt modelId="{53CB029D-E58B-46C1-91E9-2BC78E8BC9CB}">
      <dgm:prSet phldrT="[Text]"/>
      <dgm:spPr>
        <a:xfrm>
          <a:off x="3179564" y="1363563"/>
          <a:ext cx="1946671" cy="1168003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Keep documents &amp; records for 7 years for LHDN inspection</a:t>
          </a:r>
        </a:p>
      </dgm:t>
    </dgm:pt>
    <dgm:pt modelId="{33DF6425-CAAA-4621-B266-03279441733C}" type="parTrans" cxnId="{EAEDDC63-3F9B-4D70-B271-D86BB6F5B075}">
      <dgm:prSet/>
      <dgm:spPr/>
      <dgm:t>
        <a:bodyPr/>
        <a:lstStyle/>
        <a:p>
          <a:endParaRPr lang="en-MY"/>
        </a:p>
      </dgm:t>
    </dgm:pt>
    <dgm:pt modelId="{A01DC085-2BD3-42F8-AA9E-4CF9ABF37679}" type="sibTrans" cxnId="{EAEDDC63-3F9B-4D70-B271-D86BB6F5B075}">
      <dgm:prSet/>
      <dgm:spPr/>
      <dgm:t>
        <a:bodyPr/>
        <a:lstStyle/>
        <a:p>
          <a:endParaRPr lang="en-MY"/>
        </a:p>
      </dgm:t>
    </dgm:pt>
    <dgm:pt modelId="{1A6C149C-D4AD-43B9-B6BF-554FCFA3D808}" type="pres">
      <dgm:prSet presAssocID="{0D898D7D-6401-4C3C-A137-37F59E89D4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16492C21-B1AA-4F1B-897E-DE605AC70653}" type="pres">
      <dgm:prSet presAssocID="{57EF2CE4-133A-4C38-883A-294522B13B16}" presName="node" presStyleLbl="node1" presStyleIdx="0" presStyleCnt="10" custLinFactNeighborX="-2936" custLinFactNeighborY="-214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9919FB9-E2AB-420E-968C-6F414A4C2DE7}" type="pres">
      <dgm:prSet presAssocID="{7508B82B-AD03-40E1-9D1E-7B34AB9BE527}" presName="sibTrans" presStyleCnt="0"/>
      <dgm:spPr/>
    </dgm:pt>
    <dgm:pt modelId="{D32A8E46-F02B-4ED3-AB14-D045A4BBB97A}" type="pres">
      <dgm:prSet presAssocID="{8530E18A-3536-40AC-919F-CAA07CB4DF42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39CAD48-4B8F-4791-BADD-FB53FD7B8B81}" type="pres">
      <dgm:prSet presAssocID="{880D709A-A5E1-4B25-9C77-562D26E4FFD9}" presName="sibTrans" presStyleCnt="0"/>
      <dgm:spPr/>
    </dgm:pt>
    <dgm:pt modelId="{EFB44C6D-8810-442B-A565-5F910DDFEA8C}" type="pres">
      <dgm:prSet presAssocID="{0A84F2A9-2347-4F03-B4E2-5FE7DEFAA01D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0834309-70AD-4126-87EF-BE29305D97D8}" type="pres">
      <dgm:prSet presAssocID="{88AB34C1-D8DF-414D-8EEF-AA377BC3F141}" presName="sibTrans" presStyleCnt="0"/>
      <dgm:spPr/>
    </dgm:pt>
    <dgm:pt modelId="{DEF97229-6C79-4C57-99E1-FEA5D2EC56F8}" type="pres">
      <dgm:prSet presAssocID="{3D71A3E0-35AF-4A91-BF96-17CE246E36FF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9926CF4-6A61-4BBA-BB71-084298B3E098}" type="pres">
      <dgm:prSet presAssocID="{B452B032-A415-42E1-B4FA-EBD206C0BEC2}" presName="sibTrans" presStyleCnt="0"/>
      <dgm:spPr/>
    </dgm:pt>
    <dgm:pt modelId="{DF8DF022-0625-486C-81D1-5C6B4FE57923}" type="pres">
      <dgm:prSet presAssocID="{53CB029D-E58B-46C1-91E9-2BC78E8BC9CB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CD7CE89-8324-4B9E-8494-9C4622D278CB}" type="pres">
      <dgm:prSet presAssocID="{A01DC085-2BD3-42F8-AA9E-4CF9ABF37679}" presName="sibTrans" presStyleCnt="0"/>
      <dgm:spPr/>
    </dgm:pt>
    <dgm:pt modelId="{2D467205-862C-4A1C-B9F1-ABD13413AB98}" type="pres">
      <dgm:prSet presAssocID="{870A930D-0F99-48F5-B28D-EBCB94BE139E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9A4EF6E-2B48-4342-BE74-5F420164BB8A}" type="pres">
      <dgm:prSet presAssocID="{228B055E-C15E-4224-9AC1-5F1EF715A953}" presName="sibTrans" presStyleCnt="0"/>
      <dgm:spPr/>
    </dgm:pt>
    <dgm:pt modelId="{5CFCD9DA-F76E-4DA1-8C97-B26D87455A4B}" type="pres">
      <dgm:prSet presAssocID="{E9E5E008-84A0-478C-8E8D-F4D545EE16ED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7D0D7FC-8C58-4002-B557-E7138157EA7F}" type="pres">
      <dgm:prSet presAssocID="{2680060C-DEA2-4CE0-9B06-DFEDF84A4178}" presName="sibTrans" presStyleCnt="0"/>
      <dgm:spPr/>
    </dgm:pt>
    <dgm:pt modelId="{DCC7B680-ACE1-4C74-8F6D-A3C48B734B97}" type="pres">
      <dgm:prSet presAssocID="{E9BA80E9-1BE1-407F-B5B5-11BFD6DFC4E0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E1AE0D3-1D30-4D5A-8614-C6868EB57323}" type="pres">
      <dgm:prSet presAssocID="{A094F8B8-5A0D-48D7-97E9-76AACD92272E}" presName="sibTrans" presStyleCnt="0"/>
      <dgm:spPr/>
    </dgm:pt>
    <dgm:pt modelId="{B76076AD-BD27-4241-95A7-BD98EBBD9E58}" type="pres">
      <dgm:prSet presAssocID="{A711C583-8DDC-44F2-B230-B003C2E7FFEF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F5B0F0E-02DC-4A82-843D-C312BBC32507}" type="pres">
      <dgm:prSet presAssocID="{EA299DDF-B0DB-41D0-990D-20CB7F0D167D}" presName="sibTrans" presStyleCnt="0"/>
      <dgm:spPr/>
    </dgm:pt>
    <dgm:pt modelId="{F7684BDA-9C1B-46C9-BB9B-D6D9DDDFE532}" type="pres">
      <dgm:prSet presAssocID="{4A2B6F04-5F91-4850-AA28-B18DDDD485C8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72317789-E477-4EF9-B77A-842B9FDF8153}" srcId="{0D898D7D-6401-4C3C-A137-37F59E89D434}" destId="{E9E5E008-84A0-478C-8E8D-F4D545EE16ED}" srcOrd="6" destOrd="0" parTransId="{C06CE9C0-96A4-40A2-852E-97B32977250B}" sibTransId="{2680060C-DEA2-4CE0-9B06-DFEDF84A4178}"/>
    <dgm:cxn modelId="{24212715-BBC4-4AE4-9F3F-9B21CEC8773C}" type="presOf" srcId="{53CB029D-E58B-46C1-91E9-2BC78E8BC9CB}" destId="{DF8DF022-0625-486C-81D1-5C6B4FE57923}" srcOrd="0" destOrd="0" presId="urn:microsoft.com/office/officeart/2005/8/layout/default"/>
    <dgm:cxn modelId="{6FF5865F-43EF-4A6F-9DD2-88627AA40F6A}" srcId="{0D898D7D-6401-4C3C-A137-37F59E89D434}" destId="{E9BA80E9-1BE1-407F-B5B5-11BFD6DFC4E0}" srcOrd="7" destOrd="0" parTransId="{59B5D090-93A8-4C50-BD5C-B6C344C90CEC}" sibTransId="{A094F8B8-5A0D-48D7-97E9-76AACD92272E}"/>
    <dgm:cxn modelId="{C08AB3C0-B175-48E2-849C-D63468C9A82B}" srcId="{0D898D7D-6401-4C3C-A137-37F59E89D434}" destId="{4A2B6F04-5F91-4850-AA28-B18DDDD485C8}" srcOrd="9" destOrd="0" parTransId="{E4DB5237-5051-45A1-A588-4F3D02BAD775}" sibTransId="{7B51F6E1-C696-412B-830B-5D6CA749DDD6}"/>
    <dgm:cxn modelId="{1B582DB5-817C-479C-B590-CC692A22D0CC}" type="presOf" srcId="{870A930D-0F99-48F5-B28D-EBCB94BE139E}" destId="{2D467205-862C-4A1C-B9F1-ABD13413AB98}" srcOrd="0" destOrd="0" presId="urn:microsoft.com/office/officeart/2005/8/layout/default"/>
    <dgm:cxn modelId="{FE16250B-5F21-4D31-96F4-7F73D4A9FDB7}" srcId="{0D898D7D-6401-4C3C-A137-37F59E89D434}" destId="{3D71A3E0-35AF-4A91-BF96-17CE246E36FF}" srcOrd="3" destOrd="0" parTransId="{044148F9-4411-4823-B118-44D6E6FD33CA}" sibTransId="{B452B032-A415-42E1-B4FA-EBD206C0BEC2}"/>
    <dgm:cxn modelId="{2A511EAC-BC24-4FE0-9D55-818D67938F53}" type="presOf" srcId="{4A2B6F04-5F91-4850-AA28-B18DDDD485C8}" destId="{F7684BDA-9C1B-46C9-BB9B-D6D9DDDFE532}" srcOrd="0" destOrd="0" presId="urn:microsoft.com/office/officeart/2005/8/layout/default"/>
    <dgm:cxn modelId="{BD043E81-8362-4DE4-86F3-C01E8C1C711E}" srcId="{0D898D7D-6401-4C3C-A137-37F59E89D434}" destId="{A711C583-8DDC-44F2-B230-B003C2E7FFEF}" srcOrd="8" destOrd="0" parTransId="{B8D0136F-FB3D-4036-BBC3-185FAAF164A5}" sibTransId="{EA299DDF-B0DB-41D0-990D-20CB7F0D167D}"/>
    <dgm:cxn modelId="{EC111878-9F51-421C-8679-C6C431F25F78}" type="presOf" srcId="{8530E18A-3536-40AC-919F-CAA07CB4DF42}" destId="{D32A8E46-F02B-4ED3-AB14-D045A4BBB97A}" srcOrd="0" destOrd="0" presId="urn:microsoft.com/office/officeart/2005/8/layout/default"/>
    <dgm:cxn modelId="{D635797C-8F10-483F-B9AC-C0CAF6EAF67D}" type="presOf" srcId="{0A84F2A9-2347-4F03-B4E2-5FE7DEFAA01D}" destId="{EFB44C6D-8810-442B-A565-5F910DDFEA8C}" srcOrd="0" destOrd="0" presId="urn:microsoft.com/office/officeart/2005/8/layout/default"/>
    <dgm:cxn modelId="{1A43A1EE-A65E-410D-B619-C1ABA76E0074}" type="presOf" srcId="{57EF2CE4-133A-4C38-883A-294522B13B16}" destId="{16492C21-B1AA-4F1B-897E-DE605AC70653}" srcOrd="0" destOrd="0" presId="urn:microsoft.com/office/officeart/2005/8/layout/default"/>
    <dgm:cxn modelId="{EAEDDC63-3F9B-4D70-B271-D86BB6F5B075}" srcId="{0D898D7D-6401-4C3C-A137-37F59E89D434}" destId="{53CB029D-E58B-46C1-91E9-2BC78E8BC9CB}" srcOrd="4" destOrd="0" parTransId="{33DF6425-CAAA-4621-B266-03279441733C}" sibTransId="{A01DC085-2BD3-42F8-AA9E-4CF9ABF37679}"/>
    <dgm:cxn modelId="{FF65A946-4EC8-4D0F-8996-36FA8C587D20}" type="presOf" srcId="{0D898D7D-6401-4C3C-A137-37F59E89D434}" destId="{1A6C149C-D4AD-43B9-B6BF-554FCFA3D808}" srcOrd="0" destOrd="0" presId="urn:microsoft.com/office/officeart/2005/8/layout/default"/>
    <dgm:cxn modelId="{4CF68F48-1557-43EF-A053-97126FBCC979}" srcId="{0D898D7D-6401-4C3C-A137-37F59E89D434}" destId="{0A84F2A9-2347-4F03-B4E2-5FE7DEFAA01D}" srcOrd="2" destOrd="0" parTransId="{673E272A-54C1-473D-9006-558EEBC21FF1}" sibTransId="{88AB34C1-D8DF-414D-8EEF-AA377BC3F141}"/>
    <dgm:cxn modelId="{27CA1B6C-9830-41A9-B609-2045F0E2D707}" srcId="{0D898D7D-6401-4C3C-A137-37F59E89D434}" destId="{8530E18A-3536-40AC-919F-CAA07CB4DF42}" srcOrd="1" destOrd="0" parTransId="{2DB45EFC-901B-40D1-9143-8BCF329A0170}" sibTransId="{880D709A-A5E1-4B25-9C77-562D26E4FFD9}"/>
    <dgm:cxn modelId="{25F999F3-75E3-4AFD-8DEA-5AC921E925A9}" srcId="{0D898D7D-6401-4C3C-A137-37F59E89D434}" destId="{870A930D-0F99-48F5-B28D-EBCB94BE139E}" srcOrd="5" destOrd="0" parTransId="{DED3DADF-F835-4D70-AFB5-84908CC29FEB}" sibTransId="{228B055E-C15E-4224-9AC1-5F1EF715A953}"/>
    <dgm:cxn modelId="{A4C6045B-D7B0-461A-BBA1-97D4D87035F9}" type="presOf" srcId="{E9BA80E9-1BE1-407F-B5B5-11BFD6DFC4E0}" destId="{DCC7B680-ACE1-4C74-8F6D-A3C48B734B97}" srcOrd="0" destOrd="0" presId="urn:microsoft.com/office/officeart/2005/8/layout/default"/>
    <dgm:cxn modelId="{5C21D522-1EC8-4188-A4DD-FB5C9EBA07E6}" type="presOf" srcId="{A711C583-8DDC-44F2-B230-B003C2E7FFEF}" destId="{B76076AD-BD27-4241-95A7-BD98EBBD9E58}" srcOrd="0" destOrd="0" presId="urn:microsoft.com/office/officeart/2005/8/layout/default"/>
    <dgm:cxn modelId="{8FA55E6A-1325-45D6-AED4-7A2F4EAD079D}" type="presOf" srcId="{E9E5E008-84A0-478C-8E8D-F4D545EE16ED}" destId="{5CFCD9DA-F76E-4DA1-8C97-B26D87455A4B}" srcOrd="0" destOrd="0" presId="urn:microsoft.com/office/officeart/2005/8/layout/default"/>
    <dgm:cxn modelId="{6E108E69-DA47-4F49-ACEE-8CD1B308066A}" srcId="{0D898D7D-6401-4C3C-A137-37F59E89D434}" destId="{57EF2CE4-133A-4C38-883A-294522B13B16}" srcOrd="0" destOrd="0" parTransId="{8CE6D56D-E092-44F4-805D-A6080B5B0E12}" sibTransId="{7508B82B-AD03-40E1-9D1E-7B34AB9BE527}"/>
    <dgm:cxn modelId="{0C81F6F3-81FF-49A4-A366-1508BA9B43FE}" type="presOf" srcId="{3D71A3E0-35AF-4A91-BF96-17CE246E36FF}" destId="{DEF97229-6C79-4C57-99E1-FEA5D2EC56F8}" srcOrd="0" destOrd="0" presId="urn:microsoft.com/office/officeart/2005/8/layout/default"/>
    <dgm:cxn modelId="{343C0B93-8CAD-44F9-A69C-28D8A2B8A425}" type="presParOf" srcId="{1A6C149C-D4AD-43B9-B6BF-554FCFA3D808}" destId="{16492C21-B1AA-4F1B-897E-DE605AC70653}" srcOrd="0" destOrd="0" presId="urn:microsoft.com/office/officeart/2005/8/layout/default"/>
    <dgm:cxn modelId="{5D254DA6-56D9-4276-9DC1-97AB31BA57E2}" type="presParOf" srcId="{1A6C149C-D4AD-43B9-B6BF-554FCFA3D808}" destId="{49919FB9-E2AB-420E-968C-6F414A4C2DE7}" srcOrd="1" destOrd="0" presId="urn:microsoft.com/office/officeart/2005/8/layout/default"/>
    <dgm:cxn modelId="{3ECDD011-887F-40AA-B69C-60B2216A4F60}" type="presParOf" srcId="{1A6C149C-D4AD-43B9-B6BF-554FCFA3D808}" destId="{D32A8E46-F02B-4ED3-AB14-D045A4BBB97A}" srcOrd="2" destOrd="0" presId="urn:microsoft.com/office/officeart/2005/8/layout/default"/>
    <dgm:cxn modelId="{5CEE4352-1F40-4F2B-B065-99268BEB635E}" type="presParOf" srcId="{1A6C149C-D4AD-43B9-B6BF-554FCFA3D808}" destId="{639CAD48-4B8F-4791-BADD-FB53FD7B8B81}" srcOrd="3" destOrd="0" presId="urn:microsoft.com/office/officeart/2005/8/layout/default"/>
    <dgm:cxn modelId="{C1FCB50E-3579-49D7-8683-CC7CCF24877E}" type="presParOf" srcId="{1A6C149C-D4AD-43B9-B6BF-554FCFA3D808}" destId="{EFB44C6D-8810-442B-A565-5F910DDFEA8C}" srcOrd="4" destOrd="0" presId="urn:microsoft.com/office/officeart/2005/8/layout/default"/>
    <dgm:cxn modelId="{3F6FB95A-BA76-4A93-A84D-38B78DF8AAC2}" type="presParOf" srcId="{1A6C149C-D4AD-43B9-B6BF-554FCFA3D808}" destId="{10834309-70AD-4126-87EF-BE29305D97D8}" srcOrd="5" destOrd="0" presId="urn:microsoft.com/office/officeart/2005/8/layout/default"/>
    <dgm:cxn modelId="{472D185B-1575-4C49-AF80-CA08268028DF}" type="presParOf" srcId="{1A6C149C-D4AD-43B9-B6BF-554FCFA3D808}" destId="{DEF97229-6C79-4C57-99E1-FEA5D2EC56F8}" srcOrd="6" destOrd="0" presId="urn:microsoft.com/office/officeart/2005/8/layout/default"/>
    <dgm:cxn modelId="{197ADE1C-1472-4FFD-A015-11B3CF0B1929}" type="presParOf" srcId="{1A6C149C-D4AD-43B9-B6BF-554FCFA3D808}" destId="{E9926CF4-6A61-4BBA-BB71-084298B3E098}" srcOrd="7" destOrd="0" presId="urn:microsoft.com/office/officeart/2005/8/layout/default"/>
    <dgm:cxn modelId="{6B75F8D4-85BB-42E8-8A8A-EFB3F0590C7B}" type="presParOf" srcId="{1A6C149C-D4AD-43B9-B6BF-554FCFA3D808}" destId="{DF8DF022-0625-486C-81D1-5C6B4FE57923}" srcOrd="8" destOrd="0" presId="urn:microsoft.com/office/officeart/2005/8/layout/default"/>
    <dgm:cxn modelId="{F2B63BFE-79A5-4436-8E77-883B752C7A2E}" type="presParOf" srcId="{1A6C149C-D4AD-43B9-B6BF-554FCFA3D808}" destId="{1CD7CE89-8324-4B9E-8494-9C4622D278CB}" srcOrd="9" destOrd="0" presId="urn:microsoft.com/office/officeart/2005/8/layout/default"/>
    <dgm:cxn modelId="{622F9C05-284F-41B6-8126-D57DDD57ADC8}" type="presParOf" srcId="{1A6C149C-D4AD-43B9-B6BF-554FCFA3D808}" destId="{2D467205-862C-4A1C-B9F1-ABD13413AB98}" srcOrd="10" destOrd="0" presId="urn:microsoft.com/office/officeart/2005/8/layout/default"/>
    <dgm:cxn modelId="{6B3DD7A3-66BD-48D7-A9C5-BE4830A0CC69}" type="presParOf" srcId="{1A6C149C-D4AD-43B9-B6BF-554FCFA3D808}" destId="{A9A4EF6E-2B48-4342-BE74-5F420164BB8A}" srcOrd="11" destOrd="0" presId="urn:microsoft.com/office/officeart/2005/8/layout/default"/>
    <dgm:cxn modelId="{F331A26A-75F8-4027-B2F6-120CED023B0F}" type="presParOf" srcId="{1A6C149C-D4AD-43B9-B6BF-554FCFA3D808}" destId="{5CFCD9DA-F76E-4DA1-8C97-B26D87455A4B}" srcOrd="12" destOrd="0" presId="urn:microsoft.com/office/officeart/2005/8/layout/default"/>
    <dgm:cxn modelId="{B4CC43F0-B3EA-49F5-B14F-0AF8AD411948}" type="presParOf" srcId="{1A6C149C-D4AD-43B9-B6BF-554FCFA3D808}" destId="{87D0D7FC-8C58-4002-B557-E7138157EA7F}" srcOrd="13" destOrd="0" presId="urn:microsoft.com/office/officeart/2005/8/layout/default"/>
    <dgm:cxn modelId="{9D0BC435-924A-47E7-A770-0C9405F6F3CD}" type="presParOf" srcId="{1A6C149C-D4AD-43B9-B6BF-554FCFA3D808}" destId="{DCC7B680-ACE1-4C74-8F6D-A3C48B734B97}" srcOrd="14" destOrd="0" presId="urn:microsoft.com/office/officeart/2005/8/layout/default"/>
    <dgm:cxn modelId="{9C2BD0D9-D463-4F37-8B81-10F7ECB5FCA7}" type="presParOf" srcId="{1A6C149C-D4AD-43B9-B6BF-554FCFA3D808}" destId="{3E1AE0D3-1D30-4D5A-8614-C6868EB57323}" srcOrd="15" destOrd="0" presId="urn:microsoft.com/office/officeart/2005/8/layout/default"/>
    <dgm:cxn modelId="{5DD0610C-9890-4955-A834-D8DD744FE3B5}" type="presParOf" srcId="{1A6C149C-D4AD-43B9-B6BF-554FCFA3D808}" destId="{B76076AD-BD27-4241-95A7-BD98EBBD9E58}" srcOrd="16" destOrd="0" presId="urn:microsoft.com/office/officeart/2005/8/layout/default"/>
    <dgm:cxn modelId="{0094DF5B-D9D0-49B9-B047-670F1D8519C1}" type="presParOf" srcId="{1A6C149C-D4AD-43B9-B6BF-554FCFA3D808}" destId="{1F5B0F0E-02DC-4A82-843D-C312BBC32507}" srcOrd="17" destOrd="0" presId="urn:microsoft.com/office/officeart/2005/8/layout/default"/>
    <dgm:cxn modelId="{AD6150E1-E8B4-40DB-8A38-DFFB36F022E5}" type="presParOf" srcId="{1A6C149C-D4AD-43B9-B6BF-554FCFA3D808}" destId="{F7684BDA-9C1B-46C9-BB9B-D6D9DDDFE532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B106E30-1E66-45AF-8DFD-F9B1ED80F7BF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39C338-A53E-4F0D-A7C3-2BFDDC6E7171}">
      <dgm:prSet phldrT="[Text]"/>
      <dgm:spPr>
        <a:xfrm>
          <a:off x="1587" y="484"/>
          <a:ext cx="4042469" cy="3305808"/>
        </a:xfrm>
        <a:prstGeom prst="roundRect">
          <a:avLst>
            <a:gd name="adj" fmla="val 5000"/>
          </a:avLst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RM 2,851</a:t>
          </a:r>
        </a:p>
      </dgm:t>
    </dgm:pt>
    <dgm:pt modelId="{34780A37-6A72-42B3-9662-09ED69EA19D4}" type="parTrans" cxnId="{AA116E13-4363-45DB-AB19-FFB819B5BD0E}">
      <dgm:prSet/>
      <dgm:spPr/>
      <dgm:t>
        <a:bodyPr/>
        <a:lstStyle/>
        <a:p>
          <a:endParaRPr lang="en-US"/>
        </a:p>
      </dgm:t>
    </dgm:pt>
    <dgm:pt modelId="{C08D7323-A8B2-4820-B074-B09F74A0DE98}" type="sibTrans" cxnId="{AA116E13-4363-45DB-AB19-FFB819B5BD0E}">
      <dgm:prSet/>
      <dgm:spPr/>
      <dgm:t>
        <a:bodyPr/>
        <a:lstStyle/>
        <a:p>
          <a:endParaRPr lang="en-US"/>
        </a:p>
      </dgm:t>
    </dgm:pt>
    <dgm:pt modelId="{D0AC472A-CEFE-48EC-B4E3-E6281C8F2037}">
      <dgm:prSet phldrT="[Text]"/>
      <dgm:spPr>
        <a:xfrm>
          <a:off x="810081" y="484"/>
          <a:ext cx="3011639" cy="330580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gm:spPr>
      <dgm:t>
        <a:bodyPr anchor="ctr"/>
        <a:lstStyle/>
        <a:p>
          <a:pPr algn="ctr"/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Single Individual</a:t>
          </a:r>
        </a:p>
      </dgm:t>
    </dgm:pt>
    <dgm:pt modelId="{80DB6B17-9A6E-4866-9693-588EF4FD854A}" type="parTrans" cxnId="{9AAB1525-D8B5-4F89-8F38-F73D73AF0A11}">
      <dgm:prSet/>
      <dgm:spPr/>
      <dgm:t>
        <a:bodyPr/>
        <a:lstStyle/>
        <a:p>
          <a:endParaRPr lang="en-US"/>
        </a:p>
      </dgm:t>
    </dgm:pt>
    <dgm:pt modelId="{075AF598-6178-4D60-88F6-6012DB44D6F9}" type="sibTrans" cxnId="{9AAB1525-D8B5-4F89-8F38-F73D73AF0A11}">
      <dgm:prSet/>
      <dgm:spPr/>
      <dgm:t>
        <a:bodyPr/>
        <a:lstStyle/>
        <a:p>
          <a:endParaRPr lang="en-US"/>
        </a:p>
      </dgm:t>
    </dgm:pt>
    <dgm:pt modelId="{76792553-41D4-4993-8014-B6D507218C39}">
      <dgm:prSet phldrT="[Text]"/>
      <dgm:spPr>
        <a:xfrm>
          <a:off x="4185543" y="484"/>
          <a:ext cx="4042469" cy="3305808"/>
        </a:xfrm>
        <a:prstGeom prst="roundRect">
          <a:avLst>
            <a:gd name="adj" fmla="val 5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RM 3,851</a:t>
          </a:r>
        </a:p>
      </dgm:t>
    </dgm:pt>
    <dgm:pt modelId="{970F4402-9E6C-4E61-BE7B-8CBA78E0F02C}" type="parTrans" cxnId="{7875580D-B65B-4321-8E26-2F6DCCE543A7}">
      <dgm:prSet/>
      <dgm:spPr/>
      <dgm:t>
        <a:bodyPr/>
        <a:lstStyle/>
        <a:p>
          <a:endParaRPr lang="en-US"/>
        </a:p>
      </dgm:t>
    </dgm:pt>
    <dgm:pt modelId="{A84A09C1-E889-4449-9880-42FE67E3C40C}" type="sibTrans" cxnId="{7875580D-B65B-4321-8E26-2F6DCCE543A7}">
      <dgm:prSet/>
      <dgm:spPr/>
      <dgm:t>
        <a:bodyPr/>
        <a:lstStyle/>
        <a:p>
          <a:endParaRPr lang="en-US"/>
        </a:p>
      </dgm:t>
    </dgm:pt>
    <dgm:pt modelId="{410790A6-BC82-4AF9-96CD-6E73AA7BC846}">
      <dgm:prSet phldrT="[Text]"/>
      <dgm:spPr>
        <a:xfrm>
          <a:off x="4994037" y="484"/>
          <a:ext cx="3011639" cy="330580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gm:spPr>
      <dgm:t>
        <a:bodyPr anchor="ctr"/>
        <a:lstStyle/>
        <a:p>
          <a:pPr algn="ctr"/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Married with unemployed spouse</a:t>
          </a:r>
        </a:p>
      </dgm:t>
    </dgm:pt>
    <dgm:pt modelId="{027F73CC-D0E8-4E6E-AAFD-5D896F8DF5F2}" type="parTrans" cxnId="{18505F54-6486-4355-8EEE-B871342A52BE}">
      <dgm:prSet/>
      <dgm:spPr/>
      <dgm:t>
        <a:bodyPr/>
        <a:lstStyle/>
        <a:p>
          <a:endParaRPr lang="en-US"/>
        </a:p>
      </dgm:t>
    </dgm:pt>
    <dgm:pt modelId="{47286894-800C-4FCA-9D27-20D98D251982}" type="sibTrans" cxnId="{18505F54-6486-4355-8EEE-B871342A52BE}">
      <dgm:prSet/>
      <dgm:spPr/>
      <dgm:t>
        <a:bodyPr/>
        <a:lstStyle/>
        <a:p>
          <a:endParaRPr lang="en-US"/>
        </a:p>
      </dgm:t>
    </dgm:pt>
    <dgm:pt modelId="{A1E251F2-FDBE-4DBB-9AA5-9B5737ECCBCC}" type="pres">
      <dgm:prSet presAssocID="{4B106E30-1E66-45AF-8DFD-F9B1ED80F7B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8ABFD732-7752-4ED7-9FFD-239122A6FB37}" type="pres">
      <dgm:prSet presAssocID="{A739C338-A53E-4F0D-A7C3-2BFDDC6E7171}" presName="compositeNode" presStyleCnt="0">
        <dgm:presLayoutVars>
          <dgm:bulletEnabled val="1"/>
        </dgm:presLayoutVars>
      </dgm:prSet>
      <dgm:spPr/>
    </dgm:pt>
    <dgm:pt modelId="{1377D03B-04DF-4995-9EA7-DCA62838C699}" type="pres">
      <dgm:prSet presAssocID="{A739C338-A53E-4F0D-A7C3-2BFDDC6E7171}" presName="bgRect" presStyleLbl="node1" presStyleIdx="0" presStyleCnt="2" custScaleY="73041"/>
      <dgm:spPr/>
      <dgm:t>
        <a:bodyPr/>
        <a:lstStyle/>
        <a:p>
          <a:endParaRPr lang="en-MY"/>
        </a:p>
      </dgm:t>
    </dgm:pt>
    <dgm:pt modelId="{FA501846-A24E-4F94-A332-62E1CEB7EB47}" type="pres">
      <dgm:prSet presAssocID="{A739C338-A53E-4F0D-A7C3-2BFDDC6E7171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28D10B6-FF8A-45A5-A710-55C3D3D5C5B8}" type="pres">
      <dgm:prSet presAssocID="{A739C338-A53E-4F0D-A7C3-2BFDDC6E7171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38154DA-E7FB-4B0B-AD01-E564A77A3651}" type="pres">
      <dgm:prSet presAssocID="{C08D7323-A8B2-4820-B074-B09F74A0DE98}" presName="hSp" presStyleCnt="0"/>
      <dgm:spPr/>
    </dgm:pt>
    <dgm:pt modelId="{70FCFF81-824D-42E9-83D8-BB03ABE2E6EB}" type="pres">
      <dgm:prSet presAssocID="{C08D7323-A8B2-4820-B074-B09F74A0DE98}" presName="vProcSp" presStyleCnt="0"/>
      <dgm:spPr/>
    </dgm:pt>
    <dgm:pt modelId="{52B61FFE-5088-41AE-9A80-0E506730350C}" type="pres">
      <dgm:prSet presAssocID="{C08D7323-A8B2-4820-B074-B09F74A0DE98}" presName="vSp1" presStyleCnt="0"/>
      <dgm:spPr/>
    </dgm:pt>
    <dgm:pt modelId="{5E904994-9291-4EFF-AAB0-CE38459236ED}" type="pres">
      <dgm:prSet presAssocID="{C08D7323-A8B2-4820-B074-B09F74A0DE98}" presName="simulatedConn" presStyleLbl="solidFgAcc1" presStyleIdx="0" presStyleCnt="1" custLinFactY="-97403" custLinFactNeighborX="-2700" custLinFactNeighborY="-100000"/>
      <dgm:spPr>
        <a:xfrm rot="5400000">
          <a:off x="3856663" y="2620336"/>
          <a:ext cx="665440" cy="606370"/>
        </a:xfrm>
        <a:prstGeom prst="flowChartExtra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48852208-9711-4B55-89CA-836E5FF1A4CD}" type="pres">
      <dgm:prSet presAssocID="{C08D7323-A8B2-4820-B074-B09F74A0DE98}" presName="vSp2" presStyleCnt="0"/>
      <dgm:spPr/>
    </dgm:pt>
    <dgm:pt modelId="{E95C442B-530B-4B6A-A1B6-9CBBC6F023A5}" type="pres">
      <dgm:prSet presAssocID="{C08D7323-A8B2-4820-B074-B09F74A0DE98}" presName="sibTrans" presStyleCnt="0"/>
      <dgm:spPr/>
    </dgm:pt>
    <dgm:pt modelId="{04D952E8-D26C-487F-8326-382E66C1381F}" type="pres">
      <dgm:prSet presAssocID="{76792553-41D4-4993-8014-B6D507218C39}" presName="compositeNode" presStyleCnt="0">
        <dgm:presLayoutVars>
          <dgm:bulletEnabled val="1"/>
        </dgm:presLayoutVars>
      </dgm:prSet>
      <dgm:spPr/>
    </dgm:pt>
    <dgm:pt modelId="{0B6090C2-41C0-462B-BC2A-CBA64AA69C91}" type="pres">
      <dgm:prSet presAssocID="{76792553-41D4-4993-8014-B6D507218C39}" presName="bgRect" presStyleLbl="node1" presStyleIdx="1" presStyleCnt="2" custScaleY="73041"/>
      <dgm:spPr/>
      <dgm:t>
        <a:bodyPr/>
        <a:lstStyle/>
        <a:p>
          <a:endParaRPr lang="en-MY"/>
        </a:p>
      </dgm:t>
    </dgm:pt>
    <dgm:pt modelId="{AE09B671-9299-45E5-AA1B-A473970CE99A}" type="pres">
      <dgm:prSet presAssocID="{76792553-41D4-4993-8014-B6D507218C39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0953659-4ACE-4F2E-9ABF-809BA1016C77}" type="pres">
      <dgm:prSet presAssocID="{76792553-41D4-4993-8014-B6D507218C39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9AAB1525-D8B5-4F89-8F38-F73D73AF0A11}" srcId="{A739C338-A53E-4F0D-A7C3-2BFDDC6E7171}" destId="{D0AC472A-CEFE-48EC-B4E3-E6281C8F2037}" srcOrd="0" destOrd="0" parTransId="{80DB6B17-9A6E-4866-9693-588EF4FD854A}" sibTransId="{075AF598-6178-4D60-88F6-6012DB44D6F9}"/>
    <dgm:cxn modelId="{AA116E13-4363-45DB-AB19-FFB819B5BD0E}" srcId="{4B106E30-1E66-45AF-8DFD-F9B1ED80F7BF}" destId="{A739C338-A53E-4F0D-A7C3-2BFDDC6E7171}" srcOrd="0" destOrd="0" parTransId="{34780A37-6A72-42B3-9662-09ED69EA19D4}" sibTransId="{C08D7323-A8B2-4820-B074-B09F74A0DE98}"/>
    <dgm:cxn modelId="{E4D57088-CEF6-4E3C-9112-A80029A44DCA}" type="presOf" srcId="{4B106E30-1E66-45AF-8DFD-F9B1ED80F7BF}" destId="{A1E251F2-FDBE-4DBB-9AA5-9B5737ECCBCC}" srcOrd="0" destOrd="0" presId="urn:microsoft.com/office/officeart/2005/8/layout/hProcess7"/>
    <dgm:cxn modelId="{53A0D11C-48BD-45BC-BEB3-477C9ED6B124}" type="presOf" srcId="{76792553-41D4-4993-8014-B6D507218C39}" destId="{0B6090C2-41C0-462B-BC2A-CBA64AA69C91}" srcOrd="0" destOrd="0" presId="urn:microsoft.com/office/officeart/2005/8/layout/hProcess7"/>
    <dgm:cxn modelId="{29314371-030B-4DAD-9118-F0C259DABEA7}" type="presOf" srcId="{D0AC472A-CEFE-48EC-B4E3-E6281C8F2037}" destId="{828D10B6-FF8A-45A5-A710-55C3D3D5C5B8}" srcOrd="0" destOrd="0" presId="urn:microsoft.com/office/officeart/2005/8/layout/hProcess7"/>
    <dgm:cxn modelId="{18505F54-6486-4355-8EEE-B871342A52BE}" srcId="{76792553-41D4-4993-8014-B6D507218C39}" destId="{410790A6-BC82-4AF9-96CD-6E73AA7BC846}" srcOrd="0" destOrd="0" parTransId="{027F73CC-D0E8-4E6E-AAFD-5D896F8DF5F2}" sibTransId="{47286894-800C-4FCA-9D27-20D98D251982}"/>
    <dgm:cxn modelId="{F8C93846-30CB-4F17-9813-A112F92E3034}" type="presOf" srcId="{410790A6-BC82-4AF9-96CD-6E73AA7BC846}" destId="{40953659-4ACE-4F2E-9ABF-809BA1016C77}" srcOrd="0" destOrd="0" presId="urn:microsoft.com/office/officeart/2005/8/layout/hProcess7"/>
    <dgm:cxn modelId="{7875580D-B65B-4321-8E26-2F6DCCE543A7}" srcId="{4B106E30-1E66-45AF-8DFD-F9B1ED80F7BF}" destId="{76792553-41D4-4993-8014-B6D507218C39}" srcOrd="1" destOrd="0" parTransId="{970F4402-9E6C-4E61-BE7B-8CBA78E0F02C}" sibTransId="{A84A09C1-E889-4449-9880-42FE67E3C40C}"/>
    <dgm:cxn modelId="{FE0E2745-0CD0-47D8-B618-6540B97A13C5}" type="presOf" srcId="{76792553-41D4-4993-8014-B6D507218C39}" destId="{AE09B671-9299-45E5-AA1B-A473970CE99A}" srcOrd="1" destOrd="0" presId="urn:microsoft.com/office/officeart/2005/8/layout/hProcess7"/>
    <dgm:cxn modelId="{310ABCCF-E0DE-4FFE-92E0-F5307961EC2C}" type="presOf" srcId="{A739C338-A53E-4F0D-A7C3-2BFDDC6E7171}" destId="{FA501846-A24E-4F94-A332-62E1CEB7EB47}" srcOrd="1" destOrd="0" presId="urn:microsoft.com/office/officeart/2005/8/layout/hProcess7"/>
    <dgm:cxn modelId="{4E014369-DA30-43BE-B559-C33B7152E34C}" type="presOf" srcId="{A739C338-A53E-4F0D-A7C3-2BFDDC6E7171}" destId="{1377D03B-04DF-4995-9EA7-DCA62838C699}" srcOrd="0" destOrd="0" presId="urn:microsoft.com/office/officeart/2005/8/layout/hProcess7"/>
    <dgm:cxn modelId="{E2508F6E-F362-4863-A160-DFBC24808C17}" type="presParOf" srcId="{A1E251F2-FDBE-4DBB-9AA5-9B5737ECCBCC}" destId="{8ABFD732-7752-4ED7-9FFD-239122A6FB37}" srcOrd="0" destOrd="0" presId="urn:microsoft.com/office/officeart/2005/8/layout/hProcess7"/>
    <dgm:cxn modelId="{7E435503-82CD-4C84-907C-6F7575992566}" type="presParOf" srcId="{8ABFD732-7752-4ED7-9FFD-239122A6FB37}" destId="{1377D03B-04DF-4995-9EA7-DCA62838C699}" srcOrd="0" destOrd="0" presId="urn:microsoft.com/office/officeart/2005/8/layout/hProcess7"/>
    <dgm:cxn modelId="{11E77CF4-4C58-493C-A945-B49A56C0A869}" type="presParOf" srcId="{8ABFD732-7752-4ED7-9FFD-239122A6FB37}" destId="{FA501846-A24E-4F94-A332-62E1CEB7EB47}" srcOrd="1" destOrd="0" presId="urn:microsoft.com/office/officeart/2005/8/layout/hProcess7"/>
    <dgm:cxn modelId="{D850DABB-13FC-4139-8612-13B4D3215043}" type="presParOf" srcId="{8ABFD732-7752-4ED7-9FFD-239122A6FB37}" destId="{828D10B6-FF8A-45A5-A710-55C3D3D5C5B8}" srcOrd="2" destOrd="0" presId="urn:microsoft.com/office/officeart/2005/8/layout/hProcess7"/>
    <dgm:cxn modelId="{1A679463-2FAF-4EA2-973D-ECC2A2335153}" type="presParOf" srcId="{A1E251F2-FDBE-4DBB-9AA5-9B5737ECCBCC}" destId="{F38154DA-E7FB-4B0B-AD01-E564A77A3651}" srcOrd="1" destOrd="0" presId="urn:microsoft.com/office/officeart/2005/8/layout/hProcess7"/>
    <dgm:cxn modelId="{AC3DA5F3-D915-4C7B-8DA5-CC464F9BAC98}" type="presParOf" srcId="{A1E251F2-FDBE-4DBB-9AA5-9B5737ECCBCC}" destId="{70FCFF81-824D-42E9-83D8-BB03ABE2E6EB}" srcOrd="2" destOrd="0" presId="urn:microsoft.com/office/officeart/2005/8/layout/hProcess7"/>
    <dgm:cxn modelId="{74544EFC-677F-436E-BB99-B6E401A45A6B}" type="presParOf" srcId="{70FCFF81-824D-42E9-83D8-BB03ABE2E6EB}" destId="{52B61FFE-5088-41AE-9A80-0E506730350C}" srcOrd="0" destOrd="0" presId="urn:microsoft.com/office/officeart/2005/8/layout/hProcess7"/>
    <dgm:cxn modelId="{31222304-842D-4B86-B475-1C09BCAC4241}" type="presParOf" srcId="{70FCFF81-824D-42E9-83D8-BB03ABE2E6EB}" destId="{5E904994-9291-4EFF-AAB0-CE38459236ED}" srcOrd="1" destOrd="0" presId="urn:microsoft.com/office/officeart/2005/8/layout/hProcess7"/>
    <dgm:cxn modelId="{38F83A9E-CA2F-4DFA-A319-8AF4814388AA}" type="presParOf" srcId="{70FCFF81-824D-42E9-83D8-BB03ABE2E6EB}" destId="{48852208-9711-4B55-89CA-836E5FF1A4CD}" srcOrd="2" destOrd="0" presId="urn:microsoft.com/office/officeart/2005/8/layout/hProcess7"/>
    <dgm:cxn modelId="{A7DB81B9-E0CF-4764-A9B2-ED2BC957B75A}" type="presParOf" srcId="{A1E251F2-FDBE-4DBB-9AA5-9B5737ECCBCC}" destId="{E95C442B-530B-4B6A-A1B6-9CBBC6F023A5}" srcOrd="3" destOrd="0" presId="urn:microsoft.com/office/officeart/2005/8/layout/hProcess7"/>
    <dgm:cxn modelId="{75DD7FA7-4349-4A1E-8910-19B436FAEDD5}" type="presParOf" srcId="{A1E251F2-FDBE-4DBB-9AA5-9B5737ECCBCC}" destId="{04D952E8-D26C-487F-8326-382E66C1381F}" srcOrd="4" destOrd="0" presId="urn:microsoft.com/office/officeart/2005/8/layout/hProcess7"/>
    <dgm:cxn modelId="{F3B93097-C55A-4827-8839-800BFCAD6E88}" type="presParOf" srcId="{04D952E8-D26C-487F-8326-382E66C1381F}" destId="{0B6090C2-41C0-462B-BC2A-CBA64AA69C91}" srcOrd="0" destOrd="0" presId="urn:microsoft.com/office/officeart/2005/8/layout/hProcess7"/>
    <dgm:cxn modelId="{34A7EF20-5CC8-4DDF-A5AB-DB98A03AA818}" type="presParOf" srcId="{04D952E8-D26C-487F-8326-382E66C1381F}" destId="{AE09B671-9299-45E5-AA1B-A473970CE99A}" srcOrd="1" destOrd="0" presId="urn:microsoft.com/office/officeart/2005/8/layout/hProcess7"/>
    <dgm:cxn modelId="{E5E77131-C878-4C49-B8AE-13CEA7C94634}" type="presParOf" srcId="{04D952E8-D26C-487F-8326-382E66C1381F}" destId="{40953659-4ACE-4F2E-9ABF-809BA1016C77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D898D7D-6401-4C3C-A137-37F59E89D43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EF2CE4-133A-4C38-883A-294522B13B16}">
      <dgm:prSet phldrT="[Text]"/>
      <dgm:spPr>
        <a:xfrm>
          <a:off x="981070" y="0"/>
          <a:ext cx="1946671" cy="1168003"/>
        </a:xfrm>
        <a:solidFill>
          <a:srgbClr val="C2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/>
            <a:t>Late / non submission of Form E</a:t>
          </a:r>
          <a:endParaRPr lang="en-US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8CE6D56D-E092-44F4-805D-A6080B5B0E12}" type="parTrans" cxnId="{6E108E69-DA47-4F49-ACEE-8CD1B308066A}">
      <dgm:prSet/>
      <dgm:spPr/>
      <dgm:t>
        <a:bodyPr/>
        <a:lstStyle/>
        <a:p>
          <a:endParaRPr lang="en-US"/>
        </a:p>
      </dgm:t>
    </dgm:pt>
    <dgm:pt modelId="{7508B82B-AD03-40E1-9D1E-7B34AB9BE527}" type="sibTrans" cxnId="{6E108E69-DA47-4F49-ACEE-8CD1B308066A}">
      <dgm:prSet/>
      <dgm:spPr/>
      <dgm:t>
        <a:bodyPr/>
        <a:lstStyle/>
        <a:p>
          <a:endParaRPr lang="en-US"/>
        </a:p>
      </dgm:t>
    </dgm:pt>
    <dgm:pt modelId="{7B0AA076-C046-4637-851E-07F155A3538E}">
      <dgm:prSet phldrT="[Text]"/>
      <dgm:spPr>
        <a:solidFill>
          <a:srgbClr val="F8D7CD"/>
        </a:solidFill>
      </dgm:spPr>
      <dgm:t>
        <a:bodyPr/>
        <a:lstStyle/>
        <a:p>
          <a:r>
            <a:rPr lang="en-MY" dirty="0">
              <a:solidFill>
                <a:schemeClr val="tx1"/>
              </a:solidFill>
            </a:rPr>
            <a:t>Failure to notify new employee</a:t>
          </a:r>
        </a:p>
      </dgm:t>
    </dgm:pt>
    <dgm:pt modelId="{FB1A5A9C-D1DE-46F6-85EA-7E5CE7E592B1}" type="parTrans" cxnId="{F59EC13B-FC8D-445D-B1D0-4C152E38E6DF}">
      <dgm:prSet/>
      <dgm:spPr/>
      <dgm:t>
        <a:bodyPr/>
        <a:lstStyle/>
        <a:p>
          <a:endParaRPr lang="en-MY"/>
        </a:p>
      </dgm:t>
    </dgm:pt>
    <dgm:pt modelId="{E47B3C58-8C44-4FC8-9C61-DEE0624C855B}" type="sibTrans" cxnId="{F59EC13B-FC8D-445D-B1D0-4C152E38E6DF}">
      <dgm:prSet/>
      <dgm:spPr/>
      <dgm:t>
        <a:bodyPr/>
        <a:lstStyle/>
        <a:p>
          <a:endParaRPr lang="en-MY"/>
        </a:p>
      </dgm:t>
    </dgm:pt>
    <dgm:pt modelId="{0198089A-2D8B-42FD-ADAB-32DBC68D6A80}">
      <dgm:prSet phldrT="[Text]"/>
      <dgm:spPr>
        <a:solidFill>
          <a:srgbClr val="C12126"/>
        </a:solidFill>
      </dgm:spPr>
      <dgm:t>
        <a:bodyPr/>
        <a:lstStyle/>
        <a:p>
          <a:r>
            <a:rPr lang="en-MY" dirty="0"/>
            <a:t>Failure to notify cessation / retirement of employee</a:t>
          </a:r>
        </a:p>
      </dgm:t>
    </dgm:pt>
    <dgm:pt modelId="{0761EA60-23B0-4E33-AD56-CCA556D246B3}" type="parTrans" cxnId="{E255EC9F-4255-4F58-97B2-1EA2D5234AB1}">
      <dgm:prSet/>
      <dgm:spPr/>
      <dgm:t>
        <a:bodyPr/>
        <a:lstStyle/>
        <a:p>
          <a:endParaRPr lang="en-MY"/>
        </a:p>
      </dgm:t>
    </dgm:pt>
    <dgm:pt modelId="{81196F13-5274-484D-A3EB-D5423295FC14}" type="sibTrans" cxnId="{E255EC9F-4255-4F58-97B2-1EA2D5234AB1}">
      <dgm:prSet/>
      <dgm:spPr/>
      <dgm:t>
        <a:bodyPr/>
        <a:lstStyle/>
        <a:p>
          <a:endParaRPr lang="en-MY"/>
        </a:p>
      </dgm:t>
    </dgm:pt>
    <dgm:pt modelId="{5127D12C-A927-49AD-B647-2BCF50247D06}">
      <dgm:prSet phldrT="[Text]"/>
      <dgm:spPr>
        <a:solidFill>
          <a:srgbClr val="F8D7CD"/>
        </a:solidFill>
      </dgm:spPr>
      <dgm:t>
        <a:bodyPr/>
        <a:lstStyle/>
        <a:p>
          <a:r>
            <a:rPr lang="en-MY" dirty="0">
              <a:solidFill>
                <a:schemeClr val="tx1"/>
              </a:solidFill>
            </a:rPr>
            <a:t>Failure to withhold money of employee going on compulsory retirement </a:t>
          </a:r>
        </a:p>
      </dgm:t>
    </dgm:pt>
    <dgm:pt modelId="{B7F517E8-996F-447B-965F-6B2FAA0DED23}" type="parTrans" cxnId="{63A0D1DF-ABB2-447F-B0B7-528492D63B45}">
      <dgm:prSet/>
      <dgm:spPr/>
      <dgm:t>
        <a:bodyPr/>
        <a:lstStyle/>
        <a:p>
          <a:endParaRPr lang="en-MY"/>
        </a:p>
      </dgm:t>
    </dgm:pt>
    <dgm:pt modelId="{0E44AA19-7722-4B0B-AAB1-B70310AF68E7}" type="sibTrans" cxnId="{63A0D1DF-ABB2-447F-B0B7-528492D63B45}">
      <dgm:prSet/>
      <dgm:spPr/>
      <dgm:t>
        <a:bodyPr/>
        <a:lstStyle/>
        <a:p>
          <a:endParaRPr lang="en-MY"/>
        </a:p>
      </dgm:t>
    </dgm:pt>
    <dgm:pt modelId="{A90D98A4-8D95-4F2F-8FC4-93BF15A1EEBC}">
      <dgm:prSet phldrT="[Text]"/>
      <dgm:spPr>
        <a:solidFill>
          <a:srgbClr val="C12126"/>
        </a:solidFill>
      </dgm:spPr>
      <dgm:t>
        <a:bodyPr/>
        <a:lstStyle/>
        <a:p>
          <a:r>
            <a:rPr lang="en-MY" dirty="0"/>
            <a:t>Failure to deduct MTD/CP38</a:t>
          </a:r>
        </a:p>
      </dgm:t>
    </dgm:pt>
    <dgm:pt modelId="{C7DEC971-BED2-47C7-9D64-5AC37C62F791}" type="parTrans" cxnId="{2BC008C3-C9C5-45B8-884D-06DADE892698}">
      <dgm:prSet/>
      <dgm:spPr/>
      <dgm:t>
        <a:bodyPr/>
        <a:lstStyle/>
        <a:p>
          <a:endParaRPr lang="en-MY"/>
        </a:p>
      </dgm:t>
    </dgm:pt>
    <dgm:pt modelId="{297F6850-FFFD-43B4-A6AC-DA5B3B0E4A5C}" type="sibTrans" cxnId="{2BC008C3-C9C5-45B8-884D-06DADE892698}">
      <dgm:prSet/>
      <dgm:spPr/>
      <dgm:t>
        <a:bodyPr/>
        <a:lstStyle/>
        <a:p>
          <a:endParaRPr lang="en-MY"/>
        </a:p>
      </dgm:t>
    </dgm:pt>
    <dgm:pt modelId="{513559EF-8F19-447A-926F-64C6C4E9D03B}">
      <dgm:prSet phldrT="[Text]"/>
      <dgm:spPr>
        <a:solidFill>
          <a:srgbClr val="F8D7CD"/>
        </a:solidFill>
      </dgm:spPr>
      <dgm:t>
        <a:bodyPr/>
        <a:lstStyle/>
        <a:p>
          <a:r>
            <a:rPr lang="en-MY" dirty="0">
              <a:solidFill>
                <a:schemeClr val="tx1"/>
              </a:solidFill>
            </a:rPr>
            <a:t>Late payment of MTD/CP38</a:t>
          </a:r>
        </a:p>
      </dgm:t>
    </dgm:pt>
    <dgm:pt modelId="{7C3944F4-3D21-40BD-96FE-80B642145D64}" type="parTrans" cxnId="{B529CC5C-5252-4F61-AF36-509E89C3EA6D}">
      <dgm:prSet/>
      <dgm:spPr/>
      <dgm:t>
        <a:bodyPr/>
        <a:lstStyle/>
        <a:p>
          <a:endParaRPr lang="en-MY"/>
        </a:p>
      </dgm:t>
    </dgm:pt>
    <dgm:pt modelId="{31AF76ED-3F48-4498-B3E0-42F484E7B97E}" type="sibTrans" cxnId="{B529CC5C-5252-4F61-AF36-509E89C3EA6D}">
      <dgm:prSet/>
      <dgm:spPr/>
      <dgm:t>
        <a:bodyPr/>
        <a:lstStyle/>
        <a:p>
          <a:endParaRPr lang="en-MY"/>
        </a:p>
      </dgm:t>
    </dgm:pt>
    <dgm:pt modelId="{5E80F2C4-CA2E-4F39-8A1B-CD0AC7AABE35}">
      <dgm:prSet phldrT="[Text]"/>
      <dgm:spPr>
        <a:solidFill>
          <a:srgbClr val="F8D7CD"/>
        </a:solidFill>
      </dgm:spPr>
      <dgm:t>
        <a:bodyPr/>
        <a:lstStyle/>
        <a:p>
          <a:r>
            <a:rPr lang="en-MY" dirty="0">
              <a:solidFill>
                <a:schemeClr val="tx1"/>
              </a:solidFill>
            </a:rPr>
            <a:t>Failure to remit the deducted MTD/CP38 to IRB</a:t>
          </a:r>
        </a:p>
      </dgm:t>
    </dgm:pt>
    <dgm:pt modelId="{C9C6C7FC-9998-4C5A-BA46-32D67E7E776C}" type="parTrans" cxnId="{7BA1E959-6A01-45A7-B87D-47B6691BB343}">
      <dgm:prSet/>
      <dgm:spPr/>
      <dgm:t>
        <a:bodyPr/>
        <a:lstStyle/>
        <a:p>
          <a:endParaRPr lang="en-MY"/>
        </a:p>
      </dgm:t>
    </dgm:pt>
    <dgm:pt modelId="{4725DF75-85E9-44E8-9A34-88789D111AFA}" type="sibTrans" cxnId="{7BA1E959-6A01-45A7-B87D-47B6691BB343}">
      <dgm:prSet/>
      <dgm:spPr/>
      <dgm:t>
        <a:bodyPr/>
        <a:lstStyle/>
        <a:p>
          <a:endParaRPr lang="en-MY"/>
        </a:p>
      </dgm:t>
    </dgm:pt>
    <dgm:pt modelId="{1A6C149C-D4AD-43B9-B6BF-554FCFA3D808}" type="pres">
      <dgm:prSet presAssocID="{0D898D7D-6401-4C3C-A137-37F59E89D4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16492C21-B1AA-4F1B-897E-DE605AC70653}" type="pres">
      <dgm:prSet presAssocID="{57EF2CE4-133A-4C38-883A-294522B13B16}" presName="node" presStyleLbl="node1" presStyleIdx="0" presStyleCnt="7" custLinFactNeighborX="-2936" custLinFactNeighborY="-214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MY"/>
        </a:p>
      </dgm:t>
    </dgm:pt>
    <dgm:pt modelId="{49919FB9-E2AB-420E-968C-6F414A4C2DE7}" type="pres">
      <dgm:prSet presAssocID="{7508B82B-AD03-40E1-9D1E-7B34AB9BE527}" presName="sibTrans" presStyleCnt="0"/>
      <dgm:spPr/>
    </dgm:pt>
    <dgm:pt modelId="{696E0F00-A14B-42E6-88E1-0A00A7451E49}" type="pres">
      <dgm:prSet presAssocID="{7B0AA076-C046-4637-851E-07F155A3538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3439F74-9815-44DB-874E-73C6A35D98A4}" type="pres">
      <dgm:prSet presAssocID="{E47B3C58-8C44-4FC8-9C61-DEE0624C855B}" presName="sibTrans" presStyleCnt="0"/>
      <dgm:spPr/>
    </dgm:pt>
    <dgm:pt modelId="{1BA9CD77-E006-49E5-9FFA-5CEA5164CFBF}" type="pres">
      <dgm:prSet presAssocID="{0198089A-2D8B-42FD-ADAB-32DBC68D6A8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5E0794A-7679-4845-9C64-8454239E2252}" type="pres">
      <dgm:prSet presAssocID="{81196F13-5274-484D-A3EB-D5423295FC14}" presName="sibTrans" presStyleCnt="0"/>
      <dgm:spPr/>
    </dgm:pt>
    <dgm:pt modelId="{ADA04C6D-3D90-4D77-81D4-8246F898966F}" type="pres">
      <dgm:prSet presAssocID="{5127D12C-A927-49AD-B647-2BCF50247D0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79EDCE8-99C2-4C7C-B470-10BE4FC58D29}" type="pres">
      <dgm:prSet presAssocID="{0E44AA19-7722-4B0B-AAB1-B70310AF68E7}" presName="sibTrans" presStyleCnt="0"/>
      <dgm:spPr/>
    </dgm:pt>
    <dgm:pt modelId="{2296E3D1-5D23-4373-92C8-067DDDEEF063}" type="pres">
      <dgm:prSet presAssocID="{A90D98A4-8D95-4F2F-8FC4-93BF15A1EEBC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BAA29F0-2D51-49C2-988C-D14C3B0D01C8}" type="pres">
      <dgm:prSet presAssocID="{297F6850-FFFD-43B4-A6AC-DA5B3B0E4A5C}" presName="sibTrans" presStyleCnt="0"/>
      <dgm:spPr/>
    </dgm:pt>
    <dgm:pt modelId="{E74FDFED-AF43-41AF-99AB-68A5D2C7D1C7}" type="pres">
      <dgm:prSet presAssocID="{513559EF-8F19-447A-926F-64C6C4E9D03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45A68ED-3300-4511-8BCB-A552E31FADEC}" type="pres">
      <dgm:prSet presAssocID="{31AF76ED-3F48-4498-B3E0-42F484E7B97E}" presName="sibTrans" presStyleCnt="0"/>
      <dgm:spPr/>
    </dgm:pt>
    <dgm:pt modelId="{CE013570-2E0C-4D3D-8CF3-D556FD221A24}" type="pres">
      <dgm:prSet presAssocID="{5E80F2C4-CA2E-4F39-8A1B-CD0AC7AABE35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50667D09-5AAF-4C87-B41A-9596B8DB0BE0}" type="presOf" srcId="{0198089A-2D8B-42FD-ADAB-32DBC68D6A80}" destId="{1BA9CD77-E006-49E5-9FFA-5CEA5164CFBF}" srcOrd="0" destOrd="0" presId="urn:microsoft.com/office/officeart/2005/8/layout/default"/>
    <dgm:cxn modelId="{E542F6A9-A589-49A8-81EA-4C0A8A7BF202}" type="presOf" srcId="{57EF2CE4-133A-4C38-883A-294522B13B16}" destId="{16492C21-B1AA-4F1B-897E-DE605AC70653}" srcOrd="0" destOrd="0" presId="urn:microsoft.com/office/officeart/2005/8/layout/default"/>
    <dgm:cxn modelId="{2BC008C3-C9C5-45B8-884D-06DADE892698}" srcId="{0D898D7D-6401-4C3C-A137-37F59E89D434}" destId="{A90D98A4-8D95-4F2F-8FC4-93BF15A1EEBC}" srcOrd="4" destOrd="0" parTransId="{C7DEC971-BED2-47C7-9D64-5AC37C62F791}" sibTransId="{297F6850-FFFD-43B4-A6AC-DA5B3B0E4A5C}"/>
    <dgm:cxn modelId="{4B601C16-6B37-4737-B633-39ECA001ACCC}" type="presOf" srcId="{513559EF-8F19-447A-926F-64C6C4E9D03B}" destId="{E74FDFED-AF43-41AF-99AB-68A5D2C7D1C7}" srcOrd="0" destOrd="0" presId="urn:microsoft.com/office/officeart/2005/8/layout/default"/>
    <dgm:cxn modelId="{7BA1E959-6A01-45A7-B87D-47B6691BB343}" srcId="{0D898D7D-6401-4C3C-A137-37F59E89D434}" destId="{5E80F2C4-CA2E-4F39-8A1B-CD0AC7AABE35}" srcOrd="6" destOrd="0" parTransId="{C9C6C7FC-9998-4C5A-BA46-32D67E7E776C}" sibTransId="{4725DF75-85E9-44E8-9A34-88789D111AFA}"/>
    <dgm:cxn modelId="{A0A14A47-46C1-48F5-ADC2-58087525F011}" type="presOf" srcId="{0D898D7D-6401-4C3C-A137-37F59E89D434}" destId="{1A6C149C-D4AD-43B9-B6BF-554FCFA3D808}" srcOrd="0" destOrd="0" presId="urn:microsoft.com/office/officeart/2005/8/layout/default"/>
    <dgm:cxn modelId="{6A1977E6-6D42-418A-8BDF-3C92393226ED}" type="presOf" srcId="{7B0AA076-C046-4637-851E-07F155A3538E}" destId="{696E0F00-A14B-42E6-88E1-0A00A7451E49}" srcOrd="0" destOrd="0" presId="urn:microsoft.com/office/officeart/2005/8/layout/default"/>
    <dgm:cxn modelId="{F59EC13B-FC8D-445D-B1D0-4C152E38E6DF}" srcId="{0D898D7D-6401-4C3C-A137-37F59E89D434}" destId="{7B0AA076-C046-4637-851E-07F155A3538E}" srcOrd="1" destOrd="0" parTransId="{FB1A5A9C-D1DE-46F6-85EA-7E5CE7E592B1}" sibTransId="{E47B3C58-8C44-4FC8-9C61-DEE0624C855B}"/>
    <dgm:cxn modelId="{E255EC9F-4255-4F58-97B2-1EA2D5234AB1}" srcId="{0D898D7D-6401-4C3C-A137-37F59E89D434}" destId="{0198089A-2D8B-42FD-ADAB-32DBC68D6A80}" srcOrd="2" destOrd="0" parTransId="{0761EA60-23B0-4E33-AD56-CCA556D246B3}" sibTransId="{81196F13-5274-484D-A3EB-D5423295FC14}"/>
    <dgm:cxn modelId="{34076899-1658-4662-B9B2-47E544DACC62}" type="presOf" srcId="{5127D12C-A927-49AD-B647-2BCF50247D06}" destId="{ADA04C6D-3D90-4D77-81D4-8246F898966F}" srcOrd="0" destOrd="0" presId="urn:microsoft.com/office/officeart/2005/8/layout/default"/>
    <dgm:cxn modelId="{2FEE79D6-0FC4-419F-81E9-0C7B2E0D1053}" type="presOf" srcId="{5E80F2C4-CA2E-4F39-8A1B-CD0AC7AABE35}" destId="{CE013570-2E0C-4D3D-8CF3-D556FD221A24}" srcOrd="0" destOrd="0" presId="urn:microsoft.com/office/officeart/2005/8/layout/default"/>
    <dgm:cxn modelId="{B529CC5C-5252-4F61-AF36-509E89C3EA6D}" srcId="{0D898D7D-6401-4C3C-A137-37F59E89D434}" destId="{513559EF-8F19-447A-926F-64C6C4E9D03B}" srcOrd="5" destOrd="0" parTransId="{7C3944F4-3D21-40BD-96FE-80B642145D64}" sibTransId="{31AF76ED-3F48-4498-B3E0-42F484E7B97E}"/>
    <dgm:cxn modelId="{15AB0733-9222-48F2-A975-4C7DEADFE8D3}" type="presOf" srcId="{A90D98A4-8D95-4F2F-8FC4-93BF15A1EEBC}" destId="{2296E3D1-5D23-4373-92C8-067DDDEEF063}" srcOrd="0" destOrd="0" presId="urn:microsoft.com/office/officeart/2005/8/layout/default"/>
    <dgm:cxn modelId="{6E108E69-DA47-4F49-ACEE-8CD1B308066A}" srcId="{0D898D7D-6401-4C3C-A137-37F59E89D434}" destId="{57EF2CE4-133A-4C38-883A-294522B13B16}" srcOrd="0" destOrd="0" parTransId="{8CE6D56D-E092-44F4-805D-A6080B5B0E12}" sibTransId="{7508B82B-AD03-40E1-9D1E-7B34AB9BE527}"/>
    <dgm:cxn modelId="{63A0D1DF-ABB2-447F-B0B7-528492D63B45}" srcId="{0D898D7D-6401-4C3C-A137-37F59E89D434}" destId="{5127D12C-A927-49AD-B647-2BCF50247D06}" srcOrd="3" destOrd="0" parTransId="{B7F517E8-996F-447B-965F-6B2FAA0DED23}" sibTransId="{0E44AA19-7722-4B0B-AAB1-B70310AF68E7}"/>
    <dgm:cxn modelId="{B8BD7FE2-7607-425F-A692-7B8BB72B84A3}" type="presParOf" srcId="{1A6C149C-D4AD-43B9-B6BF-554FCFA3D808}" destId="{16492C21-B1AA-4F1B-897E-DE605AC70653}" srcOrd="0" destOrd="0" presId="urn:microsoft.com/office/officeart/2005/8/layout/default"/>
    <dgm:cxn modelId="{DA898F84-147D-4734-BDA5-ADC6065F2275}" type="presParOf" srcId="{1A6C149C-D4AD-43B9-B6BF-554FCFA3D808}" destId="{49919FB9-E2AB-420E-968C-6F414A4C2DE7}" srcOrd="1" destOrd="0" presId="urn:microsoft.com/office/officeart/2005/8/layout/default"/>
    <dgm:cxn modelId="{FA430996-8A30-4437-981A-7A7D2B731B5B}" type="presParOf" srcId="{1A6C149C-D4AD-43B9-B6BF-554FCFA3D808}" destId="{696E0F00-A14B-42E6-88E1-0A00A7451E49}" srcOrd="2" destOrd="0" presId="urn:microsoft.com/office/officeart/2005/8/layout/default"/>
    <dgm:cxn modelId="{56DB1B4F-CEB8-47BA-9D37-F68C17D8C842}" type="presParOf" srcId="{1A6C149C-D4AD-43B9-B6BF-554FCFA3D808}" destId="{33439F74-9815-44DB-874E-73C6A35D98A4}" srcOrd="3" destOrd="0" presId="urn:microsoft.com/office/officeart/2005/8/layout/default"/>
    <dgm:cxn modelId="{C64A0715-4F6F-4571-AC98-FC097D304769}" type="presParOf" srcId="{1A6C149C-D4AD-43B9-B6BF-554FCFA3D808}" destId="{1BA9CD77-E006-49E5-9FFA-5CEA5164CFBF}" srcOrd="4" destOrd="0" presId="urn:microsoft.com/office/officeart/2005/8/layout/default"/>
    <dgm:cxn modelId="{17E919FB-DD98-41F1-A421-017B1F5BC3F8}" type="presParOf" srcId="{1A6C149C-D4AD-43B9-B6BF-554FCFA3D808}" destId="{65E0794A-7679-4845-9C64-8454239E2252}" srcOrd="5" destOrd="0" presId="urn:microsoft.com/office/officeart/2005/8/layout/default"/>
    <dgm:cxn modelId="{582BD65A-ACB4-451C-A138-31B905D20220}" type="presParOf" srcId="{1A6C149C-D4AD-43B9-B6BF-554FCFA3D808}" destId="{ADA04C6D-3D90-4D77-81D4-8246F898966F}" srcOrd="6" destOrd="0" presId="urn:microsoft.com/office/officeart/2005/8/layout/default"/>
    <dgm:cxn modelId="{B6D7D253-1BBC-4FC8-B0D1-4735A13C5066}" type="presParOf" srcId="{1A6C149C-D4AD-43B9-B6BF-554FCFA3D808}" destId="{179EDCE8-99C2-4C7C-B470-10BE4FC58D29}" srcOrd="7" destOrd="0" presId="urn:microsoft.com/office/officeart/2005/8/layout/default"/>
    <dgm:cxn modelId="{9463FA6E-C03D-4900-B63F-6DA0638321C8}" type="presParOf" srcId="{1A6C149C-D4AD-43B9-B6BF-554FCFA3D808}" destId="{2296E3D1-5D23-4373-92C8-067DDDEEF063}" srcOrd="8" destOrd="0" presId="urn:microsoft.com/office/officeart/2005/8/layout/default"/>
    <dgm:cxn modelId="{E85E038E-D7C0-45AD-AC5C-6DFDDE500A3C}" type="presParOf" srcId="{1A6C149C-D4AD-43B9-B6BF-554FCFA3D808}" destId="{1BAA29F0-2D51-49C2-988C-D14C3B0D01C8}" srcOrd="9" destOrd="0" presId="urn:microsoft.com/office/officeart/2005/8/layout/default"/>
    <dgm:cxn modelId="{AE3E3E5A-6D49-470D-A179-CAC36128125D}" type="presParOf" srcId="{1A6C149C-D4AD-43B9-B6BF-554FCFA3D808}" destId="{E74FDFED-AF43-41AF-99AB-68A5D2C7D1C7}" srcOrd="10" destOrd="0" presId="urn:microsoft.com/office/officeart/2005/8/layout/default"/>
    <dgm:cxn modelId="{BB0976D6-5E3F-4810-846C-D300C8753E74}" type="presParOf" srcId="{1A6C149C-D4AD-43B9-B6BF-554FCFA3D808}" destId="{645A68ED-3300-4511-8BCB-A552E31FADEC}" srcOrd="11" destOrd="0" presId="urn:microsoft.com/office/officeart/2005/8/layout/default"/>
    <dgm:cxn modelId="{53EB6576-68CD-4E8E-90D3-8B326E56FFA2}" type="presParOf" srcId="{1A6C149C-D4AD-43B9-B6BF-554FCFA3D808}" destId="{CE013570-2E0C-4D3D-8CF3-D556FD221A2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5D4AD4F-B8A9-4922-8028-4914368BA0F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0BD4E8-CDC3-467A-9A52-4CC0C358BB74}">
      <dgm:prSet phldrT="[Text]"/>
      <dgm:spPr>
        <a:xfrm>
          <a:off x="5777358" y="1738758"/>
          <a:ext cx="1856482" cy="1856482"/>
        </a:xfrm>
        <a:prstGeom prst="ellipse">
          <a:avLst/>
        </a:prstGeom>
        <a:solidFill>
          <a:srgbClr val="C2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WHO MUST BE REGISTERED?</a:t>
          </a:r>
        </a:p>
      </dgm:t>
    </dgm:pt>
    <dgm:pt modelId="{8302587F-65F8-4D54-8875-84FE1021651D}" type="parTrans" cxnId="{834BBC12-6D97-4001-8AB5-47AB5FFBF40F}">
      <dgm:prSet/>
      <dgm:spPr/>
      <dgm:t>
        <a:bodyPr/>
        <a:lstStyle/>
        <a:p>
          <a:endParaRPr lang="en-US"/>
        </a:p>
      </dgm:t>
    </dgm:pt>
    <dgm:pt modelId="{170D71FD-57E7-4E01-882B-A394715A9C7C}" type="sibTrans" cxnId="{834BBC12-6D97-4001-8AB5-47AB5FFBF40F}">
      <dgm:prSet/>
      <dgm:spPr/>
      <dgm:t>
        <a:bodyPr/>
        <a:lstStyle/>
        <a:p>
          <a:endParaRPr lang="en-US"/>
        </a:p>
      </dgm:t>
    </dgm:pt>
    <dgm:pt modelId="{6629D34D-06C8-4267-A03A-17B28C2E8B05}">
      <dgm:prSet phldrT="[Text]" custT="1"/>
      <dgm:spPr>
        <a:xfrm>
          <a:off x="6055831" y="1222"/>
          <a:ext cx="1299537" cy="1299537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050" dirty="0">
              <a:solidFill>
                <a:schemeClr val="tx1"/>
              </a:solidFill>
              <a:latin typeface="Calibri"/>
              <a:ea typeface="+mn-ea"/>
              <a:cs typeface="+mn-cs"/>
            </a:rPr>
            <a:t>Single with income of &gt;RM34,001/annum (after EPF deduction</a:t>
          </a:r>
          <a:r>
            <a:rPr lang="en-US" sz="800" dirty="0">
              <a:solidFill>
                <a:schemeClr val="tx1"/>
              </a:solidFill>
              <a:latin typeface="Calibri"/>
              <a:ea typeface="+mn-ea"/>
              <a:cs typeface="+mn-cs"/>
            </a:rPr>
            <a:t>)</a:t>
          </a:r>
        </a:p>
      </dgm:t>
    </dgm:pt>
    <dgm:pt modelId="{72FACE82-8693-4B52-AA37-EE6C288036B0}" type="parTrans" cxnId="{4D00E1D5-00DC-4547-AD0C-AB3C301537DF}">
      <dgm:prSet/>
      <dgm:spPr/>
      <dgm:t>
        <a:bodyPr/>
        <a:lstStyle/>
        <a:p>
          <a:endParaRPr lang="en-US"/>
        </a:p>
      </dgm:t>
    </dgm:pt>
    <dgm:pt modelId="{BE09E1A3-0752-4421-A942-0808375D0DDA}" type="sibTrans" cxnId="{4D00E1D5-00DC-4547-AD0C-AB3C301537DF}">
      <dgm:prSet/>
      <dgm:spPr>
        <a:xfrm>
          <a:off x="4642808" y="604208"/>
          <a:ext cx="4125583" cy="4125583"/>
        </a:xfrm>
        <a:prstGeom prst="blockArc">
          <a:avLst>
            <a:gd name="adj1" fmla="val 16200000"/>
            <a:gd name="adj2" fmla="val 19800000"/>
            <a:gd name="adj3" fmla="val 4536"/>
          </a:avLst>
        </a:prstGeom>
        <a:solidFill>
          <a:srgbClr val="F8D7CD"/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415A7105-6FC2-427F-AFAE-EDAE3AD98C3F}">
      <dgm:prSet phldrT="[Text]" custT="1"/>
      <dgm:spPr>
        <a:xfrm>
          <a:off x="7801745" y="1009227"/>
          <a:ext cx="1299537" cy="1299537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050" dirty="0">
              <a:solidFill>
                <a:schemeClr val="tx1"/>
              </a:solidFill>
              <a:latin typeface="Calibri"/>
              <a:ea typeface="+mn-ea"/>
              <a:cs typeface="+mn-cs"/>
            </a:rPr>
            <a:t>Married and spouse not working with income of &gt;RM46,001/</a:t>
          </a:r>
          <a:r>
            <a:rPr lang="en-US" sz="1050" dirty="0" err="1">
              <a:solidFill>
                <a:schemeClr val="tx1"/>
              </a:solidFill>
              <a:latin typeface="Calibri"/>
              <a:ea typeface="+mn-ea"/>
              <a:cs typeface="+mn-cs"/>
            </a:rPr>
            <a:t>yr</a:t>
          </a:r>
          <a:endParaRPr lang="en-US" sz="1050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5EB4C104-4F4A-434F-845A-70BCAF27ADFC}" type="parTrans" cxnId="{ECA074ED-61AC-452D-9EB6-FFF2D0B7D24A}">
      <dgm:prSet/>
      <dgm:spPr/>
      <dgm:t>
        <a:bodyPr/>
        <a:lstStyle/>
        <a:p>
          <a:endParaRPr lang="en-US"/>
        </a:p>
      </dgm:t>
    </dgm:pt>
    <dgm:pt modelId="{6D8C3BF6-DAF0-4EEE-AAF5-EC5AAE9B000B}" type="sibTrans" cxnId="{ECA074ED-61AC-452D-9EB6-FFF2D0B7D24A}">
      <dgm:prSet/>
      <dgm:spPr>
        <a:xfrm>
          <a:off x="4642808" y="604208"/>
          <a:ext cx="4125583" cy="4125583"/>
        </a:xfrm>
        <a:prstGeom prst="blockArc">
          <a:avLst>
            <a:gd name="adj1" fmla="val 19800000"/>
            <a:gd name="adj2" fmla="val 180000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B7C9A4D8-02DE-484A-AC49-D0B4996B91A7}">
      <dgm:prSet phldrT="[Text]"/>
      <dgm:spPr>
        <a:xfrm>
          <a:off x="7801745" y="3025235"/>
          <a:ext cx="1299537" cy="1299537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Carry business</a:t>
          </a:r>
        </a:p>
      </dgm:t>
    </dgm:pt>
    <dgm:pt modelId="{A25BC7B0-A07E-4096-8792-7D024D941E85}" type="parTrans" cxnId="{97CC7E5B-8698-4796-AD5C-66925A6F9408}">
      <dgm:prSet/>
      <dgm:spPr/>
      <dgm:t>
        <a:bodyPr/>
        <a:lstStyle/>
        <a:p>
          <a:endParaRPr lang="en-US"/>
        </a:p>
      </dgm:t>
    </dgm:pt>
    <dgm:pt modelId="{6DB2E12E-9EB7-4482-9162-D9462CEE8721}" type="sibTrans" cxnId="{97CC7E5B-8698-4796-AD5C-66925A6F9408}">
      <dgm:prSet/>
      <dgm:spPr>
        <a:xfrm>
          <a:off x="4642808" y="604208"/>
          <a:ext cx="4125583" cy="4125583"/>
        </a:xfrm>
        <a:prstGeom prst="blockArc">
          <a:avLst>
            <a:gd name="adj1" fmla="val 1800000"/>
            <a:gd name="adj2" fmla="val 540000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323381BE-61FD-48F2-8140-7B4A4585E588}">
      <dgm:prSet phldrT="[Text]"/>
      <dgm:spPr>
        <a:xfrm>
          <a:off x="6055831" y="4033239"/>
          <a:ext cx="1299537" cy="1299537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New employee subjected to MTD</a:t>
          </a:r>
        </a:p>
      </dgm:t>
    </dgm:pt>
    <dgm:pt modelId="{53AC9A03-EC3E-4097-975D-63178FEC337D}" type="parTrans" cxnId="{D9E3C6AD-F6FE-499C-8FBD-4BFC2F09B6D8}">
      <dgm:prSet/>
      <dgm:spPr/>
      <dgm:t>
        <a:bodyPr/>
        <a:lstStyle/>
        <a:p>
          <a:endParaRPr lang="en-US"/>
        </a:p>
      </dgm:t>
    </dgm:pt>
    <dgm:pt modelId="{5C0DFCAA-C961-49B5-A6F3-FBD83CF8C96B}" type="sibTrans" cxnId="{D9E3C6AD-F6FE-499C-8FBD-4BFC2F09B6D8}">
      <dgm:prSet/>
      <dgm:spPr>
        <a:xfrm>
          <a:off x="4642808" y="604208"/>
          <a:ext cx="4125583" cy="4125583"/>
        </a:xfrm>
        <a:prstGeom prst="blockArc">
          <a:avLst>
            <a:gd name="adj1" fmla="val 5400000"/>
            <a:gd name="adj2" fmla="val 900000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C5AFA6B8-1A1A-4689-A6AC-B4553380C0FD}">
      <dgm:prSet phldrT="[Text]"/>
      <dgm:spPr/>
      <dgm:t>
        <a:bodyPr/>
        <a:lstStyle/>
        <a:p>
          <a:endParaRPr lang="en-US" dirty="0"/>
        </a:p>
      </dgm:t>
    </dgm:pt>
    <dgm:pt modelId="{B0AEA99B-6C8D-4632-94E6-3E835FA9DB5C}" type="parTrans" cxnId="{3C1DC806-68D1-4F1C-AA80-DD6B1AAE9433}">
      <dgm:prSet/>
      <dgm:spPr/>
      <dgm:t>
        <a:bodyPr/>
        <a:lstStyle/>
        <a:p>
          <a:endParaRPr lang="en-US"/>
        </a:p>
      </dgm:t>
    </dgm:pt>
    <dgm:pt modelId="{CBDDFA6F-CE10-4BCF-9B26-6CF95D662BA5}" type="sibTrans" cxnId="{3C1DC806-68D1-4F1C-AA80-DD6B1AAE9433}">
      <dgm:prSet/>
      <dgm:spPr/>
      <dgm:t>
        <a:bodyPr/>
        <a:lstStyle/>
        <a:p>
          <a:endParaRPr lang="en-US"/>
        </a:p>
      </dgm:t>
    </dgm:pt>
    <dgm:pt modelId="{C7435502-3453-4356-B8B8-C119D0798A48}">
      <dgm:prSet phldrT="[Text]"/>
      <dgm:spPr>
        <a:xfrm>
          <a:off x="4309916" y="3025235"/>
          <a:ext cx="1299537" cy="1299537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Receive income that subject to tax</a:t>
          </a:r>
        </a:p>
      </dgm:t>
    </dgm:pt>
    <dgm:pt modelId="{6C99EEF5-55FA-435B-8945-DCB7F4EF7A3A}" type="parTrans" cxnId="{6857F4B3-5257-4DFD-B3C6-362FEADDD777}">
      <dgm:prSet/>
      <dgm:spPr/>
      <dgm:t>
        <a:bodyPr/>
        <a:lstStyle/>
        <a:p>
          <a:endParaRPr lang="en-US"/>
        </a:p>
      </dgm:t>
    </dgm:pt>
    <dgm:pt modelId="{8FA92048-3F0D-401E-8D51-30B0CAE41876}" type="sibTrans" cxnId="{6857F4B3-5257-4DFD-B3C6-362FEADDD777}">
      <dgm:prSet/>
      <dgm:spPr>
        <a:xfrm>
          <a:off x="4675515" y="663109"/>
          <a:ext cx="4125583" cy="4125583"/>
        </a:xfrm>
        <a:prstGeom prst="blockArc">
          <a:avLst>
            <a:gd name="adj1" fmla="val 9114892"/>
            <a:gd name="adj2" fmla="val 1260263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1C1109CC-44F6-4B28-9352-98C5CB1C8498}">
      <dgm:prSet phldrT="[Text]"/>
      <dgm:spPr>
        <a:xfrm>
          <a:off x="4343395" y="1066793"/>
          <a:ext cx="1299537" cy="1299537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Involve in selling or purchasing land and property</a:t>
          </a:r>
        </a:p>
      </dgm:t>
    </dgm:pt>
    <dgm:pt modelId="{607A463A-9896-4970-96EB-BF3A2E7A7615}" type="parTrans" cxnId="{3ED4EE8A-FDA7-42E5-A53E-6CCCCD82493F}">
      <dgm:prSet/>
      <dgm:spPr/>
      <dgm:t>
        <a:bodyPr/>
        <a:lstStyle/>
        <a:p>
          <a:endParaRPr lang="en-US"/>
        </a:p>
      </dgm:t>
    </dgm:pt>
    <dgm:pt modelId="{4881DE9E-A392-4E71-B0E8-41124FEE5D12}" type="sibTrans" cxnId="{3ED4EE8A-FDA7-42E5-A53E-6CCCCD82493F}">
      <dgm:prSet/>
      <dgm:spPr>
        <a:xfrm>
          <a:off x="4708858" y="603125"/>
          <a:ext cx="4125583" cy="4125583"/>
        </a:xfrm>
        <a:prstGeom prst="blockArc">
          <a:avLst>
            <a:gd name="adj1" fmla="val 12485598"/>
            <a:gd name="adj2" fmla="val 16087349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EA41D71B-BB5D-4283-B21E-D98F2DBF21F7}" type="pres">
      <dgm:prSet presAssocID="{B5D4AD4F-B8A9-4922-8028-4914368BA0F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C0D8C058-E475-4133-B525-387E2969B63F}" type="pres">
      <dgm:prSet presAssocID="{500BD4E8-CDC3-467A-9A52-4CC0C358BB74}" presName="centerShape" presStyleLbl="node0" presStyleIdx="0" presStyleCnt="1"/>
      <dgm:spPr/>
      <dgm:t>
        <a:bodyPr/>
        <a:lstStyle/>
        <a:p>
          <a:endParaRPr lang="en-MY"/>
        </a:p>
      </dgm:t>
    </dgm:pt>
    <dgm:pt modelId="{A3063B22-3974-4172-8751-6AC5A8D37327}" type="pres">
      <dgm:prSet presAssocID="{6629D34D-06C8-4267-A03A-17B28C2E8B0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C62B7AA-C5B3-4EFD-B95C-5CFADE12A9D4}" type="pres">
      <dgm:prSet presAssocID="{6629D34D-06C8-4267-A03A-17B28C2E8B05}" presName="dummy" presStyleCnt="0"/>
      <dgm:spPr/>
    </dgm:pt>
    <dgm:pt modelId="{42DCFBFC-0500-486B-84BF-DA48205713F0}" type="pres">
      <dgm:prSet presAssocID="{BE09E1A3-0752-4421-A942-0808375D0DDA}" presName="sibTrans" presStyleLbl="sibTrans2D1" presStyleIdx="0" presStyleCnt="6"/>
      <dgm:spPr/>
      <dgm:t>
        <a:bodyPr/>
        <a:lstStyle/>
        <a:p>
          <a:endParaRPr lang="en-MY"/>
        </a:p>
      </dgm:t>
    </dgm:pt>
    <dgm:pt modelId="{E33934A9-C12A-43B5-BC31-C1589451DD76}" type="pres">
      <dgm:prSet presAssocID="{415A7105-6FC2-427F-AFAE-EDAE3AD98C3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1DAA643-224A-4AE4-B452-D71B03E5C621}" type="pres">
      <dgm:prSet presAssocID="{415A7105-6FC2-427F-AFAE-EDAE3AD98C3F}" presName="dummy" presStyleCnt="0"/>
      <dgm:spPr/>
    </dgm:pt>
    <dgm:pt modelId="{3E01C787-7745-4282-B085-3A3B4FD95FEB}" type="pres">
      <dgm:prSet presAssocID="{6D8C3BF6-DAF0-4EEE-AAF5-EC5AAE9B000B}" presName="sibTrans" presStyleLbl="sibTrans2D1" presStyleIdx="1" presStyleCnt="6"/>
      <dgm:spPr/>
      <dgm:t>
        <a:bodyPr/>
        <a:lstStyle/>
        <a:p>
          <a:endParaRPr lang="en-MY"/>
        </a:p>
      </dgm:t>
    </dgm:pt>
    <dgm:pt modelId="{861FA606-C36B-42E0-8F9B-4E6993F9AFC3}" type="pres">
      <dgm:prSet presAssocID="{B7C9A4D8-02DE-484A-AC49-D0B4996B91A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EB0DCFB-3E5E-48A9-8E75-2EF25F46A51B}" type="pres">
      <dgm:prSet presAssocID="{B7C9A4D8-02DE-484A-AC49-D0B4996B91A7}" presName="dummy" presStyleCnt="0"/>
      <dgm:spPr/>
    </dgm:pt>
    <dgm:pt modelId="{C96CA082-1A27-4CA2-A5FC-0CFA2C32A97D}" type="pres">
      <dgm:prSet presAssocID="{6DB2E12E-9EB7-4482-9162-D9462CEE8721}" presName="sibTrans" presStyleLbl="sibTrans2D1" presStyleIdx="2" presStyleCnt="6"/>
      <dgm:spPr/>
      <dgm:t>
        <a:bodyPr/>
        <a:lstStyle/>
        <a:p>
          <a:endParaRPr lang="en-MY"/>
        </a:p>
      </dgm:t>
    </dgm:pt>
    <dgm:pt modelId="{81FD72A7-B352-4252-9455-FBE717B5219E}" type="pres">
      <dgm:prSet presAssocID="{323381BE-61FD-48F2-8140-7B4A4585E58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26F630B-4DA5-4FDB-A826-1CF483BA56C0}" type="pres">
      <dgm:prSet presAssocID="{323381BE-61FD-48F2-8140-7B4A4585E588}" presName="dummy" presStyleCnt="0"/>
      <dgm:spPr/>
    </dgm:pt>
    <dgm:pt modelId="{29F7B587-1228-450D-A3D4-2A67589AC7D4}" type="pres">
      <dgm:prSet presAssocID="{5C0DFCAA-C961-49B5-A6F3-FBD83CF8C96B}" presName="sibTrans" presStyleLbl="sibTrans2D1" presStyleIdx="3" presStyleCnt="6"/>
      <dgm:spPr/>
      <dgm:t>
        <a:bodyPr/>
        <a:lstStyle/>
        <a:p>
          <a:endParaRPr lang="en-MY"/>
        </a:p>
      </dgm:t>
    </dgm:pt>
    <dgm:pt modelId="{D1EB8CA6-71E2-441C-8DDE-9276ECADEEA4}" type="pres">
      <dgm:prSet presAssocID="{C7435502-3453-4356-B8B8-C119D0798A4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C33FE75-E213-4F79-89A7-105DD02A3123}" type="pres">
      <dgm:prSet presAssocID="{C7435502-3453-4356-B8B8-C119D0798A48}" presName="dummy" presStyleCnt="0"/>
      <dgm:spPr/>
    </dgm:pt>
    <dgm:pt modelId="{604F4855-EF2A-4D65-87E9-E07C1A019A4D}" type="pres">
      <dgm:prSet presAssocID="{8FA92048-3F0D-401E-8D51-30B0CAE41876}" presName="sibTrans" presStyleLbl="sibTrans2D1" presStyleIdx="4" presStyleCnt="6"/>
      <dgm:spPr/>
      <dgm:t>
        <a:bodyPr/>
        <a:lstStyle/>
        <a:p>
          <a:endParaRPr lang="en-MY"/>
        </a:p>
      </dgm:t>
    </dgm:pt>
    <dgm:pt modelId="{B0BDA3D8-E347-4AF0-B6A8-2CF4F915F1BC}" type="pres">
      <dgm:prSet presAssocID="{1C1109CC-44F6-4B28-9352-98C5CB1C8498}" presName="node" presStyleLbl="node1" presStyleIdx="5" presStyleCnt="6" custRadScaleRad="97148" custRadScaleInc="-484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5612BD-DF45-4604-A89C-A45471C4B79C}" type="pres">
      <dgm:prSet presAssocID="{1C1109CC-44F6-4B28-9352-98C5CB1C8498}" presName="dummy" presStyleCnt="0"/>
      <dgm:spPr/>
    </dgm:pt>
    <dgm:pt modelId="{F85F7D4B-C1A6-4A08-AD1F-7136FF582DA7}" type="pres">
      <dgm:prSet presAssocID="{4881DE9E-A392-4E71-B0E8-41124FEE5D12}" presName="sibTrans" presStyleLbl="sibTrans2D1" presStyleIdx="5" presStyleCnt="6"/>
      <dgm:spPr/>
      <dgm:t>
        <a:bodyPr/>
        <a:lstStyle/>
        <a:p>
          <a:endParaRPr lang="en-MY"/>
        </a:p>
      </dgm:t>
    </dgm:pt>
  </dgm:ptLst>
  <dgm:cxnLst>
    <dgm:cxn modelId="{36E652EC-5D9E-4252-A03C-0A8B82BA80A6}" type="presOf" srcId="{C7435502-3453-4356-B8B8-C119D0798A48}" destId="{D1EB8CA6-71E2-441C-8DDE-9276ECADEEA4}" srcOrd="0" destOrd="0" presId="urn:microsoft.com/office/officeart/2005/8/layout/radial6"/>
    <dgm:cxn modelId="{3156165E-82AA-4503-B678-111AD2CE28E1}" type="presOf" srcId="{B5D4AD4F-B8A9-4922-8028-4914368BA0F8}" destId="{EA41D71B-BB5D-4283-B21E-D98F2DBF21F7}" srcOrd="0" destOrd="0" presId="urn:microsoft.com/office/officeart/2005/8/layout/radial6"/>
    <dgm:cxn modelId="{C3F0E3EF-9DB7-4D67-A807-0BE9998E71C3}" type="presOf" srcId="{8FA92048-3F0D-401E-8D51-30B0CAE41876}" destId="{604F4855-EF2A-4D65-87E9-E07C1A019A4D}" srcOrd="0" destOrd="0" presId="urn:microsoft.com/office/officeart/2005/8/layout/radial6"/>
    <dgm:cxn modelId="{ECA074ED-61AC-452D-9EB6-FFF2D0B7D24A}" srcId="{500BD4E8-CDC3-467A-9A52-4CC0C358BB74}" destId="{415A7105-6FC2-427F-AFAE-EDAE3AD98C3F}" srcOrd="1" destOrd="0" parTransId="{5EB4C104-4F4A-434F-845A-70BCAF27ADFC}" sibTransId="{6D8C3BF6-DAF0-4EEE-AAF5-EC5AAE9B000B}"/>
    <dgm:cxn modelId="{6F4FBD09-89F4-47C0-95BD-0E870EF222DE}" type="presOf" srcId="{4881DE9E-A392-4E71-B0E8-41124FEE5D12}" destId="{F85F7D4B-C1A6-4A08-AD1F-7136FF582DA7}" srcOrd="0" destOrd="0" presId="urn:microsoft.com/office/officeart/2005/8/layout/radial6"/>
    <dgm:cxn modelId="{1FF5C93F-1280-4E7D-B9E8-5579AB0ECE95}" type="presOf" srcId="{6DB2E12E-9EB7-4482-9162-D9462CEE8721}" destId="{C96CA082-1A27-4CA2-A5FC-0CFA2C32A97D}" srcOrd="0" destOrd="0" presId="urn:microsoft.com/office/officeart/2005/8/layout/radial6"/>
    <dgm:cxn modelId="{97CC7E5B-8698-4796-AD5C-66925A6F9408}" srcId="{500BD4E8-CDC3-467A-9A52-4CC0C358BB74}" destId="{B7C9A4D8-02DE-484A-AC49-D0B4996B91A7}" srcOrd="2" destOrd="0" parTransId="{A25BC7B0-A07E-4096-8792-7D024D941E85}" sibTransId="{6DB2E12E-9EB7-4482-9162-D9462CEE8721}"/>
    <dgm:cxn modelId="{4D00E1D5-00DC-4547-AD0C-AB3C301537DF}" srcId="{500BD4E8-CDC3-467A-9A52-4CC0C358BB74}" destId="{6629D34D-06C8-4267-A03A-17B28C2E8B05}" srcOrd="0" destOrd="0" parTransId="{72FACE82-8693-4B52-AA37-EE6C288036B0}" sibTransId="{BE09E1A3-0752-4421-A942-0808375D0DDA}"/>
    <dgm:cxn modelId="{4B4310F2-1CE9-4D30-8857-EF4B97FC5C91}" type="presOf" srcId="{6D8C3BF6-DAF0-4EEE-AAF5-EC5AAE9B000B}" destId="{3E01C787-7745-4282-B085-3A3B4FD95FEB}" srcOrd="0" destOrd="0" presId="urn:microsoft.com/office/officeart/2005/8/layout/radial6"/>
    <dgm:cxn modelId="{57B9EDB5-9AE7-40D0-B3E6-BC6D876D06E3}" type="presOf" srcId="{323381BE-61FD-48F2-8140-7B4A4585E588}" destId="{81FD72A7-B352-4252-9455-FBE717B5219E}" srcOrd="0" destOrd="0" presId="urn:microsoft.com/office/officeart/2005/8/layout/radial6"/>
    <dgm:cxn modelId="{917F301B-DA44-46BF-BFB2-F7CE18F149EE}" type="presOf" srcId="{1C1109CC-44F6-4B28-9352-98C5CB1C8498}" destId="{B0BDA3D8-E347-4AF0-B6A8-2CF4F915F1BC}" srcOrd="0" destOrd="0" presId="urn:microsoft.com/office/officeart/2005/8/layout/radial6"/>
    <dgm:cxn modelId="{E2803F39-8680-4AB7-8295-D272AF398316}" type="presOf" srcId="{500BD4E8-CDC3-467A-9A52-4CC0C358BB74}" destId="{C0D8C058-E475-4133-B525-387E2969B63F}" srcOrd="0" destOrd="0" presId="urn:microsoft.com/office/officeart/2005/8/layout/radial6"/>
    <dgm:cxn modelId="{834BBC12-6D97-4001-8AB5-47AB5FFBF40F}" srcId="{B5D4AD4F-B8A9-4922-8028-4914368BA0F8}" destId="{500BD4E8-CDC3-467A-9A52-4CC0C358BB74}" srcOrd="0" destOrd="0" parTransId="{8302587F-65F8-4D54-8875-84FE1021651D}" sibTransId="{170D71FD-57E7-4E01-882B-A394715A9C7C}"/>
    <dgm:cxn modelId="{3ED4EE8A-FDA7-42E5-A53E-6CCCCD82493F}" srcId="{500BD4E8-CDC3-467A-9A52-4CC0C358BB74}" destId="{1C1109CC-44F6-4B28-9352-98C5CB1C8498}" srcOrd="5" destOrd="0" parTransId="{607A463A-9896-4970-96EB-BF3A2E7A7615}" sibTransId="{4881DE9E-A392-4E71-B0E8-41124FEE5D12}"/>
    <dgm:cxn modelId="{3C1DC806-68D1-4F1C-AA80-DD6B1AAE9433}" srcId="{B5D4AD4F-B8A9-4922-8028-4914368BA0F8}" destId="{C5AFA6B8-1A1A-4689-A6AC-B4553380C0FD}" srcOrd="1" destOrd="0" parTransId="{B0AEA99B-6C8D-4632-94E6-3E835FA9DB5C}" sibTransId="{CBDDFA6F-CE10-4BCF-9B26-6CF95D662BA5}"/>
    <dgm:cxn modelId="{AD6817AC-3646-49A4-A320-9BF31C49C223}" type="presOf" srcId="{6629D34D-06C8-4267-A03A-17B28C2E8B05}" destId="{A3063B22-3974-4172-8751-6AC5A8D37327}" srcOrd="0" destOrd="0" presId="urn:microsoft.com/office/officeart/2005/8/layout/radial6"/>
    <dgm:cxn modelId="{D9E3C6AD-F6FE-499C-8FBD-4BFC2F09B6D8}" srcId="{500BD4E8-CDC3-467A-9A52-4CC0C358BB74}" destId="{323381BE-61FD-48F2-8140-7B4A4585E588}" srcOrd="3" destOrd="0" parTransId="{53AC9A03-EC3E-4097-975D-63178FEC337D}" sibTransId="{5C0DFCAA-C961-49B5-A6F3-FBD83CF8C96B}"/>
    <dgm:cxn modelId="{6857F4B3-5257-4DFD-B3C6-362FEADDD777}" srcId="{500BD4E8-CDC3-467A-9A52-4CC0C358BB74}" destId="{C7435502-3453-4356-B8B8-C119D0798A48}" srcOrd="4" destOrd="0" parTransId="{6C99EEF5-55FA-435B-8945-DCB7F4EF7A3A}" sibTransId="{8FA92048-3F0D-401E-8D51-30B0CAE41876}"/>
    <dgm:cxn modelId="{19F38E8B-434A-46F2-ABED-257548D0AE5F}" type="presOf" srcId="{415A7105-6FC2-427F-AFAE-EDAE3AD98C3F}" destId="{E33934A9-C12A-43B5-BC31-C1589451DD76}" srcOrd="0" destOrd="0" presId="urn:microsoft.com/office/officeart/2005/8/layout/radial6"/>
    <dgm:cxn modelId="{826B8FC5-6EA9-484D-A72D-A33EBA8BB809}" type="presOf" srcId="{5C0DFCAA-C961-49B5-A6F3-FBD83CF8C96B}" destId="{29F7B587-1228-450D-A3D4-2A67589AC7D4}" srcOrd="0" destOrd="0" presId="urn:microsoft.com/office/officeart/2005/8/layout/radial6"/>
    <dgm:cxn modelId="{438A7CDD-13D9-4A36-B81D-0E61FFA692B9}" type="presOf" srcId="{BE09E1A3-0752-4421-A942-0808375D0DDA}" destId="{42DCFBFC-0500-486B-84BF-DA48205713F0}" srcOrd="0" destOrd="0" presId="urn:microsoft.com/office/officeart/2005/8/layout/radial6"/>
    <dgm:cxn modelId="{5AA63C02-E8CC-4934-AA13-A00340110362}" type="presOf" srcId="{B7C9A4D8-02DE-484A-AC49-D0B4996B91A7}" destId="{861FA606-C36B-42E0-8F9B-4E6993F9AFC3}" srcOrd="0" destOrd="0" presId="urn:microsoft.com/office/officeart/2005/8/layout/radial6"/>
    <dgm:cxn modelId="{82B8A725-A714-44CA-9C39-2A4BD02FBC42}" type="presParOf" srcId="{EA41D71B-BB5D-4283-B21E-D98F2DBF21F7}" destId="{C0D8C058-E475-4133-B525-387E2969B63F}" srcOrd="0" destOrd="0" presId="urn:microsoft.com/office/officeart/2005/8/layout/radial6"/>
    <dgm:cxn modelId="{CFF4326B-D8A9-47B4-9BB2-F5CE7848FACA}" type="presParOf" srcId="{EA41D71B-BB5D-4283-B21E-D98F2DBF21F7}" destId="{A3063B22-3974-4172-8751-6AC5A8D37327}" srcOrd="1" destOrd="0" presId="urn:microsoft.com/office/officeart/2005/8/layout/radial6"/>
    <dgm:cxn modelId="{F1FC0004-34C2-432C-AE90-FC0F0ADB0C30}" type="presParOf" srcId="{EA41D71B-BB5D-4283-B21E-D98F2DBF21F7}" destId="{DC62B7AA-C5B3-4EFD-B95C-5CFADE12A9D4}" srcOrd="2" destOrd="0" presId="urn:microsoft.com/office/officeart/2005/8/layout/radial6"/>
    <dgm:cxn modelId="{F17C4B80-46C0-407D-BEA6-D6054CE12E35}" type="presParOf" srcId="{EA41D71B-BB5D-4283-B21E-D98F2DBF21F7}" destId="{42DCFBFC-0500-486B-84BF-DA48205713F0}" srcOrd="3" destOrd="0" presId="urn:microsoft.com/office/officeart/2005/8/layout/radial6"/>
    <dgm:cxn modelId="{DC47BE1A-7364-43ED-8EAD-9D5E97B0A740}" type="presParOf" srcId="{EA41D71B-BB5D-4283-B21E-D98F2DBF21F7}" destId="{E33934A9-C12A-43B5-BC31-C1589451DD76}" srcOrd="4" destOrd="0" presId="urn:microsoft.com/office/officeart/2005/8/layout/radial6"/>
    <dgm:cxn modelId="{BC956BFC-8D6C-4C5C-814C-6F9293182C37}" type="presParOf" srcId="{EA41D71B-BB5D-4283-B21E-D98F2DBF21F7}" destId="{E1DAA643-224A-4AE4-B452-D71B03E5C621}" srcOrd="5" destOrd="0" presId="urn:microsoft.com/office/officeart/2005/8/layout/radial6"/>
    <dgm:cxn modelId="{C461C284-0645-4507-80A3-0A0F6954341C}" type="presParOf" srcId="{EA41D71B-BB5D-4283-B21E-D98F2DBF21F7}" destId="{3E01C787-7745-4282-B085-3A3B4FD95FEB}" srcOrd="6" destOrd="0" presId="urn:microsoft.com/office/officeart/2005/8/layout/radial6"/>
    <dgm:cxn modelId="{86F19BC9-5306-44D9-B615-D32FFE4CB106}" type="presParOf" srcId="{EA41D71B-BB5D-4283-B21E-D98F2DBF21F7}" destId="{861FA606-C36B-42E0-8F9B-4E6993F9AFC3}" srcOrd="7" destOrd="0" presId="urn:microsoft.com/office/officeart/2005/8/layout/radial6"/>
    <dgm:cxn modelId="{88EDB8AF-6BEC-4800-ABD5-8C05D5712BFD}" type="presParOf" srcId="{EA41D71B-BB5D-4283-B21E-D98F2DBF21F7}" destId="{4EB0DCFB-3E5E-48A9-8E75-2EF25F46A51B}" srcOrd="8" destOrd="0" presId="urn:microsoft.com/office/officeart/2005/8/layout/radial6"/>
    <dgm:cxn modelId="{06B6F8D3-9B74-43F4-B815-36352E05ABFE}" type="presParOf" srcId="{EA41D71B-BB5D-4283-B21E-D98F2DBF21F7}" destId="{C96CA082-1A27-4CA2-A5FC-0CFA2C32A97D}" srcOrd="9" destOrd="0" presId="urn:microsoft.com/office/officeart/2005/8/layout/radial6"/>
    <dgm:cxn modelId="{F24905B0-A2AB-4658-BAB0-4168068C19BB}" type="presParOf" srcId="{EA41D71B-BB5D-4283-B21E-D98F2DBF21F7}" destId="{81FD72A7-B352-4252-9455-FBE717B5219E}" srcOrd="10" destOrd="0" presId="urn:microsoft.com/office/officeart/2005/8/layout/radial6"/>
    <dgm:cxn modelId="{2D3243E2-DC7B-4286-84A8-A7D0E8186719}" type="presParOf" srcId="{EA41D71B-BB5D-4283-B21E-D98F2DBF21F7}" destId="{226F630B-4DA5-4FDB-A826-1CF483BA56C0}" srcOrd="11" destOrd="0" presId="urn:microsoft.com/office/officeart/2005/8/layout/radial6"/>
    <dgm:cxn modelId="{4EE08F23-5CF4-4AF2-B2AA-5A6266A436D5}" type="presParOf" srcId="{EA41D71B-BB5D-4283-B21E-D98F2DBF21F7}" destId="{29F7B587-1228-450D-A3D4-2A67589AC7D4}" srcOrd="12" destOrd="0" presId="urn:microsoft.com/office/officeart/2005/8/layout/radial6"/>
    <dgm:cxn modelId="{A5E95CBF-8F8B-410D-8F09-C0C0D7A1BD40}" type="presParOf" srcId="{EA41D71B-BB5D-4283-B21E-D98F2DBF21F7}" destId="{D1EB8CA6-71E2-441C-8DDE-9276ECADEEA4}" srcOrd="13" destOrd="0" presId="urn:microsoft.com/office/officeart/2005/8/layout/radial6"/>
    <dgm:cxn modelId="{09F2D89E-C5A3-47F0-8D8B-537CC6B3F089}" type="presParOf" srcId="{EA41D71B-BB5D-4283-B21E-D98F2DBF21F7}" destId="{6C33FE75-E213-4F79-89A7-105DD02A3123}" srcOrd="14" destOrd="0" presId="urn:microsoft.com/office/officeart/2005/8/layout/radial6"/>
    <dgm:cxn modelId="{FC292238-D776-4062-BE2D-CD028CE756A0}" type="presParOf" srcId="{EA41D71B-BB5D-4283-B21E-D98F2DBF21F7}" destId="{604F4855-EF2A-4D65-87E9-E07C1A019A4D}" srcOrd="15" destOrd="0" presId="urn:microsoft.com/office/officeart/2005/8/layout/radial6"/>
    <dgm:cxn modelId="{B32DD8E5-3533-46B5-BC99-5B81AC503839}" type="presParOf" srcId="{EA41D71B-BB5D-4283-B21E-D98F2DBF21F7}" destId="{B0BDA3D8-E347-4AF0-B6A8-2CF4F915F1BC}" srcOrd="16" destOrd="0" presId="urn:microsoft.com/office/officeart/2005/8/layout/radial6"/>
    <dgm:cxn modelId="{D23F2009-4F20-4E54-884F-BDEBF6B17DF2}" type="presParOf" srcId="{EA41D71B-BB5D-4283-B21E-D98F2DBF21F7}" destId="{A35612BD-DF45-4604-A89C-A45471C4B79C}" srcOrd="17" destOrd="0" presId="urn:microsoft.com/office/officeart/2005/8/layout/radial6"/>
    <dgm:cxn modelId="{60155592-ADED-4EC9-BD8E-314A96949A76}" type="presParOf" srcId="{EA41D71B-BB5D-4283-B21E-D98F2DBF21F7}" destId="{F85F7D4B-C1A6-4A08-AD1F-7136FF582DA7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B88D2FC-3B09-49E6-BAAE-91DA9DE071F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F5CDD2-3F6E-4E9D-A811-00D9BB1E0F34}">
      <dgm:prSet phldrT="[Text]" custT="1"/>
      <dgm:spPr>
        <a:xfrm>
          <a:off x="0" y="632"/>
          <a:ext cx="2407920" cy="2466826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Individual carrying business</a:t>
          </a:r>
        </a:p>
      </dgm:t>
    </dgm:pt>
    <dgm:pt modelId="{340F871F-0ABF-428E-85F6-C299DA1C182A}" type="parTrans" cxnId="{E0D2BC25-EEEF-4312-9432-CC60367A59A6}">
      <dgm:prSet/>
      <dgm:spPr/>
      <dgm:t>
        <a:bodyPr/>
        <a:lstStyle/>
        <a:p>
          <a:endParaRPr lang="en-US"/>
        </a:p>
      </dgm:t>
    </dgm:pt>
    <dgm:pt modelId="{6D91D49C-4330-484A-91F9-DE45F1A0E59F}" type="sibTrans" cxnId="{E0D2BC25-EEEF-4312-9432-CC60367A59A6}">
      <dgm:prSet/>
      <dgm:spPr/>
      <dgm:t>
        <a:bodyPr/>
        <a:lstStyle/>
        <a:p>
          <a:endParaRPr lang="en-US"/>
        </a:p>
      </dgm:t>
    </dgm:pt>
    <dgm:pt modelId="{D541FF89-8F5D-4EA7-B74D-8BFCA5347443}">
      <dgm:prSet phldrT="[Text]" custT="1"/>
      <dgm:spPr>
        <a:xfrm>
          <a:off x="2407919" y="632"/>
          <a:ext cx="3611880" cy="2466826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Identity Card/ Passport</a:t>
          </a:r>
        </a:p>
      </dgm:t>
    </dgm:pt>
    <dgm:pt modelId="{195FD97A-03DD-4A64-9629-7072046FAC9A}" type="parTrans" cxnId="{F152F4FB-D329-4BEE-9656-EC7E5491FD45}">
      <dgm:prSet/>
      <dgm:spPr/>
      <dgm:t>
        <a:bodyPr/>
        <a:lstStyle/>
        <a:p>
          <a:endParaRPr lang="en-US"/>
        </a:p>
      </dgm:t>
    </dgm:pt>
    <dgm:pt modelId="{E671E8B3-CC5B-4101-AF30-C7A9CA335CB7}" type="sibTrans" cxnId="{F152F4FB-D329-4BEE-9656-EC7E5491FD45}">
      <dgm:prSet/>
      <dgm:spPr/>
      <dgm:t>
        <a:bodyPr/>
        <a:lstStyle/>
        <a:p>
          <a:endParaRPr lang="en-US"/>
        </a:p>
      </dgm:t>
    </dgm:pt>
    <dgm:pt modelId="{3C0301DE-3F61-44EE-8DE7-C185B9058A20}">
      <dgm:prSet phldrT="[Text]" custT="1"/>
      <dgm:spPr>
        <a:xfrm>
          <a:off x="2407919" y="632"/>
          <a:ext cx="3611880" cy="2466826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Certificate of Company’s Registration</a:t>
          </a:r>
        </a:p>
      </dgm:t>
    </dgm:pt>
    <dgm:pt modelId="{42DE8F19-5433-4030-AADD-6666AF63F8DF}" type="parTrans" cxnId="{42CD3C06-F471-4584-A96C-19F3E2C5BC64}">
      <dgm:prSet/>
      <dgm:spPr/>
      <dgm:t>
        <a:bodyPr/>
        <a:lstStyle/>
        <a:p>
          <a:endParaRPr lang="en-US"/>
        </a:p>
      </dgm:t>
    </dgm:pt>
    <dgm:pt modelId="{90A0671C-A6DF-41A2-8EE3-E94936421099}" type="sibTrans" cxnId="{42CD3C06-F471-4584-A96C-19F3E2C5BC64}">
      <dgm:prSet/>
      <dgm:spPr/>
      <dgm:t>
        <a:bodyPr/>
        <a:lstStyle/>
        <a:p>
          <a:endParaRPr lang="en-US"/>
        </a:p>
      </dgm:t>
    </dgm:pt>
    <dgm:pt modelId="{8B1A0F5B-AEC9-4DDD-BB18-A86352F391CE}">
      <dgm:prSet phldrT="[Text]" custT="1"/>
      <dgm:spPr>
        <a:xfrm>
          <a:off x="0" y="2714141"/>
          <a:ext cx="2407920" cy="2466826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400" dirty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Individual not carrying business</a:t>
          </a:r>
        </a:p>
      </dgm:t>
    </dgm:pt>
    <dgm:pt modelId="{D545A55A-B0EF-44BE-BDAF-A4836ED0092B}" type="parTrans" cxnId="{DF183AAE-991F-463E-AC13-F7244449F22B}">
      <dgm:prSet/>
      <dgm:spPr/>
      <dgm:t>
        <a:bodyPr/>
        <a:lstStyle/>
        <a:p>
          <a:endParaRPr lang="en-US"/>
        </a:p>
      </dgm:t>
    </dgm:pt>
    <dgm:pt modelId="{6E6648E5-649D-4704-B7AB-2AB4EFF4B861}" type="sibTrans" cxnId="{DF183AAE-991F-463E-AC13-F7244449F22B}">
      <dgm:prSet/>
      <dgm:spPr/>
      <dgm:t>
        <a:bodyPr/>
        <a:lstStyle/>
        <a:p>
          <a:endParaRPr lang="en-US"/>
        </a:p>
      </dgm:t>
    </dgm:pt>
    <dgm:pt modelId="{060A62CB-6430-4133-A577-D4B5C6895D77}">
      <dgm:prSet phldrT="[Text]" custT="1"/>
      <dgm:spPr>
        <a:xfrm>
          <a:off x="2407919" y="2971801"/>
          <a:ext cx="3611880" cy="1951506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anchor="ctr"/>
        <a:lstStyle/>
        <a:p>
          <a:r>
            <a:rPr lang="en-US" sz="2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Identity Card/ Passport</a:t>
          </a:r>
        </a:p>
      </dgm:t>
    </dgm:pt>
    <dgm:pt modelId="{F8CC6BF7-686D-4C93-8FA9-C04D402361E3}" type="parTrans" cxnId="{1267680B-CE08-4016-A7DC-5E69EC5A62A9}">
      <dgm:prSet/>
      <dgm:spPr/>
      <dgm:t>
        <a:bodyPr/>
        <a:lstStyle/>
        <a:p>
          <a:endParaRPr lang="en-US"/>
        </a:p>
      </dgm:t>
    </dgm:pt>
    <dgm:pt modelId="{286C317C-9D71-45EB-B60A-B7644F4207F5}" type="sibTrans" cxnId="{1267680B-CE08-4016-A7DC-5E69EC5A62A9}">
      <dgm:prSet/>
      <dgm:spPr/>
      <dgm:t>
        <a:bodyPr/>
        <a:lstStyle/>
        <a:p>
          <a:endParaRPr lang="en-US"/>
        </a:p>
      </dgm:t>
    </dgm:pt>
    <dgm:pt modelId="{BF8A07D0-2952-4117-A4B6-A77CBCCEB62E}" type="pres">
      <dgm:prSet presAssocID="{3B88D2FC-3B09-49E6-BAAE-91DA9DE071F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FA938BDC-2DAC-40D3-A9D4-DC15FAA877A9}" type="pres">
      <dgm:prSet presAssocID="{EDF5CDD2-3F6E-4E9D-A811-00D9BB1E0F34}" presName="linNode" presStyleCnt="0"/>
      <dgm:spPr/>
    </dgm:pt>
    <dgm:pt modelId="{DE7EFC64-512D-4087-9996-388EBB89DF99}" type="pres">
      <dgm:prSet presAssocID="{EDF5CDD2-3F6E-4E9D-A811-00D9BB1E0F3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1D5DC1D-D8A7-4CAA-9C48-AE8EA04C00EC}" type="pres">
      <dgm:prSet presAssocID="{EDF5CDD2-3F6E-4E9D-A811-00D9BB1E0F34}" presName="childShp" presStyleLbl="bgAccFollowNode1" presStyleIdx="0" presStyleCnt="2" custScaleY="135531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46127D4-288A-4159-A203-6B0D3C96E572}" type="pres">
      <dgm:prSet presAssocID="{6D91D49C-4330-484A-91F9-DE45F1A0E59F}" presName="spacing" presStyleCnt="0"/>
      <dgm:spPr/>
    </dgm:pt>
    <dgm:pt modelId="{F077C267-0935-48D8-8136-5FE600AD2CB1}" type="pres">
      <dgm:prSet presAssocID="{8B1A0F5B-AEC9-4DDD-BB18-A86352F391CE}" presName="linNode" presStyleCnt="0"/>
      <dgm:spPr/>
    </dgm:pt>
    <dgm:pt modelId="{CF6DB874-D94C-4700-B36F-EF3FA8E0BE38}" type="pres">
      <dgm:prSet presAssocID="{8B1A0F5B-AEC9-4DDD-BB18-A86352F391CE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0214509-5F56-42BE-9111-D8B84A53031C}" type="pres">
      <dgm:prSet presAssocID="{8B1A0F5B-AEC9-4DDD-BB18-A86352F391CE}" presName="childShp" presStyleLbl="bgAccFollowNode1" presStyleIdx="1" presStyleCnt="2" custScaleY="79110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A4B893E2-DA7E-422D-96CE-D82A1CD644E5}" type="presOf" srcId="{3B88D2FC-3B09-49E6-BAAE-91DA9DE071FA}" destId="{BF8A07D0-2952-4117-A4B6-A77CBCCEB62E}" srcOrd="0" destOrd="0" presId="urn:microsoft.com/office/officeart/2005/8/layout/vList6"/>
    <dgm:cxn modelId="{DF183AAE-991F-463E-AC13-F7244449F22B}" srcId="{3B88D2FC-3B09-49E6-BAAE-91DA9DE071FA}" destId="{8B1A0F5B-AEC9-4DDD-BB18-A86352F391CE}" srcOrd="1" destOrd="0" parTransId="{D545A55A-B0EF-44BE-BDAF-A4836ED0092B}" sibTransId="{6E6648E5-649D-4704-B7AB-2AB4EFF4B861}"/>
    <dgm:cxn modelId="{42CD3C06-F471-4584-A96C-19F3E2C5BC64}" srcId="{EDF5CDD2-3F6E-4E9D-A811-00D9BB1E0F34}" destId="{3C0301DE-3F61-44EE-8DE7-C185B9058A20}" srcOrd="1" destOrd="0" parTransId="{42DE8F19-5433-4030-AADD-6666AF63F8DF}" sibTransId="{90A0671C-A6DF-41A2-8EE3-E94936421099}"/>
    <dgm:cxn modelId="{C35C6B29-CFA2-45E5-81DC-C052EBEC6C67}" type="presOf" srcId="{D541FF89-8F5D-4EA7-B74D-8BFCA5347443}" destId="{C1D5DC1D-D8A7-4CAA-9C48-AE8EA04C00EC}" srcOrd="0" destOrd="0" presId="urn:microsoft.com/office/officeart/2005/8/layout/vList6"/>
    <dgm:cxn modelId="{F152F4FB-D329-4BEE-9656-EC7E5491FD45}" srcId="{EDF5CDD2-3F6E-4E9D-A811-00D9BB1E0F34}" destId="{D541FF89-8F5D-4EA7-B74D-8BFCA5347443}" srcOrd="0" destOrd="0" parTransId="{195FD97A-03DD-4A64-9629-7072046FAC9A}" sibTransId="{E671E8B3-CC5B-4101-AF30-C7A9CA335CB7}"/>
    <dgm:cxn modelId="{B51AD117-5865-4747-8486-69E074AF911B}" type="presOf" srcId="{3C0301DE-3F61-44EE-8DE7-C185B9058A20}" destId="{C1D5DC1D-D8A7-4CAA-9C48-AE8EA04C00EC}" srcOrd="0" destOrd="1" presId="urn:microsoft.com/office/officeart/2005/8/layout/vList6"/>
    <dgm:cxn modelId="{652B01E9-BA87-4209-891D-6B1CBF5FBC6C}" type="presOf" srcId="{8B1A0F5B-AEC9-4DDD-BB18-A86352F391CE}" destId="{CF6DB874-D94C-4700-B36F-EF3FA8E0BE38}" srcOrd="0" destOrd="0" presId="urn:microsoft.com/office/officeart/2005/8/layout/vList6"/>
    <dgm:cxn modelId="{769BE373-BA7C-4125-A748-87AF92453740}" type="presOf" srcId="{060A62CB-6430-4133-A577-D4B5C6895D77}" destId="{B0214509-5F56-42BE-9111-D8B84A53031C}" srcOrd="0" destOrd="0" presId="urn:microsoft.com/office/officeart/2005/8/layout/vList6"/>
    <dgm:cxn modelId="{1267680B-CE08-4016-A7DC-5E69EC5A62A9}" srcId="{8B1A0F5B-AEC9-4DDD-BB18-A86352F391CE}" destId="{060A62CB-6430-4133-A577-D4B5C6895D77}" srcOrd="0" destOrd="0" parTransId="{F8CC6BF7-686D-4C93-8FA9-C04D402361E3}" sibTransId="{286C317C-9D71-45EB-B60A-B7644F4207F5}"/>
    <dgm:cxn modelId="{54BD0962-2EC1-4976-B907-75F95D5A91AD}" type="presOf" srcId="{EDF5CDD2-3F6E-4E9D-A811-00D9BB1E0F34}" destId="{DE7EFC64-512D-4087-9996-388EBB89DF99}" srcOrd="0" destOrd="0" presId="urn:microsoft.com/office/officeart/2005/8/layout/vList6"/>
    <dgm:cxn modelId="{E0D2BC25-EEEF-4312-9432-CC60367A59A6}" srcId="{3B88D2FC-3B09-49E6-BAAE-91DA9DE071FA}" destId="{EDF5CDD2-3F6E-4E9D-A811-00D9BB1E0F34}" srcOrd="0" destOrd="0" parTransId="{340F871F-0ABF-428E-85F6-C299DA1C182A}" sibTransId="{6D91D49C-4330-484A-91F9-DE45F1A0E59F}"/>
    <dgm:cxn modelId="{8EE3F096-BF4F-4CAA-86BE-DDF827E5CCD6}" type="presParOf" srcId="{BF8A07D0-2952-4117-A4B6-A77CBCCEB62E}" destId="{FA938BDC-2DAC-40D3-A9D4-DC15FAA877A9}" srcOrd="0" destOrd="0" presId="urn:microsoft.com/office/officeart/2005/8/layout/vList6"/>
    <dgm:cxn modelId="{D5837CF5-948C-4E68-A482-DA26970C2880}" type="presParOf" srcId="{FA938BDC-2DAC-40D3-A9D4-DC15FAA877A9}" destId="{DE7EFC64-512D-4087-9996-388EBB89DF99}" srcOrd="0" destOrd="0" presId="urn:microsoft.com/office/officeart/2005/8/layout/vList6"/>
    <dgm:cxn modelId="{9DBF69E6-5187-4596-B024-521EBD126A33}" type="presParOf" srcId="{FA938BDC-2DAC-40D3-A9D4-DC15FAA877A9}" destId="{C1D5DC1D-D8A7-4CAA-9C48-AE8EA04C00EC}" srcOrd="1" destOrd="0" presId="urn:microsoft.com/office/officeart/2005/8/layout/vList6"/>
    <dgm:cxn modelId="{2EBF39DF-A014-48EF-99C6-AC42AD85F073}" type="presParOf" srcId="{BF8A07D0-2952-4117-A4B6-A77CBCCEB62E}" destId="{846127D4-288A-4159-A203-6B0D3C96E572}" srcOrd="1" destOrd="0" presId="urn:microsoft.com/office/officeart/2005/8/layout/vList6"/>
    <dgm:cxn modelId="{166F08C5-8D94-4BE3-86CE-AD971E8F231F}" type="presParOf" srcId="{BF8A07D0-2952-4117-A4B6-A77CBCCEB62E}" destId="{F077C267-0935-48D8-8136-5FE600AD2CB1}" srcOrd="2" destOrd="0" presId="urn:microsoft.com/office/officeart/2005/8/layout/vList6"/>
    <dgm:cxn modelId="{828FD784-0140-44F8-A2BA-634CBD864800}" type="presParOf" srcId="{F077C267-0935-48D8-8136-5FE600AD2CB1}" destId="{CF6DB874-D94C-4700-B36F-EF3FA8E0BE38}" srcOrd="0" destOrd="0" presId="urn:microsoft.com/office/officeart/2005/8/layout/vList6"/>
    <dgm:cxn modelId="{15C7B2E1-28DB-49DD-BE04-B733703C9BCA}" type="presParOf" srcId="{F077C267-0935-48D8-8136-5FE600AD2CB1}" destId="{B0214509-5F56-42BE-9111-D8B84A53031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C1033D0-8A46-41A2-BDBE-018BD29715D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1115E9-404F-4AA9-9F23-6406F345BC01}">
      <dgm:prSet phldrT="[Text]"/>
      <dgm:spPr>
        <a:xfrm rot="5400000">
          <a:off x="-281887" y="283372"/>
          <a:ext cx="1879252" cy="1315476"/>
        </a:xfrm>
        <a:prstGeom prst="chevron">
          <a:avLst/>
        </a:prstGeom>
        <a:solidFill>
          <a:srgbClr val="EE6500"/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Registration</a:t>
          </a:r>
        </a:p>
      </dgm:t>
    </dgm:pt>
    <dgm:pt modelId="{390BAACA-4A36-40F4-8D00-71D49A171915}" type="parTrans" cxnId="{E3D04711-9B50-4B22-B2FA-4AC20767A455}">
      <dgm:prSet/>
      <dgm:spPr/>
      <dgm:t>
        <a:bodyPr/>
        <a:lstStyle/>
        <a:p>
          <a:endParaRPr lang="en-US"/>
        </a:p>
      </dgm:t>
    </dgm:pt>
    <dgm:pt modelId="{6F708E7B-8BE9-4D03-873C-F7AF2294A2D8}" type="sibTrans" cxnId="{E3D04711-9B50-4B22-B2FA-4AC20767A455}">
      <dgm:prSet/>
      <dgm:spPr/>
      <dgm:t>
        <a:bodyPr/>
        <a:lstStyle/>
        <a:p>
          <a:endParaRPr lang="en-US"/>
        </a:p>
      </dgm:t>
    </dgm:pt>
    <dgm:pt modelId="{164D860F-34E6-4F51-ADFB-577C31D60437}">
      <dgm:prSet phldrT="[Text]"/>
      <dgm:spPr>
        <a:xfrm rot="5400000">
          <a:off x="4215627" y="-2902482"/>
          <a:ext cx="1221514" cy="7028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Manually by going to any LHDN branches; or</a:t>
          </a:r>
        </a:p>
      </dgm:t>
    </dgm:pt>
    <dgm:pt modelId="{7A5A48CA-8D13-46C7-BA9F-76D79024948A}" type="parTrans" cxnId="{2987F80C-7517-4DAB-B836-AB99F851A3DF}">
      <dgm:prSet/>
      <dgm:spPr/>
      <dgm:t>
        <a:bodyPr/>
        <a:lstStyle/>
        <a:p>
          <a:endParaRPr lang="en-US"/>
        </a:p>
      </dgm:t>
    </dgm:pt>
    <dgm:pt modelId="{ECFE8F4C-E719-4C85-A435-BC0DAC2633EB}" type="sibTrans" cxnId="{2987F80C-7517-4DAB-B836-AB99F851A3DF}">
      <dgm:prSet/>
      <dgm:spPr/>
      <dgm:t>
        <a:bodyPr/>
        <a:lstStyle/>
        <a:p>
          <a:endParaRPr lang="en-US"/>
        </a:p>
      </dgm:t>
    </dgm:pt>
    <dgm:pt modelId="{9503087B-267A-4F7B-AF81-0E416CD4DF9E}">
      <dgm:prSet phldrT="[Text]"/>
      <dgm:spPr>
        <a:xfrm rot="5400000">
          <a:off x="4215627" y="-2902482"/>
          <a:ext cx="1221514" cy="7028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Through e-</a:t>
          </a:r>
          <a:r>
            <a:rPr lang="en-US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Daftar</a:t>
          </a: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(online system)</a:t>
          </a:r>
        </a:p>
      </dgm:t>
    </dgm:pt>
    <dgm:pt modelId="{CE14F211-4640-4AE8-B02D-43A5C4FC9B1F}" type="parTrans" cxnId="{540D036A-B095-4685-809B-821BC1DBAC91}">
      <dgm:prSet/>
      <dgm:spPr/>
      <dgm:t>
        <a:bodyPr/>
        <a:lstStyle/>
        <a:p>
          <a:endParaRPr lang="en-US"/>
        </a:p>
      </dgm:t>
    </dgm:pt>
    <dgm:pt modelId="{0D91E70E-3142-4F55-AD07-8A4B8B875662}" type="sibTrans" cxnId="{540D036A-B095-4685-809B-821BC1DBAC91}">
      <dgm:prSet/>
      <dgm:spPr/>
      <dgm:t>
        <a:bodyPr/>
        <a:lstStyle/>
        <a:p>
          <a:endParaRPr lang="en-US"/>
        </a:p>
      </dgm:t>
    </dgm:pt>
    <dgm:pt modelId="{0FF867E0-A528-4D25-91EB-97940B7D0D02}">
      <dgm:prSet phldrT="[Text]"/>
      <dgm:spPr>
        <a:xfrm rot="5400000">
          <a:off x="-281887" y="1971161"/>
          <a:ext cx="1879252" cy="1315476"/>
        </a:xfrm>
        <a:prstGeom prst="chevron">
          <a:avLst/>
        </a:prstGeom>
        <a:solidFill>
          <a:srgbClr val="EE6500"/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Status</a:t>
          </a:r>
        </a:p>
      </dgm:t>
    </dgm:pt>
    <dgm:pt modelId="{3AFE3FFE-7DC6-4E59-B6AF-F3A7C84D2DBA}" type="parTrans" cxnId="{3FC2A9CE-1694-42FD-9A88-DD5AE27872CF}">
      <dgm:prSet/>
      <dgm:spPr/>
      <dgm:t>
        <a:bodyPr/>
        <a:lstStyle/>
        <a:p>
          <a:endParaRPr lang="en-US"/>
        </a:p>
      </dgm:t>
    </dgm:pt>
    <dgm:pt modelId="{2801E4A4-EC50-4E0E-A590-16E7BE5F7930}" type="sibTrans" cxnId="{3FC2A9CE-1694-42FD-9A88-DD5AE27872CF}">
      <dgm:prSet/>
      <dgm:spPr/>
      <dgm:t>
        <a:bodyPr/>
        <a:lstStyle/>
        <a:p>
          <a:endParaRPr lang="en-US"/>
        </a:p>
      </dgm:t>
    </dgm:pt>
    <dgm:pt modelId="{9E792C2A-68E1-4FC9-A787-993CD936BAC8}">
      <dgm:prSet phldrT="[Text]"/>
      <dgm:spPr>
        <a:xfrm rot="5400000">
          <a:off x="4215627" y="-1122603"/>
          <a:ext cx="1221514" cy="7028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After 3 working days, check application status in e-</a:t>
          </a:r>
          <a:r>
            <a:rPr lang="en-US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Daftar</a:t>
          </a: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using given application number</a:t>
          </a:r>
        </a:p>
      </dgm:t>
    </dgm:pt>
    <dgm:pt modelId="{BFDEABCB-B3CD-48C8-A7E1-CEEC5124521A}" type="parTrans" cxnId="{14CB011A-3E93-4261-876E-D517F13CD8CA}">
      <dgm:prSet/>
      <dgm:spPr/>
      <dgm:t>
        <a:bodyPr/>
        <a:lstStyle/>
        <a:p>
          <a:endParaRPr lang="en-US"/>
        </a:p>
      </dgm:t>
    </dgm:pt>
    <dgm:pt modelId="{FF9AB96D-D263-4802-8854-E5DA7C3F73B1}" type="sibTrans" cxnId="{14CB011A-3E93-4261-876E-D517F13CD8CA}">
      <dgm:prSet/>
      <dgm:spPr/>
      <dgm:t>
        <a:bodyPr/>
        <a:lstStyle/>
        <a:p>
          <a:endParaRPr lang="en-US"/>
        </a:p>
      </dgm:t>
    </dgm:pt>
    <dgm:pt modelId="{F3ABF571-1296-4301-940F-42C107530FBF}">
      <dgm:prSet phldrT="[Text]" custT="1"/>
      <dgm:spPr>
        <a:xfrm rot="5400000">
          <a:off x="-281887" y="3658950"/>
          <a:ext cx="1879252" cy="1315476"/>
        </a:xfrm>
        <a:prstGeom prst="chevron">
          <a:avLst/>
        </a:prstGeom>
        <a:solidFill>
          <a:srgbClr val="EE6500"/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Check transaction (e-</a:t>
          </a:r>
          <a:r>
            <a:rPr lang="en-US" sz="1600" dirty="0" err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Lejar</a:t>
          </a:r>
          <a:r>
            <a:rPr lang="en-US" sz="16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)</a:t>
          </a:r>
        </a:p>
      </dgm:t>
    </dgm:pt>
    <dgm:pt modelId="{97CF793F-088C-43BE-B2FB-9CCC3F92FE82}" type="parTrans" cxnId="{B5AEFAEA-4B5D-4BCA-8071-6DC7852659E5}">
      <dgm:prSet/>
      <dgm:spPr/>
      <dgm:t>
        <a:bodyPr/>
        <a:lstStyle/>
        <a:p>
          <a:endParaRPr lang="en-US"/>
        </a:p>
      </dgm:t>
    </dgm:pt>
    <dgm:pt modelId="{72E5E6BA-234C-4BC0-8A1C-CE13971E7500}" type="sibTrans" cxnId="{B5AEFAEA-4B5D-4BCA-8071-6DC7852659E5}">
      <dgm:prSet/>
      <dgm:spPr/>
      <dgm:t>
        <a:bodyPr/>
        <a:lstStyle/>
        <a:p>
          <a:endParaRPr lang="en-US"/>
        </a:p>
      </dgm:t>
    </dgm:pt>
    <dgm:pt modelId="{129F1F1F-D9C6-46AB-B658-4AD6BFEEE2D2}">
      <dgm:prSet phldrT="[Text]"/>
      <dgm:spPr>
        <a:xfrm rot="5400000">
          <a:off x="4218931" y="473608"/>
          <a:ext cx="1221514" cy="7028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Ensure amount deducted by employer are as per amount being submitted to IRB</a:t>
          </a:r>
        </a:p>
      </dgm:t>
    </dgm:pt>
    <dgm:pt modelId="{F79861AD-1BDB-497A-AFDC-83C6ACBA3AF1}" type="parTrans" cxnId="{EF8BA71C-865F-41FA-B440-5878C08D02E5}">
      <dgm:prSet/>
      <dgm:spPr/>
      <dgm:t>
        <a:bodyPr/>
        <a:lstStyle/>
        <a:p>
          <a:endParaRPr lang="en-US"/>
        </a:p>
      </dgm:t>
    </dgm:pt>
    <dgm:pt modelId="{87300706-A7FE-4E79-9D4F-A2C6D00CFC77}" type="sibTrans" cxnId="{EF8BA71C-865F-41FA-B440-5878C08D02E5}">
      <dgm:prSet/>
      <dgm:spPr/>
      <dgm:t>
        <a:bodyPr/>
        <a:lstStyle/>
        <a:p>
          <a:endParaRPr lang="en-US"/>
        </a:p>
      </dgm:t>
    </dgm:pt>
    <dgm:pt modelId="{B5E95067-9B79-4BB2-ADF7-D81155F79CF5}">
      <dgm:prSet phldrT="[Text]"/>
      <dgm:spPr>
        <a:xfrm rot="5400000">
          <a:off x="4218931" y="473608"/>
          <a:ext cx="1221514" cy="7028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Ensure correct payment made for  PCB and CP500 </a:t>
          </a:r>
        </a:p>
      </dgm:t>
    </dgm:pt>
    <dgm:pt modelId="{F390B365-E8A6-4301-B530-727638F0A533}" type="parTrans" cxnId="{8B8E8A7B-DE7C-4ABE-AE6A-00098E6C3B61}">
      <dgm:prSet/>
      <dgm:spPr/>
      <dgm:t>
        <a:bodyPr/>
        <a:lstStyle/>
        <a:p>
          <a:endParaRPr lang="en-US"/>
        </a:p>
      </dgm:t>
    </dgm:pt>
    <dgm:pt modelId="{BEB43EDA-6982-400D-A604-4492BFAD9BB1}" type="sibTrans" cxnId="{8B8E8A7B-DE7C-4ABE-AE6A-00098E6C3B61}">
      <dgm:prSet/>
      <dgm:spPr/>
      <dgm:t>
        <a:bodyPr/>
        <a:lstStyle/>
        <a:p>
          <a:endParaRPr lang="en-US"/>
        </a:p>
      </dgm:t>
    </dgm:pt>
    <dgm:pt modelId="{4D2A76A7-C570-4C12-B7AA-BC276B4C0CB7}">
      <dgm:prSet phldrT="[Text]"/>
      <dgm:spPr>
        <a:xfrm rot="5400000">
          <a:off x="4218931" y="473608"/>
          <a:ext cx="1221514" cy="7028423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Alert in either balance of tax payable/ tax refund</a:t>
          </a:r>
        </a:p>
      </dgm:t>
    </dgm:pt>
    <dgm:pt modelId="{A821E37B-2D8D-4B44-9CD0-0E073353EE0B}" type="parTrans" cxnId="{7A4FAB1C-8CE4-4EBB-BB8A-1967DC2C1C1F}">
      <dgm:prSet/>
      <dgm:spPr/>
      <dgm:t>
        <a:bodyPr/>
        <a:lstStyle/>
        <a:p>
          <a:endParaRPr lang="en-US"/>
        </a:p>
      </dgm:t>
    </dgm:pt>
    <dgm:pt modelId="{0BEE2EA8-C559-44CB-BA53-7F2DABE10402}" type="sibTrans" cxnId="{7A4FAB1C-8CE4-4EBB-BB8A-1967DC2C1C1F}">
      <dgm:prSet/>
      <dgm:spPr/>
      <dgm:t>
        <a:bodyPr/>
        <a:lstStyle/>
        <a:p>
          <a:endParaRPr lang="en-US"/>
        </a:p>
      </dgm:t>
    </dgm:pt>
    <dgm:pt modelId="{9B74023B-D0C3-4B75-A379-3B9401FA28D3}" type="pres">
      <dgm:prSet presAssocID="{BC1033D0-8A46-41A2-BDBE-018BD29715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52CC7297-33CB-4746-A726-3765D7ACDEEE}" type="pres">
      <dgm:prSet presAssocID="{9E1115E9-404F-4AA9-9F23-6406F345BC01}" presName="composite" presStyleCnt="0"/>
      <dgm:spPr/>
    </dgm:pt>
    <dgm:pt modelId="{1DFF7E96-56D3-4E03-936E-1BDCADA4FDEC}" type="pres">
      <dgm:prSet presAssocID="{9E1115E9-404F-4AA9-9F23-6406F345BC0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CB6D4ED-9DD5-49C2-901E-6342D436E650}" type="pres">
      <dgm:prSet presAssocID="{9E1115E9-404F-4AA9-9F23-6406F345BC01}" presName="descendantText" presStyleLbl="alignAcc1" presStyleIdx="0" presStyleCnt="3" custLinFactNeighborX="-47" custLinFactNeighborY="-4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5315AED-109A-4BDC-85A4-CCC188A95610}" type="pres">
      <dgm:prSet presAssocID="{6F708E7B-8BE9-4D03-873C-F7AF2294A2D8}" presName="sp" presStyleCnt="0"/>
      <dgm:spPr/>
    </dgm:pt>
    <dgm:pt modelId="{EAD7DC1E-0CA0-4DD2-ADF6-0EB2177E03B4}" type="pres">
      <dgm:prSet presAssocID="{0FF867E0-A528-4D25-91EB-97940B7D0D02}" presName="composite" presStyleCnt="0"/>
      <dgm:spPr/>
    </dgm:pt>
    <dgm:pt modelId="{E89BA3A9-AB23-48FA-8214-968F358FE108}" type="pres">
      <dgm:prSet presAssocID="{0FF867E0-A528-4D25-91EB-97940B7D0D0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D9E7077-B474-45BB-8076-AF3907E90C69}" type="pres">
      <dgm:prSet presAssocID="{0FF867E0-A528-4D25-91EB-97940B7D0D02}" presName="descendantText" presStyleLbl="alignAcc1" presStyleIdx="1" presStyleCnt="3" custLinFactNeighborX="-47" custLinFactNeighborY="749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C02A27E-785A-4868-BC77-FAE58F5B445B}" type="pres">
      <dgm:prSet presAssocID="{2801E4A4-EC50-4E0E-A590-16E7BE5F7930}" presName="sp" presStyleCnt="0"/>
      <dgm:spPr/>
    </dgm:pt>
    <dgm:pt modelId="{57132D40-4E39-4155-877E-8E2A9ADCE102}" type="pres">
      <dgm:prSet presAssocID="{F3ABF571-1296-4301-940F-42C107530FBF}" presName="composite" presStyleCnt="0"/>
      <dgm:spPr/>
    </dgm:pt>
    <dgm:pt modelId="{DEF91896-3F85-49F4-A5E4-B34D0DD0A619}" type="pres">
      <dgm:prSet presAssocID="{F3ABF571-1296-4301-940F-42C107530FB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071274E-8BFC-4C39-981E-AFE7CF053EE1}" type="pres">
      <dgm:prSet presAssocID="{F3ABF571-1296-4301-940F-42C107530FB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8B8E8A7B-DE7C-4ABE-AE6A-00098E6C3B61}" srcId="{F3ABF571-1296-4301-940F-42C107530FBF}" destId="{B5E95067-9B79-4BB2-ADF7-D81155F79CF5}" srcOrd="1" destOrd="0" parTransId="{F390B365-E8A6-4301-B530-727638F0A533}" sibTransId="{BEB43EDA-6982-400D-A604-4492BFAD9BB1}"/>
    <dgm:cxn modelId="{AF3CD79C-C773-4A02-888F-CE20F95EC6E6}" type="presOf" srcId="{4D2A76A7-C570-4C12-B7AA-BC276B4C0CB7}" destId="{6071274E-8BFC-4C39-981E-AFE7CF053EE1}" srcOrd="0" destOrd="2" presId="urn:microsoft.com/office/officeart/2005/8/layout/chevron2"/>
    <dgm:cxn modelId="{813A8A77-13F9-4243-B2CE-D9B4D6F1D683}" type="presOf" srcId="{129F1F1F-D9C6-46AB-B658-4AD6BFEEE2D2}" destId="{6071274E-8BFC-4C39-981E-AFE7CF053EE1}" srcOrd="0" destOrd="0" presId="urn:microsoft.com/office/officeart/2005/8/layout/chevron2"/>
    <dgm:cxn modelId="{9B094D7F-3509-4973-A496-8A1884AEF4C3}" type="presOf" srcId="{164D860F-34E6-4F51-ADFB-577C31D60437}" destId="{FCB6D4ED-9DD5-49C2-901E-6342D436E650}" srcOrd="0" destOrd="0" presId="urn:microsoft.com/office/officeart/2005/8/layout/chevron2"/>
    <dgm:cxn modelId="{3FC2A9CE-1694-42FD-9A88-DD5AE27872CF}" srcId="{BC1033D0-8A46-41A2-BDBE-018BD29715DD}" destId="{0FF867E0-A528-4D25-91EB-97940B7D0D02}" srcOrd="1" destOrd="0" parTransId="{3AFE3FFE-7DC6-4E59-B6AF-F3A7C84D2DBA}" sibTransId="{2801E4A4-EC50-4E0E-A590-16E7BE5F7930}"/>
    <dgm:cxn modelId="{7A4FAB1C-8CE4-4EBB-BB8A-1967DC2C1C1F}" srcId="{F3ABF571-1296-4301-940F-42C107530FBF}" destId="{4D2A76A7-C570-4C12-B7AA-BC276B4C0CB7}" srcOrd="2" destOrd="0" parTransId="{A821E37B-2D8D-4B44-9CD0-0E073353EE0B}" sibTransId="{0BEE2EA8-C559-44CB-BA53-7F2DABE10402}"/>
    <dgm:cxn modelId="{EF8BA71C-865F-41FA-B440-5878C08D02E5}" srcId="{F3ABF571-1296-4301-940F-42C107530FBF}" destId="{129F1F1F-D9C6-46AB-B658-4AD6BFEEE2D2}" srcOrd="0" destOrd="0" parTransId="{F79861AD-1BDB-497A-AFDC-83C6ACBA3AF1}" sibTransId="{87300706-A7FE-4E79-9D4F-A2C6D00CFC77}"/>
    <dgm:cxn modelId="{16335901-74DB-4A21-A619-D24AE157F711}" type="presOf" srcId="{B5E95067-9B79-4BB2-ADF7-D81155F79CF5}" destId="{6071274E-8BFC-4C39-981E-AFE7CF053EE1}" srcOrd="0" destOrd="1" presId="urn:microsoft.com/office/officeart/2005/8/layout/chevron2"/>
    <dgm:cxn modelId="{B5AEFAEA-4B5D-4BCA-8071-6DC7852659E5}" srcId="{BC1033D0-8A46-41A2-BDBE-018BD29715DD}" destId="{F3ABF571-1296-4301-940F-42C107530FBF}" srcOrd="2" destOrd="0" parTransId="{97CF793F-088C-43BE-B2FB-9CCC3F92FE82}" sibTransId="{72E5E6BA-234C-4BC0-8A1C-CE13971E7500}"/>
    <dgm:cxn modelId="{29CAB7C0-BAA8-4907-8D8B-B73D2179610E}" type="presOf" srcId="{9E1115E9-404F-4AA9-9F23-6406F345BC01}" destId="{1DFF7E96-56D3-4E03-936E-1BDCADA4FDEC}" srcOrd="0" destOrd="0" presId="urn:microsoft.com/office/officeart/2005/8/layout/chevron2"/>
    <dgm:cxn modelId="{36FC35D4-696F-4456-AAE2-2715CAF58A95}" type="presOf" srcId="{BC1033D0-8A46-41A2-BDBE-018BD29715DD}" destId="{9B74023B-D0C3-4B75-A379-3B9401FA28D3}" srcOrd="0" destOrd="0" presId="urn:microsoft.com/office/officeart/2005/8/layout/chevron2"/>
    <dgm:cxn modelId="{14CB011A-3E93-4261-876E-D517F13CD8CA}" srcId="{0FF867E0-A528-4D25-91EB-97940B7D0D02}" destId="{9E792C2A-68E1-4FC9-A787-993CD936BAC8}" srcOrd="0" destOrd="0" parTransId="{BFDEABCB-B3CD-48C8-A7E1-CEEC5124521A}" sibTransId="{FF9AB96D-D263-4802-8854-E5DA7C3F73B1}"/>
    <dgm:cxn modelId="{2987F80C-7517-4DAB-B836-AB99F851A3DF}" srcId="{9E1115E9-404F-4AA9-9F23-6406F345BC01}" destId="{164D860F-34E6-4F51-ADFB-577C31D60437}" srcOrd="0" destOrd="0" parTransId="{7A5A48CA-8D13-46C7-BA9F-76D79024948A}" sibTransId="{ECFE8F4C-E719-4C85-A435-BC0DAC2633EB}"/>
    <dgm:cxn modelId="{8312C235-FCB0-46CB-AA55-614B7823B0AF}" type="presOf" srcId="{9503087B-267A-4F7B-AF81-0E416CD4DF9E}" destId="{FCB6D4ED-9DD5-49C2-901E-6342D436E650}" srcOrd="0" destOrd="1" presId="urn:microsoft.com/office/officeart/2005/8/layout/chevron2"/>
    <dgm:cxn modelId="{1964CF9A-9EA1-4ABB-BDC0-E522CE57D7A0}" type="presOf" srcId="{0FF867E0-A528-4D25-91EB-97940B7D0D02}" destId="{E89BA3A9-AB23-48FA-8214-968F358FE108}" srcOrd="0" destOrd="0" presId="urn:microsoft.com/office/officeart/2005/8/layout/chevron2"/>
    <dgm:cxn modelId="{E3D04711-9B50-4B22-B2FA-4AC20767A455}" srcId="{BC1033D0-8A46-41A2-BDBE-018BD29715DD}" destId="{9E1115E9-404F-4AA9-9F23-6406F345BC01}" srcOrd="0" destOrd="0" parTransId="{390BAACA-4A36-40F4-8D00-71D49A171915}" sibTransId="{6F708E7B-8BE9-4D03-873C-F7AF2294A2D8}"/>
    <dgm:cxn modelId="{3490C9A9-F85D-4652-81ED-0E8415789885}" type="presOf" srcId="{9E792C2A-68E1-4FC9-A787-993CD936BAC8}" destId="{3D9E7077-B474-45BB-8076-AF3907E90C69}" srcOrd="0" destOrd="0" presId="urn:microsoft.com/office/officeart/2005/8/layout/chevron2"/>
    <dgm:cxn modelId="{6FB6ECF5-C0F2-4425-B367-FE43525C9B8C}" type="presOf" srcId="{F3ABF571-1296-4301-940F-42C107530FBF}" destId="{DEF91896-3F85-49F4-A5E4-B34D0DD0A619}" srcOrd="0" destOrd="0" presId="urn:microsoft.com/office/officeart/2005/8/layout/chevron2"/>
    <dgm:cxn modelId="{540D036A-B095-4685-809B-821BC1DBAC91}" srcId="{9E1115E9-404F-4AA9-9F23-6406F345BC01}" destId="{9503087B-267A-4F7B-AF81-0E416CD4DF9E}" srcOrd="1" destOrd="0" parTransId="{CE14F211-4640-4AE8-B02D-43A5C4FC9B1F}" sibTransId="{0D91E70E-3142-4F55-AD07-8A4B8B875662}"/>
    <dgm:cxn modelId="{14205E76-7B95-446D-A1FB-AAACC52BF674}" type="presParOf" srcId="{9B74023B-D0C3-4B75-A379-3B9401FA28D3}" destId="{52CC7297-33CB-4746-A726-3765D7ACDEEE}" srcOrd="0" destOrd="0" presId="urn:microsoft.com/office/officeart/2005/8/layout/chevron2"/>
    <dgm:cxn modelId="{BC67B1FB-F8B2-4371-9B13-EC0FE6AAD858}" type="presParOf" srcId="{52CC7297-33CB-4746-A726-3765D7ACDEEE}" destId="{1DFF7E96-56D3-4E03-936E-1BDCADA4FDEC}" srcOrd="0" destOrd="0" presId="urn:microsoft.com/office/officeart/2005/8/layout/chevron2"/>
    <dgm:cxn modelId="{B3F78A14-E2BE-4B72-AA4B-84BC023E0AC2}" type="presParOf" srcId="{52CC7297-33CB-4746-A726-3765D7ACDEEE}" destId="{FCB6D4ED-9DD5-49C2-901E-6342D436E650}" srcOrd="1" destOrd="0" presId="urn:microsoft.com/office/officeart/2005/8/layout/chevron2"/>
    <dgm:cxn modelId="{6DBCFC4C-C73C-4F67-A074-7401BF7404A2}" type="presParOf" srcId="{9B74023B-D0C3-4B75-A379-3B9401FA28D3}" destId="{E5315AED-109A-4BDC-85A4-CCC188A95610}" srcOrd="1" destOrd="0" presId="urn:microsoft.com/office/officeart/2005/8/layout/chevron2"/>
    <dgm:cxn modelId="{F6A9685B-CCDC-4EC7-A47E-570582771F16}" type="presParOf" srcId="{9B74023B-D0C3-4B75-A379-3B9401FA28D3}" destId="{EAD7DC1E-0CA0-4DD2-ADF6-0EB2177E03B4}" srcOrd="2" destOrd="0" presId="urn:microsoft.com/office/officeart/2005/8/layout/chevron2"/>
    <dgm:cxn modelId="{CF57061D-5081-44E6-B67A-F18AF47E3C62}" type="presParOf" srcId="{EAD7DC1E-0CA0-4DD2-ADF6-0EB2177E03B4}" destId="{E89BA3A9-AB23-48FA-8214-968F358FE108}" srcOrd="0" destOrd="0" presId="urn:microsoft.com/office/officeart/2005/8/layout/chevron2"/>
    <dgm:cxn modelId="{7ECE8B9A-3B7E-4114-A414-B7B1582E17EA}" type="presParOf" srcId="{EAD7DC1E-0CA0-4DD2-ADF6-0EB2177E03B4}" destId="{3D9E7077-B474-45BB-8076-AF3907E90C69}" srcOrd="1" destOrd="0" presId="urn:microsoft.com/office/officeart/2005/8/layout/chevron2"/>
    <dgm:cxn modelId="{8D201BEF-A8C8-448B-971D-D4CC37A2EA7C}" type="presParOf" srcId="{9B74023B-D0C3-4B75-A379-3B9401FA28D3}" destId="{9C02A27E-785A-4868-BC77-FAE58F5B445B}" srcOrd="3" destOrd="0" presId="urn:microsoft.com/office/officeart/2005/8/layout/chevron2"/>
    <dgm:cxn modelId="{089AC5AD-6540-467B-BC14-7D3395C4321A}" type="presParOf" srcId="{9B74023B-D0C3-4B75-A379-3B9401FA28D3}" destId="{57132D40-4E39-4155-877E-8E2A9ADCE102}" srcOrd="4" destOrd="0" presId="urn:microsoft.com/office/officeart/2005/8/layout/chevron2"/>
    <dgm:cxn modelId="{249397A3-618E-4A84-AC35-CE06C51C8886}" type="presParOf" srcId="{57132D40-4E39-4155-877E-8E2A9ADCE102}" destId="{DEF91896-3F85-49F4-A5E4-B34D0DD0A619}" srcOrd="0" destOrd="0" presId="urn:microsoft.com/office/officeart/2005/8/layout/chevron2"/>
    <dgm:cxn modelId="{907CA925-7602-476B-B3EE-DB60C120961C}" type="presParOf" srcId="{57132D40-4E39-4155-877E-8E2A9ADCE102}" destId="{6071274E-8BFC-4C39-981E-AFE7CF053EE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31F84EF-5C3D-4A8F-B379-6FA036593D3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2044AF-99FF-4D62-A125-85B6D1A03B6F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OTHER THAN SALARIED INDIVIDUALS</a:t>
          </a:r>
        </a:p>
      </dgm:t>
    </dgm:pt>
    <dgm:pt modelId="{D8558A2A-B0AE-4E9C-9F25-444B640BCCDE}" type="parTrans" cxnId="{47F45F7C-437D-4428-BDA4-AAB13F842E4A}">
      <dgm:prSet/>
      <dgm:spPr/>
      <dgm:t>
        <a:bodyPr/>
        <a:lstStyle/>
        <a:p>
          <a:endParaRPr lang="en-US"/>
        </a:p>
      </dgm:t>
    </dgm:pt>
    <dgm:pt modelId="{F819A1F0-363E-4AC3-A2CA-2D41F477C572}" type="sibTrans" cxnId="{47F45F7C-437D-4428-BDA4-AAB13F842E4A}">
      <dgm:prSet/>
      <dgm:spPr/>
      <dgm:t>
        <a:bodyPr/>
        <a:lstStyle/>
        <a:p>
          <a:endParaRPr lang="en-US"/>
        </a:p>
      </dgm:t>
    </dgm:pt>
    <dgm:pt modelId="{54ECA359-7E04-4A98-A606-0620EB21AF6D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IRB issue CP500 (ETP under installment scheme)</a:t>
          </a:r>
        </a:p>
      </dgm:t>
    </dgm:pt>
    <dgm:pt modelId="{0F25A55A-2054-4CE3-8699-38A28C206A81}" type="parTrans" cxnId="{1993E388-C2FD-42FE-925C-1AE347E03704}">
      <dgm:prSet/>
      <dgm:spPr/>
      <dgm:t>
        <a:bodyPr/>
        <a:lstStyle/>
        <a:p>
          <a:endParaRPr lang="en-US"/>
        </a:p>
      </dgm:t>
    </dgm:pt>
    <dgm:pt modelId="{3BEC124E-3E56-4D6C-BBD5-AA4E6A50DAF3}" type="sibTrans" cxnId="{1993E388-C2FD-42FE-925C-1AE347E03704}">
      <dgm:prSet/>
      <dgm:spPr/>
      <dgm:t>
        <a:bodyPr/>
        <a:lstStyle/>
        <a:p>
          <a:endParaRPr lang="en-US"/>
        </a:p>
      </dgm:t>
    </dgm:pt>
    <dgm:pt modelId="{A4B0A70A-BD1C-4F85-9695-113C323EFE57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ETP determined by IRB based on tax assessed in the preceding year</a:t>
          </a:r>
        </a:p>
      </dgm:t>
    </dgm:pt>
    <dgm:pt modelId="{FA744BB8-1B2F-4105-9019-010F45FBF965}" type="parTrans" cxnId="{023A1A20-D168-41DF-A141-3DC7BF4C8B65}">
      <dgm:prSet/>
      <dgm:spPr/>
      <dgm:t>
        <a:bodyPr/>
        <a:lstStyle/>
        <a:p>
          <a:endParaRPr lang="en-US"/>
        </a:p>
      </dgm:t>
    </dgm:pt>
    <dgm:pt modelId="{39532FD4-7599-4457-A65B-F10EF31F7305}" type="sibTrans" cxnId="{023A1A20-D168-41DF-A141-3DC7BF4C8B65}">
      <dgm:prSet/>
      <dgm:spPr/>
      <dgm:t>
        <a:bodyPr/>
        <a:lstStyle/>
        <a:p>
          <a:endParaRPr lang="en-US"/>
        </a:p>
      </dgm:t>
    </dgm:pt>
    <dgm:pt modelId="{540AAC81-B555-425F-9CA1-FDF0651436D7}">
      <dgm:prSet phldrT="[Text]"/>
      <dgm:spPr>
        <a:xfrm rot="16200000">
          <a:off x="1981188" y="1362856"/>
          <a:ext cx="4495822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SALARIED INDIVIDUALS</a:t>
          </a:r>
        </a:p>
      </dgm:t>
    </dgm:pt>
    <dgm:pt modelId="{6A5372BF-60D7-47E2-A41D-3C2A2EFA4B4D}" type="parTrans" cxnId="{449C4B67-E7C2-4367-87DB-6A9617C6DE78}">
      <dgm:prSet/>
      <dgm:spPr/>
      <dgm:t>
        <a:bodyPr/>
        <a:lstStyle/>
        <a:p>
          <a:endParaRPr lang="en-US"/>
        </a:p>
      </dgm:t>
    </dgm:pt>
    <dgm:pt modelId="{2527E844-2C2E-47E8-96EB-C55141ECDE3C}" type="sibTrans" cxnId="{449C4B67-E7C2-4367-87DB-6A9617C6DE78}">
      <dgm:prSet/>
      <dgm:spPr/>
      <dgm:t>
        <a:bodyPr/>
        <a:lstStyle/>
        <a:p>
          <a:endParaRPr lang="en-US"/>
        </a:p>
      </dgm:t>
    </dgm:pt>
    <dgm:pt modelId="{B6B2A30F-0184-411C-B6EC-40CF1DBCE891}">
      <dgm:prSet phldrT="[Text]"/>
      <dgm:spPr>
        <a:xfrm rot="16200000">
          <a:off x="1981188" y="1362856"/>
          <a:ext cx="4495822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Income tax being deducted through monthly salary deductions under MTD scheme</a:t>
          </a:r>
        </a:p>
      </dgm:t>
    </dgm:pt>
    <dgm:pt modelId="{7DBD7573-44ED-48B9-920C-2DD1D0110358}" type="parTrans" cxnId="{B7560F19-3B9C-4F58-B0A0-DD20BB3CA8A0}">
      <dgm:prSet/>
      <dgm:spPr/>
      <dgm:t>
        <a:bodyPr/>
        <a:lstStyle/>
        <a:p>
          <a:endParaRPr lang="en-US"/>
        </a:p>
      </dgm:t>
    </dgm:pt>
    <dgm:pt modelId="{2E30ECDF-E364-4253-B241-7D96A6787EAD}" type="sibTrans" cxnId="{B7560F19-3B9C-4F58-B0A0-DD20BB3CA8A0}">
      <dgm:prSet/>
      <dgm:spPr/>
      <dgm:t>
        <a:bodyPr/>
        <a:lstStyle/>
        <a:p>
          <a:endParaRPr lang="en-US"/>
        </a:p>
      </dgm:t>
    </dgm:pt>
    <dgm:pt modelId="{230D779D-3328-46FF-A1F5-39F48C3EE79A}">
      <dgm:prSet phldrT="[Text]"/>
      <dgm:spPr>
        <a:xfrm rot="16200000">
          <a:off x="4409823" y="1362856"/>
          <a:ext cx="5410200" cy="2684487"/>
        </a:xfrm>
        <a:prstGeom prst="flowChartManualOperation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PENALTY</a:t>
          </a:r>
        </a:p>
      </dgm:t>
    </dgm:pt>
    <dgm:pt modelId="{00E2E386-6BD5-42FE-84A1-3F6AE198707F}" type="parTrans" cxnId="{C6B75D4E-D3FA-4D81-BC66-F4CBD12A4A3A}">
      <dgm:prSet/>
      <dgm:spPr/>
      <dgm:t>
        <a:bodyPr/>
        <a:lstStyle/>
        <a:p>
          <a:endParaRPr lang="en-US"/>
        </a:p>
      </dgm:t>
    </dgm:pt>
    <dgm:pt modelId="{0035234E-6A29-4EDA-A7AC-96225BFAC638}" type="sibTrans" cxnId="{C6B75D4E-D3FA-4D81-BC66-F4CBD12A4A3A}">
      <dgm:prSet/>
      <dgm:spPr/>
      <dgm:t>
        <a:bodyPr/>
        <a:lstStyle/>
        <a:p>
          <a:endParaRPr lang="en-US"/>
        </a:p>
      </dgm:t>
    </dgm:pt>
    <dgm:pt modelId="{BEB44504-9167-4632-89F2-4335C30131AD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Pay in 6 bi-monthly installments</a:t>
          </a:r>
        </a:p>
      </dgm:t>
    </dgm:pt>
    <dgm:pt modelId="{5AEB13FC-B644-480D-BB50-E4E0806DCAF1}" type="parTrans" cxnId="{5CFF8D53-4B31-46BF-9D3F-56AD8A541A6E}">
      <dgm:prSet/>
      <dgm:spPr/>
      <dgm:t>
        <a:bodyPr/>
        <a:lstStyle/>
        <a:p>
          <a:endParaRPr lang="en-US"/>
        </a:p>
      </dgm:t>
    </dgm:pt>
    <dgm:pt modelId="{9F23409F-A64C-4F07-B131-0E9729ED9F05}" type="sibTrans" cxnId="{5CFF8D53-4B31-46BF-9D3F-56AD8A541A6E}">
      <dgm:prSet/>
      <dgm:spPr/>
      <dgm:t>
        <a:bodyPr/>
        <a:lstStyle/>
        <a:p>
          <a:endParaRPr lang="en-US"/>
        </a:p>
      </dgm:t>
    </dgm:pt>
    <dgm:pt modelId="{13B13150-22DF-483B-8A4E-CFBDFFF6082D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Paid installment within 30 days  from due date</a:t>
          </a:r>
        </a:p>
      </dgm:t>
    </dgm:pt>
    <dgm:pt modelId="{B5B64B97-DC3B-4B18-8A2C-12EB1E2EBB71}" type="parTrans" cxnId="{CB0685C4-847E-453C-BFB7-59461894639A}">
      <dgm:prSet/>
      <dgm:spPr/>
      <dgm:t>
        <a:bodyPr/>
        <a:lstStyle/>
        <a:p>
          <a:endParaRPr lang="en-US"/>
        </a:p>
      </dgm:t>
    </dgm:pt>
    <dgm:pt modelId="{1AD06C57-DEA0-4674-AA04-4685E540B1AD}" type="sibTrans" cxnId="{CB0685C4-847E-453C-BFB7-59461894639A}">
      <dgm:prSet/>
      <dgm:spPr/>
      <dgm:t>
        <a:bodyPr/>
        <a:lstStyle/>
        <a:p>
          <a:endParaRPr lang="en-US"/>
        </a:p>
      </dgm:t>
    </dgm:pt>
    <dgm:pt modelId="{202660C0-9425-45FB-BE1B-E6783E07ABA5}">
      <dgm:prSet phldrT="[Text]"/>
      <dgm:spPr>
        <a:xfrm rot="16200000">
          <a:off x="4409823" y="1362856"/>
          <a:ext cx="5410200" cy="2684487"/>
        </a:xfrm>
        <a:prstGeom prst="flowChartManualOperation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10% penalty imposed on the </a:t>
          </a:r>
          <a:r>
            <a:rPr lang="en-US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difference</a:t>
          </a:r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of between tax payable and revised estimate tax (if revision is made), by an amount exceeding 30% of tax payable. </a:t>
          </a:r>
        </a:p>
      </dgm:t>
    </dgm:pt>
    <dgm:pt modelId="{7773C83C-0CC5-4DDB-8DA8-3659CA68C7C5}" type="sibTrans" cxnId="{1F652685-3557-4ED6-AE26-EBBEA4E8AF80}">
      <dgm:prSet/>
      <dgm:spPr/>
      <dgm:t>
        <a:bodyPr/>
        <a:lstStyle/>
        <a:p>
          <a:endParaRPr lang="en-US"/>
        </a:p>
      </dgm:t>
    </dgm:pt>
    <dgm:pt modelId="{999DBAE2-A622-4ED6-A902-925FAA2C6ACA}" type="parTrans" cxnId="{1F652685-3557-4ED6-AE26-EBBEA4E8AF80}">
      <dgm:prSet/>
      <dgm:spPr/>
      <dgm:t>
        <a:bodyPr/>
        <a:lstStyle/>
        <a:p>
          <a:endParaRPr lang="en-US"/>
        </a:p>
      </dgm:t>
    </dgm:pt>
    <dgm:pt modelId="{A96BE199-17E9-4EED-981F-62E42E2EBCCA}">
      <dgm:prSet phldrT="[Text]"/>
      <dgm:spPr>
        <a:xfrm rot="16200000">
          <a:off x="4409823" y="1362856"/>
          <a:ext cx="5410200" cy="2684487"/>
        </a:xfrm>
        <a:prstGeom prst="flowChartManualOperation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10% penalty imposed on unpaid amount for late payment of installment</a:t>
          </a:r>
        </a:p>
      </dgm:t>
    </dgm:pt>
    <dgm:pt modelId="{D0A4D6F2-E6D6-4227-B4FC-78DD7A464EDC}" type="sibTrans" cxnId="{DADE7051-3679-4FF4-B2EB-EC53D81E0770}">
      <dgm:prSet/>
      <dgm:spPr/>
      <dgm:t>
        <a:bodyPr/>
        <a:lstStyle/>
        <a:p>
          <a:endParaRPr lang="en-US"/>
        </a:p>
      </dgm:t>
    </dgm:pt>
    <dgm:pt modelId="{6B6D71C9-6452-40B1-AB6A-BAB4BD8B2E8F}" type="parTrans" cxnId="{DADE7051-3679-4FF4-B2EB-EC53D81E0770}">
      <dgm:prSet/>
      <dgm:spPr/>
      <dgm:t>
        <a:bodyPr/>
        <a:lstStyle/>
        <a:p>
          <a:endParaRPr lang="en-US"/>
        </a:p>
      </dgm:t>
    </dgm:pt>
    <dgm:pt modelId="{E85BD44F-5B0D-48E1-917C-432B7B0D7C9B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Commencing from March</a:t>
          </a:r>
        </a:p>
      </dgm:t>
    </dgm:pt>
    <dgm:pt modelId="{A1C0A554-7447-4717-A598-9B1793408A00}" type="parTrans" cxnId="{73379697-9C95-46F2-8565-D1B9038CF9E4}">
      <dgm:prSet/>
      <dgm:spPr/>
      <dgm:t>
        <a:bodyPr/>
        <a:lstStyle/>
        <a:p>
          <a:endParaRPr lang="en-MY"/>
        </a:p>
      </dgm:t>
    </dgm:pt>
    <dgm:pt modelId="{CB1816B4-54EA-462E-AC52-15205EBF9226}" type="sibTrans" cxnId="{73379697-9C95-46F2-8565-D1B9038CF9E4}">
      <dgm:prSet/>
      <dgm:spPr/>
      <dgm:t>
        <a:bodyPr/>
        <a:lstStyle/>
        <a:p>
          <a:endParaRPr lang="en-MY"/>
        </a:p>
      </dgm:t>
    </dgm:pt>
    <dgm:pt modelId="{C9266557-3EC7-48F3-9D7C-D1FCEAE32E2D}">
      <dgm:prSet phldrT="[Text]"/>
      <dgm:spPr>
        <a:xfrm rot="16200000">
          <a:off x="-1361823" y="1362856"/>
          <a:ext cx="5410200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Revision (if necessary) before 30th June</a:t>
          </a:r>
        </a:p>
      </dgm:t>
    </dgm:pt>
    <dgm:pt modelId="{3898E7EC-05CB-4E75-874C-C7AAA211CA97}" type="parTrans" cxnId="{D8C2A470-0B72-49A0-861A-3DEC170EE4EE}">
      <dgm:prSet/>
      <dgm:spPr/>
      <dgm:t>
        <a:bodyPr/>
        <a:lstStyle/>
        <a:p>
          <a:endParaRPr lang="en-MY"/>
        </a:p>
      </dgm:t>
    </dgm:pt>
    <dgm:pt modelId="{91DD887F-78F1-4223-911C-D94F597D934A}" type="sibTrans" cxnId="{D8C2A470-0B72-49A0-861A-3DEC170EE4EE}">
      <dgm:prSet/>
      <dgm:spPr/>
      <dgm:t>
        <a:bodyPr/>
        <a:lstStyle/>
        <a:p>
          <a:endParaRPr lang="en-MY"/>
        </a:p>
      </dgm:t>
    </dgm:pt>
    <dgm:pt modelId="{19BFB72F-3587-4301-A8F1-09658A91ADF0}">
      <dgm:prSet phldrT="[Text]"/>
      <dgm:spPr>
        <a:xfrm rot="16200000">
          <a:off x="1981188" y="1362856"/>
          <a:ext cx="4495822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 anchor="ctr"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Paid installment before or on the 15</a:t>
          </a:r>
          <a:r>
            <a:rPr lang="en-US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</a:t>
          </a:r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of each month</a:t>
          </a:r>
        </a:p>
      </dgm:t>
    </dgm:pt>
    <dgm:pt modelId="{6E9D547B-15FF-4943-9A04-1A7C59580336}" type="parTrans" cxnId="{A38E4E36-EA70-43EE-84C7-DF4A512DD795}">
      <dgm:prSet/>
      <dgm:spPr/>
      <dgm:t>
        <a:bodyPr/>
        <a:lstStyle/>
        <a:p>
          <a:endParaRPr lang="en-MY"/>
        </a:p>
      </dgm:t>
    </dgm:pt>
    <dgm:pt modelId="{AFAFB21E-C379-41C7-99AC-3E7D5F40E432}" type="sibTrans" cxnId="{A38E4E36-EA70-43EE-84C7-DF4A512DD795}">
      <dgm:prSet/>
      <dgm:spPr/>
      <dgm:t>
        <a:bodyPr/>
        <a:lstStyle/>
        <a:p>
          <a:endParaRPr lang="en-MY"/>
        </a:p>
      </dgm:t>
    </dgm:pt>
    <dgm:pt modelId="{0BD2BA30-8BBC-4DFB-A758-47DA11B994EC}" type="pres">
      <dgm:prSet presAssocID="{931F84EF-5C3D-4A8F-B379-6FA036593D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4F18B400-EA86-4EA3-BD27-AE33BA0FFD4F}" type="pres">
      <dgm:prSet presAssocID="{3D2044AF-99FF-4D62-A125-85B6D1A03B6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3F6AFEE-1747-410A-A17C-D4F9DC8D5DF3}" type="pres">
      <dgm:prSet presAssocID="{F819A1F0-363E-4AC3-A2CA-2D41F477C572}" presName="sibTrans" presStyleCnt="0"/>
      <dgm:spPr/>
    </dgm:pt>
    <dgm:pt modelId="{C7752BC8-8EC8-440C-B8AA-8FEB188CCF33}" type="pres">
      <dgm:prSet presAssocID="{540AAC81-B555-425F-9CA1-FDF0651436D7}" presName="node" presStyleLbl="node1" presStyleIdx="1" presStyleCnt="3" custScaleY="83099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341F5CD-F91E-45C9-A06F-D5AF827C54AE}" type="pres">
      <dgm:prSet presAssocID="{2527E844-2C2E-47E8-96EB-C55141ECDE3C}" presName="sibTrans" presStyleCnt="0"/>
      <dgm:spPr/>
    </dgm:pt>
    <dgm:pt modelId="{80456868-2FC9-4114-91CE-4A03309F683D}" type="pres">
      <dgm:prSet presAssocID="{230D779D-3328-46FF-A1F5-39F48C3EE79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EEC2CBF8-2B8B-46C4-98ED-7FB00DA8FE2C}" type="presOf" srcId="{E85BD44F-5B0D-48E1-917C-432B7B0D7C9B}" destId="{4F18B400-EA86-4EA3-BD27-AE33BA0FFD4F}" srcOrd="0" destOrd="4" presId="urn:microsoft.com/office/officeart/2005/8/layout/hList6"/>
    <dgm:cxn modelId="{6728FC0E-DFB8-4FFA-8B8E-4737E4F8C7EB}" type="presOf" srcId="{A96BE199-17E9-4EED-981F-62E42E2EBCCA}" destId="{80456868-2FC9-4114-91CE-4A03309F683D}" srcOrd="0" destOrd="1" presId="urn:microsoft.com/office/officeart/2005/8/layout/hList6"/>
    <dgm:cxn modelId="{CB0685C4-847E-453C-BFB7-59461894639A}" srcId="{3D2044AF-99FF-4D62-A125-85B6D1A03B6F}" destId="{13B13150-22DF-483B-8A4E-CFBDFFF6082D}" srcOrd="4" destOrd="0" parTransId="{B5B64B97-DC3B-4B18-8A2C-12EB1E2EBB71}" sibTransId="{1AD06C57-DEA0-4674-AA04-4685E540B1AD}"/>
    <dgm:cxn modelId="{E7589F91-29CE-4C93-B49E-991BFD59B017}" type="presOf" srcId="{54ECA359-7E04-4A98-A606-0620EB21AF6D}" destId="{4F18B400-EA86-4EA3-BD27-AE33BA0FFD4F}" srcOrd="0" destOrd="1" presId="urn:microsoft.com/office/officeart/2005/8/layout/hList6"/>
    <dgm:cxn modelId="{5A6ACFA1-4DE8-4912-BFFD-8F45D09B0D7B}" type="presOf" srcId="{202660C0-9425-45FB-BE1B-E6783E07ABA5}" destId="{80456868-2FC9-4114-91CE-4A03309F683D}" srcOrd="0" destOrd="2" presId="urn:microsoft.com/office/officeart/2005/8/layout/hList6"/>
    <dgm:cxn modelId="{73379697-9C95-46F2-8565-D1B9038CF9E4}" srcId="{3D2044AF-99FF-4D62-A125-85B6D1A03B6F}" destId="{E85BD44F-5B0D-48E1-917C-432B7B0D7C9B}" srcOrd="3" destOrd="0" parTransId="{A1C0A554-7447-4717-A598-9B1793408A00}" sibTransId="{CB1816B4-54EA-462E-AC52-15205EBF9226}"/>
    <dgm:cxn modelId="{D2B140D1-5A10-4BC6-BB65-3EAE581C6138}" type="presOf" srcId="{230D779D-3328-46FF-A1F5-39F48C3EE79A}" destId="{80456868-2FC9-4114-91CE-4A03309F683D}" srcOrd="0" destOrd="0" presId="urn:microsoft.com/office/officeart/2005/8/layout/hList6"/>
    <dgm:cxn modelId="{ADB5BE16-FFF6-4DF8-B758-580CDEC9D2BA}" type="presOf" srcId="{19BFB72F-3587-4301-A8F1-09658A91ADF0}" destId="{C7752BC8-8EC8-440C-B8AA-8FEB188CCF33}" srcOrd="0" destOrd="2" presId="urn:microsoft.com/office/officeart/2005/8/layout/hList6"/>
    <dgm:cxn modelId="{1C33A340-3626-4389-B3D2-BC309F07D603}" type="presOf" srcId="{C9266557-3EC7-48F3-9D7C-D1FCEAE32E2D}" destId="{4F18B400-EA86-4EA3-BD27-AE33BA0FFD4F}" srcOrd="0" destOrd="6" presId="urn:microsoft.com/office/officeart/2005/8/layout/hList6"/>
    <dgm:cxn modelId="{5D07BE28-C066-457D-8324-9B84830EDE4B}" type="presOf" srcId="{B6B2A30F-0184-411C-B6EC-40CF1DBCE891}" destId="{C7752BC8-8EC8-440C-B8AA-8FEB188CCF33}" srcOrd="0" destOrd="1" presId="urn:microsoft.com/office/officeart/2005/8/layout/hList6"/>
    <dgm:cxn modelId="{A38E4E36-EA70-43EE-84C7-DF4A512DD795}" srcId="{540AAC81-B555-425F-9CA1-FDF0651436D7}" destId="{19BFB72F-3587-4301-A8F1-09658A91ADF0}" srcOrd="1" destOrd="0" parTransId="{6E9D547B-15FF-4943-9A04-1A7C59580336}" sibTransId="{AFAFB21E-C379-41C7-99AC-3E7D5F40E432}"/>
    <dgm:cxn modelId="{023A1A20-D168-41DF-A141-3DC7BF4C8B65}" srcId="{3D2044AF-99FF-4D62-A125-85B6D1A03B6F}" destId="{A4B0A70A-BD1C-4F85-9695-113C323EFE57}" srcOrd="1" destOrd="0" parTransId="{FA744BB8-1B2F-4105-9019-010F45FBF965}" sibTransId="{39532FD4-7599-4457-A65B-F10EF31F7305}"/>
    <dgm:cxn modelId="{34044530-8F32-457C-8F6D-625C5C80734D}" type="presOf" srcId="{BEB44504-9167-4632-89F2-4335C30131AD}" destId="{4F18B400-EA86-4EA3-BD27-AE33BA0FFD4F}" srcOrd="0" destOrd="3" presId="urn:microsoft.com/office/officeart/2005/8/layout/hList6"/>
    <dgm:cxn modelId="{7108B538-31EA-4D4F-89F3-DA5EDBFC34E3}" type="presOf" srcId="{540AAC81-B555-425F-9CA1-FDF0651436D7}" destId="{C7752BC8-8EC8-440C-B8AA-8FEB188CCF33}" srcOrd="0" destOrd="0" presId="urn:microsoft.com/office/officeart/2005/8/layout/hList6"/>
    <dgm:cxn modelId="{1993E388-C2FD-42FE-925C-1AE347E03704}" srcId="{3D2044AF-99FF-4D62-A125-85B6D1A03B6F}" destId="{54ECA359-7E04-4A98-A606-0620EB21AF6D}" srcOrd="0" destOrd="0" parTransId="{0F25A55A-2054-4CE3-8699-38A28C206A81}" sibTransId="{3BEC124E-3E56-4D6C-BBD5-AA4E6A50DAF3}"/>
    <dgm:cxn modelId="{81F0739D-EBC4-42E5-A1A5-B696975DD75F}" type="presOf" srcId="{3D2044AF-99FF-4D62-A125-85B6D1A03B6F}" destId="{4F18B400-EA86-4EA3-BD27-AE33BA0FFD4F}" srcOrd="0" destOrd="0" presId="urn:microsoft.com/office/officeart/2005/8/layout/hList6"/>
    <dgm:cxn modelId="{C6B75D4E-D3FA-4D81-BC66-F4CBD12A4A3A}" srcId="{931F84EF-5C3D-4A8F-B379-6FA036593D3A}" destId="{230D779D-3328-46FF-A1F5-39F48C3EE79A}" srcOrd="2" destOrd="0" parTransId="{00E2E386-6BD5-42FE-84A1-3F6AE198707F}" sibTransId="{0035234E-6A29-4EDA-A7AC-96225BFAC638}"/>
    <dgm:cxn modelId="{A4E229DC-A4A4-4D67-98BF-0D4E89957936}" type="presOf" srcId="{13B13150-22DF-483B-8A4E-CFBDFFF6082D}" destId="{4F18B400-EA86-4EA3-BD27-AE33BA0FFD4F}" srcOrd="0" destOrd="5" presId="urn:microsoft.com/office/officeart/2005/8/layout/hList6"/>
    <dgm:cxn modelId="{449C4B67-E7C2-4367-87DB-6A9617C6DE78}" srcId="{931F84EF-5C3D-4A8F-B379-6FA036593D3A}" destId="{540AAC81-B555-425F-9CA1-FDF0651436D7}" srcOrd="1" destOrd="0" parTransId="{6A5372BF-60D7-47E2-A41D-3C2A2EFA4B4D}" sibTransId="{2527E844-2C2E-47E8-96EB-C55141ECDE3C}"/>
    <dgm:cxn modelId="{632F8500-89EB-4DC9-8480-4BE90C44C80B}" type="presOf" srcId="{A4B0A70A-BD1C-4F85-9695-113C323EFE57}" destId="{4F18B400-EA86-4EA3-BD27-AE33BA0FFD4F}" srcOrd="0" destOrd="2" presId="urn:microsoft.com/office/officeart/2005/8/layout/hList6"/>
    <dgm:cxn modelId="{DADE7051-3679-4FF4-B2EB-EC53D81E0770}" srcId="{230D779D-3328-46FF-A1F5-39F48C3EE79A}" destId="{A96BE199-17E9-4EED-981F-62E42E2EBCCA}" srcOrd="0" destOrd="0" parTransId="{6B6D71C9-6452-40B1-AB6A-BAB4BD8B2E8F}" sibTransId="{D0A4D6F2-E6D6-4227-B4FC-78DD7A464EDC}"/>
    <dgm:cxn modelId="{B7560F19-3B9C-4F58-B0A0-DD20BB3CA8A0}" srcId="{540AAC81-B555-425F-9CA1-FDF0651436D7}" destId="{B6B2A30F-0184-411C-B6EC-40CF1DBCE891}" srcOrd="0" destOrd="0" parTransId="{7DBD7573-44ED-48B9-920C-2DD1D0110358}" sibTransId="{2E30ECDF-E364-4253-B241-7D96A6787EAD}"/>
    <dgm:cxn modelId="{20D16685-0219-4200-97D8-7F99C1091B02}" type="presOf" srcId="{931F84EF-5C3D-4A8F-B379-6FA036593D3A}" destId="{0BD2BA30-8BBC-4DFB-A758-47DA11B994EC}" srcOrd="0" destOrd="0" presId="urn:microsoft.com/office/officeart/2005/8/layout/hList6"/>
    <dgm:cxn modelId="{D8C2A470-0B72-49A0-861A-3DEC170EE4EE}" srcId="{3D2044AF-99FF-4D62-A125-85B6D1A03B6F}" destId="{C9266557-3EC7-48F3-9D7C-D1FCEAE32E2D}" srcOrd="5" destOrd="0" parTransId="{3898E7EC-05CB-4E75-874C-C7AAA211CA97}" sibTransId="{91DD887F-78F1-4223-911C-D94F597D934A}"/>
    <dgm:cxn modelId="{47F45F7C-437D-4428-BDA4-AAB13F842E4A}" srcId="{931F84EF-5C3D-4A8F-B379-6FA036593D3A}" destId="{3D2044AF-99FF-4D62-A125-85B6D1A03B6F}" srcOrd="0" destOrd="0" parTransId="{D8558A2A-B0AE-4E9C-9F25-444B640BCCDE}" sibTransId="{F819A1F0-363E-4AC3-A2CA-2D41F477C572}"/>
    <dgm:cxn modelId="{1F652685-3557-4ED6-AE26-EBBEA4E8AF80}" srcId="{230D779D-3328-46FF-A1F5-39F48C3EE79A}" destId="{202660C0-9425-45FB-BE1B-E6783E07ABA5}" srcOrd="1" destOrd="0" parTransId="{999DBAE2-A622-4ED6-A902-925FAA2C6ACA}" sibTransId="{7773C83C-0CC5-4DDB-8DA8-3659CA68C7C5}"/>
    <dgm:cxn modelId="{5CFF8D53-4B31-46BF-9D3F-56AD8A541A6E}" srcId="{3D2044AF-99FF-4D62-A125-85B6D1A03B6F}" destId="{BEB44504-9167-4632-89F2-4335C30131AD}" srcOrd="2" destOrd="0" parTransId="{5AEB13FC-B644-480D-BB50-E4E0806DCAF1}" sibTransId="{9F23409F-A64C-4F07-B131-0E9729ED9F05}"/>
    <dgm:cxn modelId="{3AE0D84A-D5A5-47CF-9CF1-996A4049C6C8}" type="presParOf" srcId="{0BD2BA30-8BBC-4DFB-A758-47DA11B994EC}" destId="{4F18B400-EA86-4EA3-BD27-AE33BA0FFD4F}" srcOrd="0" destOrd="0" presId="urn:microsoft.com/office/officeart/2005/8/layout/hList6"/>
    <dgm:cxn modelId="{4091073E-89B6-4083-9FF2-9DEC57617FFF}" type="presParOf" srcId="{0BD2BA30-8BBC-4DFB-A758-47DA11B994EC}" destId="{53F6AFEE-1747-410A-A17C-D4F9DC8D5DF3}" srcOrd="1" destOrd="0" presId="urn:microsoft.com/office/officeart/2005/8/layout/hList6"/>
    <dgm:cxn modelId="{2171D44D-05F9-4AE7-ACCF-7844A11C1FCC}" type="presParOf" srcId="{0BD2BA30-8BBC-4DFB-A758-47DA11B994EC}" destId="{C7752BC8-8EC8-440C-B8AA-8FEB188CCF33}" srcOrd="2" destOrd="0" presId="urn:microsoft.com/office/officeart/2005/8/layout/hList6"/>
    <dgm:cxn modelId="{6E6C3F77-D3BA-4FF0-B7A9-608201A09B13}" type="presParOf" srcId="{0BD2BA30-8BBC-4DFB-A758-47DA11B994EC}" destId="{7341F5CD-F91E-45C9-A06F-D5AF827C54AE}" srcOrd="3" destOrd="0" presId="urn:microsoft.com/office/officeart/2005/8/layout/hList6"/>
    <dgm:cxn modelId="{355B3A46-B9C1-4C2B-9031-61949EECF064}" type="presParOf" srcId="{0BD2BA30-8BBC-4DFB-A758-47DA11B994EC}" destId="{80456868-2FC9-4114-91CE-4A03309F683D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DB1EF82-0088-4FC3-A784-707DA660F334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27CD42-D7A7-4A05-A013-969F916ABA97}">
      <dgm:prSet phldrT="[Text]"/>
      <dgm:spPr>
        <a:xfrm>
          <a:off x="0" y="1452075"/>
          <a:ext cx="8382000" cy="1635630"/>
        </a:xfrm>
        <a:prstGeom prst="rightArrow">
          <a:avLst>
            <a:gd name="adj1" fmla="val 50000"/>
            <a:gd name="adj2" fmla="val 5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SUBMISSION FORM BE</a:t>
          </a:r>
        </a:p>
      </dgm:t>
    </dgm:pt>
    <dgm:pt modelId="{E8FFD7F1-F53E-43A9-B190-FA3683A675A8}" type="parTrans" cxnId="{A3AAE19E-7043-4802-A552-5A17239A5841}">
      <dgm:prSet/>
      <dgm:spPr/>
      <dgm:t>
        <a:bodyPr/>
        <a:lstStyle/>
        <a:p>
          <a:endParaRPr lang="en-US"/>
        </a:p>
      </dgm:t>
    </dgm:pt>
    <dgm:pt modelId="{2CD0894B-AC01-4487-9B13-49EF8BF5E2A1}" type="sibTrans" cxnId="{A3AAE19E-7043-4802-A552-5A17239A5841}">
      <dgm:prSet/>
      <dgm:spPr/>
      <dgm:t>
        <a:bodyPr/>
        <a:lstStyle/>
        <a:p>
          <a:endParaRPr lang="en-US"/>
        </a:p>
      </dgm:t>
    </dgm:pt>
    <dgm:pt modelId="{FC347B40-B5E2-47BA-A7A8-B10E7A2572CD}">
      <dgm:prSet phldrT="[Text]" custT="1"/>
      <dgm:spPr>
        <a:xfrm>
          <a:off x="0" y="2747478"/>
          <a:ext cx="2581656" cy="1067787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12126"/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For salaried individuals</a:t>
          </a:r>
        </a:p>
        <a:p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Submit by 30</a:t>
          </a:r>
          <a:r>
            <a:rPr lang="en-US" sz="1600" baseline="30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</a:t>
          </a: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April</a:t>
          </a:r>
        </a:p>
      </dgm:t>
    </dgm:pt>
    <dgm:pt modelId="{AFF89DE4-1EEC-4D14-843A-314A1C5913ED}" type="parTrans" cxnId="{62F9209E-C3D6-4AF1-BE70-3EB06A5FC59D}">
      <dgm:prSet/>
      <dgm:spPr/>
      <dgm:t>
        <a:bodyPr/>
        <a:lstStyle/>
        <a:p>
          <a:endParaRPr lang="en-US"/>
        </a:p>
      </dgm:t>
    </dgm:pt>
    <dgm:pt modelId="{4230B4F4-8A47-47B3-9846-D755FB4CA564}" type="sibTrans" cxnId="{62F9209E-C3D6-4AF1-BE70-3EB06A5FC59D}">
      <dgm:prSet/>
      <dgm:spPr/>
      <dgm:t>
        <a:bodyPr/>
        <a:lstStyle/>
        <a:p>
          <a:endParaRPr lang="en-US"/>
        </a:p>
      </dgm:t>
    </dgm:pt>
    <dgm:pt modelId="{DB6ECF07-83F6-4327-9F6C-A051EAE59266}">
      <dgm:prSet phldrT="[Text]"/>
      <dgm:spPr>
        <a:xfrm>
          <a:off x="2581655" y="1985474"/>
          <a:ext cx="5800344" cy="1653539"/>
        </a:xfrm>
        <a:prstGeom prst="rightArrow">
          <a:avLst>
            <a:gd name="adj1" fmla="val 50000"/>
            <a:gd name="adj2" fmla="val 5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SUBMISSION FORM B</a:t>
          </a:r>
        </a:p>
      </dgm:t>
    </dgm:pt>
    <dgm:pt modelId="{30533E1F-8FE6-4EAD-AEB2-37F2878E3518}" type="parTrans" cxnId="{4ACEB42A-6547-4006-93EC-C4C5C3421967}">
      <dgm:prSet/>
      <dgm:spPr/>
      <dgm:t>
        <a:bodyPr/>
        <a:lstStyle/>
        <a:p>
          <a:endParaRPr lang="en-US"/>
        </a:p>
      </dgm:t>
    </dgm:pt>
    <dgm:pt modelId="{4547E63F-783B-4C64-AD0B-B3B67C99DC70}" type="sibTrans" cxnId="{4ACEB42A-6547-4006-93EC-C4C5C3421967}">
      <dgm:prSet/>
      <dgm:spPr/>
      <dgm:t>
        <a:bodyPr/>
        <a:lstStyle/>
        <a:p>
          <a:endParaRPr lang="en-US"/>
        </a:p>
      </dgm:t>
    </dgm:pt>
    <dgm:pt modelId="{BE5D62C6-1EAE-40DF-AB83-FFE92857F856}">
      <dgm:prSet phldrT="[Text]" custT="1"/>
      <dgm:spPr>
        <a:xfrm>
          <a:off x="2590795" y="3280883"/>
          <a:ext cx="2581656" cy="775249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12126"/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For other than salaried individuals</a:t>
          </a:r>
        </a:p>
        <a:p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Submit by 30</a:t>
          </a:r>
          <a:r>
            <a:rPr lang="en-US" sz="1400" baseline="30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</a:t>
          </a:r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June</a:t>
          </a:r>
        </a:p>
      </dgm:t>
    </dgm:pt>
    <dgm:pt modelId="{074460CA-47ED-4C8C-A26A-5CAE5EE8D55E}" type="parTrans" cxnId="{1909516D-FC05-4A57-9D2C-7BF74303E9CE}">
      <dgm:prSet/>
      <dgm:spPr/>
      <dgm:t>
        <a:bodyPr/>
        <a:lstStyle/>
        <a:p>
          <a:endParaRPr lang="en-US"/>
        </a:p>
      </dgm:t>
    </dgm:pt>
    <dgm:pt modelId="{59A19EAD-614D-4DF2-AA36-CDEE7DE550E3}" type="sibTrans" cxnId="{1909516D-FC05-4A57-9D2C-7BF74303E9CE}">
      <dgm:prSet/>
      <dgm:spPr/>
      <dgm:t>
        <a:bodyPr/>
        <a:lstStyle/>
        <a:p>
          <a:endParaRPr lang="en-US"/>
        </a:p>
      </dgm:t>
    </dgm:pt>
    <dgm:pt modelId="{9F7B0314-CF6F-4CBE-9C12-597BD66E5A4A}">
      <dgm:prSet phldrT="[Text]" custT="1"/>
      <dgm:spPr>
        <a:xfrm>
          <a:off x="5163312" y="2666999"/>
          <a:ext cx="3218688" cy="2294268"/>
        </a:xfrm>
        <a:prstGeom prst="rightArrow">
          <a:avLst>
            <a:gd name="adj1" fmla="val 50000"/>
            <a:gd name="adj2" fmla="val 50000"/>
          </a:avLst>
        </a:prstGeom>
        <a:solidFill>
          <a:srgbClr val="C2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ALL records and documentation should be kept for at least for 7 years.</a:t>
          </a:r>
        </a:p>
      </dgm:t>
    </dgm:pt>
    <dgm:pt modelId="{D460C83B-F2F9-4BC2-9737-AE71522F28D7}" type="parTrans" cxnId="{0AC172CE-A928-4300-8868-409AE3E5DF12}">
      <dgm:prSet/>
      <dgm:spPr/>
      <dgm:t>
        <a:bodyPr/>
        <a:lstStyle/>
        <a:p>
          <a:endParaRPr lang="en-US"/>
        </a:p>
      </dgm:t>
    </dgm:pt>
    <dgm:pt modelId="{6AF8CCF9-991B-46DE-A649-DB0AF277DFE4}" type="sibTrans" cxnId="{0AC172CE-A928-4300-8868-409AE3E5DF12}">
      <dgm:prSet/>
      <dgm:spPr/>
      <dgm:t>
        <a:bodyPr/>
        <a:lstStyle/>
        <a:p>
          <a:endParaRPr lang="en-US"/>
        </a:p>
      </dgm:t>
    </dgm:pt>
    <dgm:pt modelId="{BBE514A8-D5D4-4651-A21C-16717C70EB57}" type="pres">
      <dgm:prSet presAssocID="{9DB1EF82-0088-4FC3-A784-707DA660F334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BC383995-540C-43C7-8F28-3DC0FCFAE04B}" type="pres">
      <dgm:prSet presAssocID="{D127CD42-D7A7-4A05-A013-969F916ABA97}" presName="parentText1" presStyleLbl="node1" presStyleIdx="0" presStyleCnt="3" custAng="0" custScaleY="133987" custLinFactNeighborY="-922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42FF3F4-9F7B-46C9-A072-EE00AD03C6DE}" type="pres">
      <dgm:prSet presAssocID="{D127CD42-D7A7-4A05-A013-969F916ABA97}" presName="childText1" presStyleLbl="solidAlignAcc1" presStyleIdx="0" presStyleCnt="2" custScaleY="45407" custLinFactNeighborY="-258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68E4016-1F97-45FE-9A7A-C0B9B26EDA99}" type="pres">
      <dgm:prSet presAssocID="{DB6ECF07-83F6-4327-9F6C-A051EAE59266}" presName="parentText2" presStyleLbl="node1" presStyleIdx="1" presStyleCnt="3" custScaleY="135454" custLinFactNeighborX="985" custLinFactNeighborY="187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2EE638A-3EC1-4132-AC84-0C94CD15DF6A}" type="pres">
      <dgm:prSet presAssocID="{DB6ECF07-83F6-4327-9F6C-A051EAE59266}" presName="childText2" presStyleLbl="solidAlignAcc1" presStyleIdx="1" presStyleCnt="2" custScaleY="32967" custLinFactNeighborX="354" custLinFactNeighborY="-266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3540629-65D2-4830-9DD1-94FAD1F07D3C}" type="pres">
      <dgm:prSet presAssocID="{9F7B0314-CF6F-4CBE-9C12-597BD66E5A4A}" presName="parentText3" presStyleLbl="node1" presStyleIdx="2" presStyleCnt="3" custScaleY="187941" custLinFactNeighborX="568" custLinFactNeighborY="5061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4ACEB42A-6547-4006-93EC-C4C5C3421967}" srcId="{9DB1EF82-0088-4FC3-A784-707DA660F334}" destId="{DB6ECF07-83F6-4327-9F6C-A051EAE59266}" srcOrd="1" destOrd="0" parTransId="{30533E1F-8FE6-4EAD-AEB2-37F2878E3518}" sibTransId="{4547E63F-783B-4C64-AD0B-B3B67C99DC70}"/>
    <dgm:cxn modelId="{06FCC6A9-6C30-4C7A-A7EB-7A2BA44410A7}" type="presOf" srcId="{9DB1EF82-0088-4FC3-A784-707DA660F334}" destId="{BBE514A8-D5D4-4651-A21C-16717C70EB57}" srcOrd="0" destOrd="0" presId="urn:microsoft.com/office/officeart/2009/3/layout/IncreasingArrowsProcess"/>
    <dgm:cxn modelId="{62F9209E-C3D6-4AF1-BE70-3EB06A5FC59D}" srcId="{D127CD42-D7A7-4A05-A013-969F916ABA97}" destId="{FC347B40-B5E2-47BA-A7A8-B10E7A2572CD}" srcOrd="0" destOrd="0" parTransId="{AFF89DE4-1EEC-4D14-843A-314A1C5913ED}" sibTransId="{4230B4F4-8A47-47B3-9846-D755FB4CA564}"/>
    <dgm:cxn modelId="{FAECBDAB-FBBC-4841-9589-D109B821A975}" type="presOf" srcId="{FC347B40-B5E2-47BA-A7A8-B10E7A2572CD}" destId="{542FF3F4-9F7B-46C9-A072-EE00AD03C6DE}" srcOrd="0" destOrd="0" presId="urn:microsoft.com/office/officeart/2009/3/layout/IncreasingArrowsProcess"/>
    <dgm:cxn modelId="{F1BFDC2B-EECA-4264-BA0E-3E29AFC6BF76}" type="presOf" srcId="{DB6ECF07-83F6-4327-9F6C-A051EAE59266}" destId="{668E4016-1F97-45FE-9A7A-C0B9B26EDA99}" srcOrd="0" destOrd="0" presId="urn:microsoft.com/office/officeart/2009/3/layout/IncreasingArrowsProcess"/>
    <dgm:cxn modelId="{9EF0CA48-A100-4E3F-812E-03E8DC92BF49}" type="presOf" srcId="{9F7B0314-CF6F-4CBE-9C12-597BD66E5A4A}" destId="{E3540629-65D2-4830-9DD1-94FAD1F07D3C}" srcOrd="0" destOrd="0" presId="urn:microsoft.com/office/officeart/2009/3/layout/IncreasingArrowsProcess"/>
    <dgm:cxn modelId="{9D19466F-D806-444F-80B6-E33D908025B3}" type="presOf" srcId="{D127CD42-D7A7-4A05-A013-969F916ABA97}" destId="{BC383995-540C-43C7-8F28-3DC0FCFAE04B}" srcOrd="0" destOrd="0" presId="urn:microsoft.com/office/officeart/2009/3/layout/IncreasingArrowsProcess"/>
    <dgm:cxn modelId="{A3AAE19E-7043-4802-A552-5A17239A5841}" srcId="{9DB1EF82-0088-4FC3-A784-707DA660F334}" destId="{D127CD42-D7A7-4A05-A013-969F916ABA97}" srcOrd="0" destOrd="0" parTransId="{E8FFD7F1-F53E-43A9-B190-FA3683A675A8}" sibTransId="{2CD0894B-AC01-4487-9B13-49EF8BF5E2A1}"/>
    <dgm:cxn modelId="{0AC172CE-A928-4300-8868-409AE3E5DF12}" srcId="{9DB1EF82-0088-4FC3-A784-707DA660F334}" destId="{9F7B0314-CF6F-4CBE-9C12-597BD66E5A4A}" srcOrd="2" destOrd="0" parTransId="{D460C83B-F2F9-4BC2-9737-AE71522F28D7}" sibTransId="{6AF8CCF9-991B-46DE-A649-DB0AF277DFE4}"/>
    <dgm:cxn modelId="{9CDB69D8-4196-4246-A15D-CBECDC7F2C56}" type="presOf" srcId="{BE5D62C6-1EAE-40DF-AB83-FFE92857F856}" destId="{22EE638A-3EC1-4132-AC84-0C94CD15DF6A}" srcOrd="0" destOrd="0" presId="urn:microsoft.com/office/officeart/2009/3/layout/IncreasingArrowsProcess"/>
    <dgm:cxn modelId="{1909516D-FC05-4A57-9D2C-7BF74303E9CE}" srcId="{DB6ECF07-83F6-4327-9F6C-A051EAE59266}" destId="{BE5D62C6-1EAE-40DF-AB83-FFE92857F856}" srcOrd="0" destOrd="0" parTransId="{074460CA-47ED-4C8C-A26A-5CAE5EE8D55E}" sibTransId="{59A19EAD-614D-4DF2-AA36-CDEE7DE550E3}"/>
    <dgm:cxn modelId="{3A033D72-7563-443E-A133-A31D60535309}" type="presParOf" srcId="{BBE514A8-D5D4-4651-A21C-16717C70EB57}" destId="{BC383995-540C-43C7-8F28-3DC0FCFAE04B}" srcOrd="0" destOrd="0" presId="urn:microsoft.com/office/officeart/2009/3/layout/IncreasingArrowsProcess"/>
    <dgm:cxn modelId="{B2F95B12-451D-48E0-A593-79DF6BD4DF50}" type="presParOf" srcId="{BBE514A8-D5D4-4651-A21C-16717C70EB57}" destId="{542FF3F4-9F7B-46C9-A072-EE00AD03C6DE}" srcOrd="1" destOrd="0" presId="urn:microsoft.com/office/officeart/2009/3/layout/IncreasingArrowsProcess"/>
    <dgm:cxn modelId="{60B46C27-7B1E-49F7-9336-AC4771C873D1}" type="presParOf" srcId="{BBE514A8-D5D4-4651-A21C-16717C70EB57}" destId="{668E4016-1F97-45FE-9A7A-C0B9B26EDA99}" srcOrd="2" destOrd="0" presId="urn:microsoft.com/office/officeart/2009/3/layout/IncreasingArrowsProcess"/>
    <dgm:cxn modelId="{8578F663-4FFB-4ACD-B113-C96BB7998745}" type="presParOf" srcId="{BBE514A8-D5D4-4651-A21C-16717C70EB57}" destId="{22EE638A-3EC1-4132-AC84-0C94CD15DF6A}" srcOrd="3" destOrd="0" presId="urn:microsoft.com/office/officeart/2009/3/layout/IncreasingArrowsProcess"/>
    <dgm:cxn modelId="{7D288AB8-F67A-475C-A264-0A045C0DB0E7}" type="presParOf" srcId="{BBE514A8-D5D4-4651-A21C-16717C70EB57}" destId="{E3540629-65D2-4830-9DD1-94FAD1F07D3C}" srcOrd="4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4FB684-0B70-4EB5-90FA-F69FE288597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982223-A282-4BAD-BF1B-7F85952DD0F7}">
      <dgm:prSet phldrT="[Text]"/>
      <dgm:spPr>
        <a:xfrm>
          <a:off x="965894" y="2261"/>
          <a:ext cx="1470793" cy="1470793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 Tax</a:t>
          </a:r>
        </a:p>
      </dgm:t>
    </dgm:pt>
    <dgm:pt modelId="{1103265C-D935-44E5-88EB-6A7BB93ECCF7}" type="parTrans" cxnId="{419FBA5A-DB75-4BAD-9D18-F17CF57C0E35}">
      <dgm:prSet/>
      <dgm:spPr/>
      <dgm:t>
        <a:bodyPr/>
        <a:lstStyle/>
        <a:p>
          <a:endParaRPr lang="en-US"/>
        </a:p>
      </dgm:t>
    </dgm:pt>
    <dgm:pt modelId="{12B4636A-F7D1-44CB-AA8A-0A30E89DA783}" type="sibTrans" cxnId="{419FBA5A-DB75-4BAD-9D18-F17CF57C0E35}">
      <dgm:prSet/>
      <dgm:spPr/>
      <dgm:t>
        <a:bodyPr/>
        <a:lstStyle/>
        <a:p>
          <a:endParaRPr lang="en-US"/>
        </a:p>
      </dgm:t>
    </dgm:pt>
    <dgm:pt modelId="{AE9D6B41-099F-40B0-A606-22E17F314CE3}">
      <dgm:prSet phldrT="[Text]"/>
      <dgm:spPr>
        <a:xfrm>
          <a:off x="2142529" y="590578"/>
          <a:ext cx="2206190" cy="1471529"/>
        </a:xfrm>
        <a:prstGeom prst="rect">
          <a:avLst/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8D7CD">
              <a:alpha val="9000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Income tax</a:t>
          </a:r>
        </a:p>
      </dgm:t>
    </dgm:pt>
    <dgm:pt modelId="{9AD9F954-C374-4015-8138-2D5583F6C281}" type="parTrans" cxnId="{A91FCC20-15DD-48F3-91BC-04EB44845B58}">
      <dgm:prSet/>
      <dgm:spPr/>
      <dgm:t>
        <a:bodyPr/>
        <a:lstStyle/>
        <a:p>
          <a:endParaRPr lang="en-US"/>
        </a:p>
      </dgm:t>
    </dgm:pt>
    <dgm:pt modelId="{123C7841-7770-4373-B737-0EF7C9E93071}" type="sibTrans" cxnId="{A91FCC20-15DD-48F3-91BC-04EB44845B58}">
      <dgm:prSet/>
      <dgm:spPr/>
      <dgm:t>
        <a:bodyPr/>
        <a:lstStyle/>
        <a:p>
          <a:endParaRPr lang="en-US"/>
        </a:p>
      </dgm:t>
    </dgm:pt>
    <dgm:pt modelId="{6A3683E4-DDC5-4C31-A9A7-C6789DB9D7C4}">
      <dgm:prSet phldrT="[Text]"/>
      <dgm:spPr>
        <a:xfrm>
          <a:off x="2142529" y="3533637"/>
          <a:ext cx="2206190" cy="1471529"/>
        </a:xfrm>
        <a:prstGeom prst="rect">
          <a:avLst/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8D7CD">
              <a:alpha val="9000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Real Property Gains Tax (RPGT)</a:t>
          </a:r>
        </a:p>
      </dgm:t>
    </dgm:pt>
    <dgm:pt modelId="{9B912027-5142-4572-9234-24711BBA01D0}" type="parTrans" cxnId="{BADD638A-52DF-41DD-A453-239C9C43D0A7}">
      <dgm:prSet/>
      <dgm:spPr/>
      <dgm:t>
        <a:bodyPr/>
        <a:lstStyle/>
        <a:p>
          <a:endParaRPr lang="en-US"/>
        </a:p>
      </dgm:t>
    </dgm:pt>
    <dgm:pt modelId="{D7715EAD-F6B4-46FD-B20E-EA045B043DAA}" type="sibTrans" cxnId="{BADD638A-52DF-41DD-A453-239C9C43D0A7}">
      <dgm:prSet/>
      <dgm:spPr/>
      <dgm:t>
        <a:bodyPr/>
        <a:lstStyle/>
        <a:p>
          <a:endParaRPr lang="en-US"/>
        </a:p>
      </dgm:t>
    </dgm:pt>
    <dgm:pt modelId="{2A0E25E7-B4E8-403A-9EA2-BC0C352899F0}">
      <dgm:prSet phldrT="[Text]"/>
      <dgm:spPr>
        <a:xfrm>
          <a:off x="4642879" y="2261"/>
          <a:ext cx="1470793" cy="1470793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Indirect Tax </a:t>
          </a:r>
        </a:p>
      </dgm:t>
    </dgm:pt>
    <dgm:pt modelId="{0FB6E318-405A-42E0-9005-26FFEEF5C78E}" type="parTrans" cxnId="{3AF83C9B-C9C8-4939-A50F-24682F8BA493}">
      <dgm:prSet/>
      <dgm:spPr/>
      <dgm:t>
        <a:bodyPr/>
        <a:lstStyle/>
        <a:p>
          <a:endParaRPr lang="en-US"/>
        </a:p>
      </dgm:t>
    </dgm:pt>
    <dgm:pt modelId="{2399010E-A123-4F58-8482-CFFC2F0012A1}" type="sibTrans" cxnId="{3AF83C9B-C9C8-4939-A50F-24682F8BA493}">
      <dgm:prSet/>
      <dgm:spPr/>
      <dgm:t>
        <a:bodyPr/>
        <a:lstStyle/>
        <a:p>
          <a:endParaRPr lang="en-US"/>
        </a:p>
      </dgm:t>
    </dgm:pt>
    <dgm:pt modelId="{8C1C2606-0404-467E-85BF-39EB5AB08786}">
      <dgm:prSet phldrT="[Text]"/>
      <dgm:spPr>
        <a:xfrm>
          <a:off x="5819514" y="590578"/>
          <a:ext cx="2206190" cy="1471529"/>
        </a:xfrm>
        <a:prstGeom prst="rect">
          <a:avLst/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8D7CD">
              <a:alpha val="9000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Goods and Service Tax (GST)</a:t>
          </a:r>
        </a:p>
      </dgm:t>
    </dgm:pt>
    <dgm:pt modelId="{0CAE4108-B679-428A-868C-B0A4B49214CF}" type="parTrans" cxnId="{FB986185-5E84-4DCD-A2DB-D4DD44B048E9}">
      <dgm:prSet/>
      <dgm:spPr/>
      <dgm:t>
        <a:bodyPr/>
        <a:lstStyle/>
        <a:p>
          <a:endParaRPr lang="en-US"/>
        </a:p>
      </dgm:t>
    </dgm:pt>
    <dgm:pt modelId="{CF24D99A-1C71-407E-A53F-B9A4FB765E31}" type="sibTrans" cxnId="{FB986185-5E84-4DCD-A2DB-D4DD44B048E9}">
      <dgm:prSet/>
      <dgm:spPr/>
      <dgm:t>
        <a:bodyPr/>
        <a:lstStyle/>
        <a:p>
          <a:endParaRPr lang="en-US"/>
        </a:p>
      </dgm:t>
    </dgm:pt>
    <dgm:pt modelId="{3B5B383D-8208-4ACB-8863-D61F0B3CFAF9}">
      <dgm:prSet phldrT="[Text]"/>
      <dgm:spPr>
        <a:xfrm>
          <a:off x="2142529" y="2062108"/>
          <a:ext cx="2206190" cy="1471529"/>
        </a:xfrm>
        <a:prstGeom prst="rect">
          <a:avLst/>
        </a:prstGeom>
        <a:solidFill>
          <a:srgbClr val="C22126"/>
        </a:solidFill>
        <a:ln w="25400" cap="flat" cmpd="sng" algn="ctr">
          <a:solidFill>
            <a:srgbClr val="F8D7CD">
              <a:alpha val="90000"/>
            </a:srgb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Petroleum Income Tax</a:t>
          </a:r>
        </a:p>
      </dgm:t>
    </dgm:pt>
    <dgm:pt modelId="{DB60CF90-A1AC-489E-9512-F6E02456095D}" type="parTrans" cxnId="{B096E3AD-0FAA-4CE5-8C79-061AA2AC6386}">
      <dgm:prSet/>
      <dgm:spPr/>
      <dgm:t>
        <a:bodyPr/>
        <a:lstStyle/>
        <a:p>
          <a:endParaRPr lang="en-US"/>
        </a:p>
      </dgm:t>
    </dgm:pt>
    <dgm:pt modelId="{CC3C0EFC-5D66-4BDF-973E-02B5A2A460C6}" type="sibTrans" cxnId="{B096E3AD-0FAA-4CE5-8C79-061AA2AC6386}">
      <dgm:prSet/>
      <dgm:spPr/>
      <dgm:t>
        <a:bodyPr/>
        <a:lstStyle/>
        <a:p>
          <a:endParaRPr lang="en-US"/>
        </a:p>
      </dgm:t>
    </dgm:pt>
    <dgm:pt modelId="{73F14CBF-1679-44A8-8206-0E0CC0A6FCDD}" type="pres">
      <dgm:prSet presAssocID="{694FB684-0B70-4EB5-90FA-F69FE288597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4B10914B-2802-4393-ABE3-68FF74B556E5}" type="pres">
      <dgm:prSet presAssocID="{D8982223-A282-4BAD-BF1B-7F85952DD0F7}" presName="posSpace" presStyleCnt="0"/>
      <dgm:spPr/>
    </dgm:pt>
    <dgm:pt modelId="{2467A9AA-4B47-4773-B1FD-28DE9D2C94FE}" type="pres">
      <dgm:prSet presAssocID="{D8982223-A282-4BAD-BF1B-7F85952DD0F7}" presName="vertFlow" presStyleCnt="0"/>
      <dgm:spPr/>
    </dgm:pt>
    <dgm:pt modelId="{1702C351-2642-4E64-93C6-A70C2E61D878}" type="pres">
      <dgm:prSet presAssocID="{D8982223-A282-4BAD-BF1B-7F85952DD0F7}" presName="topSpace" presStyleCnt="0"/>
      <dgm:spPr/>
    </dgm:pt>
    <dgm:pt modelId="{094DE5A9-CB90-47E4-9AA0-DDC4C5C5AECB}" type="pres">
      <dgm:prSet presAssocID="{D8982223-A282-4BAD-BF1B-7F85952DD0F7}" presName="firstComp" presStyleCnt="0"/>
      <dgm:spPr/>
    </dgm:pt>
    <dgm:pt modelId="{EAE9F1D5-4AD7-4B18-A650-03ABE99AE15C}" type="pres">
      <dgm:prSet presAssocID="{D8982223-A282-4BAD-BF1B-7F85952DD0F7}" presName="firstChild" presStyleLbl="bgAccFollowNode1" presStyleIdx="0" presStyleCnt="4"/>
      <dgm:spPr/>
      <dgm:t>
        <a:bodyPr/>
        <a:lstStyle/>
        <a:p>
          <a:endParaRPr lang="en-MY"/>
        </a:p>
      </dgm:t>
    </dgm:pt>
    <dgm:pt modelId="{E33B3B6B-A48E-4008-8477-EF425F890E3F}" type="pres">
      <dgm:prSet presAssocID="{D8982223-A282-4BAD-BF1B-7F85952DD0F7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3D6D9AC-7176-438F-8EA6-2481B9043933}" type="pres">
      <dgm:prSet presAssocID="{3B5B383D-8208-4ACB-8863-D61F0B3CFAF9}" presName="comp" presStyleCnt="0"/>
      <dgm:spPr/>
    </dgm:pt>
    <dgm:pt modelId="{56839B0E-1E69-4A8D-AD3B-851FE086E2C7}" type="pres">
      <dgm:prSet presAssocID="{3B5B383D-8208-4ACB-8863-D61F0B3CFAF9}" presName="child" presStyleLbl="bgAccFollowNode1" presStyleIdx="1" presStyleCnt="4"/>
      <dgm:spPr/>
      <dgm:t>
        <a:bodyPr/>
        <a:lstStyle/>
        <a:p>
          <a:endParaRPr lang="en-MY"/>
        </a:p>
      </dgm:t>
    </dgm:pt>
    <dgm:pt modelId="{CC0B9089-9A40-4B0B-84CA-85D8564EEC25}" type="pres">
      <dgm:prSet presAssocID="{3B5B383D-8208-4ACB-8863-D61F0B3CFAF9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E2032A8-8AF9-47DE-8FEE-2335644B42A9}" type="pres">
      <dgm:prSet presAssocID="{6A3683E4-DDC5-4C31-A9A7-C6789DB9D7C4}" presName="comp" presStyleCnt="0"/>
      <dgm:spPr/>
    </dgm:pt>
    <dgm:pt modelId="{238AD64C-55ED-4CB9-8103-0272E2A78991}" type="pres">
      <dgm:prSet presAssocID="{6A3683E4-DDC5-4C31-A9A7-C6789DB9D7C4}" presName="child" presStyleLbl="bgAccFollowNode1" presStyleIdx="2" presStyleCnt="4"/>
      <dgm:spPr/>
      <dgm:t>
        <a:bodyPr/>
        <a:lstStyle/>
        <a:p>
          <a:endParaRPr lang="en-MY"/>
        </a:p>
      </dgm:t>
    </dgm:pt>
    <dgm:pt modelId="{66BB9DF0-5B0B-42C3-A3F8-79827F74575E}" type="pres">
      <dgm:prSet presAssocID="{6A3683E4-DDC5-4C31-A9A7-C6789DB9D7C4}" presName="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B9D6207-5E0F-4280-8467-E64824EC219B}" type="pres">
      <dgm:prSet presAssocID="{D8982223-A282-4BAD-BF1B-7F85952DD0F7}" presName="negSpace" presStyleCnt="0"/>
      <dgm:spPr/>
    </dgm:pt>
    <dgm:pt modelId="{48D61EC8-F67E-4A10-B38A-515EDF352698}" type="pres">
      <dgm:prSet presAssocID="{D8982223-A282-4BAD-BF1B-7F85952DD0F7}" presName="circle" presStyleLbl="node1" presStyleIdx="0" presStyleCnt="2"/>
      <dgm:spPr/>
      <dgm:t>
        <a:bodyPr/>
        <a:lstStyle/>
        <a:p>
          <a:endParaRPr lang="en-MY"/>
        </a:p>
      </dgm:t>
    </dgm:pt>
    <dgm:pt modelId="{50ADF1C3-D591-44F1-891B-992C8C828AFB}" type="pres">
      <dgm:prSet presAssocID="{12B4636A-F7D1-44CB-AA8A-0A30E89DA783}" presName="transSpace" presStyleCnt="0"/>
      <dgm:spPr/>
    </dgm:pt>
    <dgm:pt modelId="{48367FE9-99D0-4308-A85A-1C551B6A8EF0}" type="pres">
      <dgm:prSet presAssocID="{2A0E25E7-B4E8-403A-9EA2-BC0C352899F0}" presName="posSpace" presStyleCnt="0"/>
      <dgm:spPr/>
    </dgm:pt>
    <dgm:pt modelId="{3BD02695-9BA9-4E18-B531-D4646BC64479}" type="pres">
      <dgm:prSet presAssocID="{2A0E25E7-B4E8-403A-9EA2-BC0C352899F0}" presName="vertFlow" presStyleCnt="0"/>
      <dgm:spPr/>
    </dgm:pt>
    <dgm:pt modelId="{2C8AB106-93F5-4076-9C68-489D5449142E}" type="pres">
      <dgm:prSet presAssocID="{2A0E25E7-B4E8-403A-9EA2-BC0C352899F0}" presName="topSpace" presStyleCnt="0"/>
      <dgm:spPr/>
    </dgm:pt>
    <dgm:pt modelId="{5BCE1B6B-3DF9-4118-9836-B369CC415CCD}" type="pres">
      <dgm:prSet presAssocID="{2A0E25E7-B4E8-403A-9EA2-BC0C352899F0}" presName="firstComp" presStyleCnt="0"/>
      <dgm:spPr/>
    </dgm:pt>
    <dgm:pt modelId="{82445D40-26AD-40EE-8C8C-DB1D155D8A7E}" type="pres">
      <dgm:prSet presAssocID="{2A0E25E7-B4E8-403A-9EA2-BC0C352899F0}" presName="firstChild" presStyleLbl="bgAccFollowNode1" presStyleIdx="3" presStyleCnt="4"/>
      <dgm:spPr/>
      <dgm:t>
        <a:bodyPr/>
        <a:lstStyle/>
        <a:p>
          <a:endParaRPr lang="en-MY"/>
        </a:p>
      </dgm:t>
    </dgm:pt>
    <dgm:pt modelId="{FFB40B36-8620-4052-B408-A400781ABF66}" type="pres">
      <dgm:prSet presAssocID="{2A0E25E7-B4E8-403A-9EA2-BC0C352899F0}" presName="first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8C266E2-EAC5-44E0-A704-A2B99A3FABC7}" type="pres">
      <dgm:prSet presAssocID="{2A0E25E7-B4E8-403A-9EA2-BC0C352899F0}" presName="negSpace" presStyleCnt="0"/>
      <dgm:spPr/>
    </dgm:pt>
    <dgm:pt modelId="{9C91DD6F-5068-4A46-9EF4-CE141A23C649}" type="pres">
      <dgm:prSet presAssocID="{2A0E25E7-B4E8-403A-9EA2-BC0C352899F0}" presName="circle" presStyleLbl="node1" presStyleIdx="1" presStyleCnt="2"/>
      <dgm:spPr/>
      <dgm:t>
        <a:bodyPr/>
        <a:lstStyle/>
        <a:p>
          <a:endParaRPr lang="en-MY"/>
        </a:p>
      </dgm:t>
    </dgm:pt>
  </dgm:ptLst>
  <dgm:cxnLst>
    <dgm:cxn modelId="{FB986185-5E84-4DCD-A2DB-D4DD44B048E9}" srcId="{2A0E25E7-B4E8-403A-9EA2-BC0C352899F0}" destId="{8C1C2606-0404-467E-85BF-39EB5AB08786}" srcOrd="0" destOrd="0" parTransId="{0CAE4108-B679-428A-868C-B0A4B49214CF}" sibTransId="{CF24D99A-1C71-407E-A53F-B9A4FB765E31}"/>
    <dgm:cxn modelId="{3AF83C9B-C9C8-4939-A50F-24682F8BA493}" srcId="{694FB684-0B70-4EB5-90FA-F69FE2885975}" destId="{2A0E25E7-B4E8-403A-9EA2-BC0C352899F0}" srcOrd="1" destOrd="0" parTransId="{0FB6E318-405A-42E0-9005-26FFEEF5C78E}" sibTransId="{2399010E-A123-4F58-8482-CFFC2F0012A1}"/>
    <dgm:cxn modelId="{27C59500-6CF5-48D1-A1C4-F56A341862CE}" type="presOf" srcId="{6A3683E4-DDC5-4C31-A9A7-C6789DB9D7C4}" destId="{66BB9DF0-5B0B-42C3-A3F8-79827F74575E}" srcOrd="1" destOrd="0" presId="urn:microsoft.com/office/officeart/2005/8/layout/hList9"/>
    <dgm:cxn modelId="{419FBA5A-DB75-4BAD-9D18-F17CF57C0E35}" srcId="{694FB684-0B70-4EB5-90FA-F69FE2885975}" destId="{D8982223-A282-4BAD-BF1B-7F85952DD0F7}" srcOrd="0" destOrd="0" parTransId="{1103265C-D935-44E5-88EB-6A7BB93ECCF7}" sibTransId="{12B4636A-F7D1-44CB-AA8A-0A30E89DA783}"/>
    <dgm:cxn modelId="{3CA9EE74-3BBC-4CCE-9467-15A7B759838B}" type="presOf" srcId="{8C1C2606-0404-467E-85BF-39EB5AB08786}" destId="{82445D40-26AD-40EE-8C8C-DB1D155D8A7E}" srcOrd="0" destOrd="0" presId="urn:microsoft.com/office/officeart/2005/8/layout/hList9"/>
    <dgm:cxn modelId="{3D43E129-548A-449A-A484-AFC8ED1FDB68}" type="presOf" srcId="{D8982223-A282-4BAD-BF1B-7F85952DD0F7}" destId="{48D61EC8-F67E-4A10-B38A-515EDF352698}" srcOrd="0" destOrd="0" presId="urn:microsoft.com/office/officeart/2005/8/layout/hList9"/>
    <dgm:cxn modelId="{81112211-C47C-4E4D-AFF4-D887747F35E2}" type="presOf" srcId="{8C1C2606-0404-467E-85BF-39EB5AB08786}" destId="{FFB40B36-8620-4052-B408-A400781ABF66}" srcOrd="1" destOrd="0" presId="urn:microsoft.com/office/officeart/2005/8/layout/hList9"/>
    <dgm:cxn modelId="{744A7AA6-6E12-4DF9-B674-92BF0FD0B6B2}" type="presOf" srcId="{2A0E25E7-B4E8-403A-9EA2-BC0C352899F0}" destId="{9C91DD6F-5068-4A46-9EF4-CE141A23C649}" srcOrd="0" destOrd="0" presId="urn:microsoft.com/office/officeart/2005/8/layout/hList9"/>
    <dgm:cxn modelId="{E6DE5BFC-69EE-43F5-95F8-C8671B1C88C8}" type="presOf" srcId="{AE9D6B41-099F-40B0-A606-22E17F314CE3}" destId="{EAE9F1D5-4AD7-4B18-A650-03ABE99AE15C}" srcOrd="0" destOrd="0" presId="urn:microsoft.com/office/officeart/2005/8/layout/hList9"/>
    <dgm:cxn modelId="{04DB5BB0-2729-47EB-AA57-507A5AB388EA}" type="presOf" srcId="{694FB684-0B70-4EB5-90FA-F69FE2885975}" destId="{73F14CBF-1679-44A8-8206-0E0CC0A6FCDD}" srcOrd="0" destOrd="0" presId="urn:microsoft.com/office/officeart/2005/8/layout/hList9"/>
    <dgm:cxn modelId="{BADD638A-52DF-41DD-A453-239C9C43D0A7}" srcId="{D8982223-A282-4BAD-BF1B-7F85952DD0F7}" destId="{6A3683E4-DDC5-4C31-A9A7-C6789DB9D7C4}" srcOrd="2" destOrd="0" parTransId="{9B912027-5142-4572-9234-24711BBA01D0}" sibTransId="{D7715EAD-F6B4-46FD-B20E-EA045B043DAA}"/>
    <dgm:cxn modelId="{B096E3AD-0FAA-4CE5-8C79-061AA2AC6386}" srcId="{D8982223-A282-4BAD-BF1B-7F85952DD0F7}" destId="{3B5B383D-8208-4ACB-8863-D61F0B3CFAF9}" srcOrd="1" destOrd="0" parTransId="{DB60CF90-A1AC-489E-9512-F6E02456095D}" sibTransId="{CC3C0EFC-5D66-4BDF-973E-02B5A2A460C6}"/>
    <dgm:cxn modelId="{A91FCC20-15DD-48F3-91BC-04EB44845B58}" srcId="{D8982223-A282-4BAD-BF1B-7F85952DD0F7}" destId="{AE9D6B41-099F-40B0-A606-22E17F314CE3}" srcOrd="0" destOrd="0" parTransId="{9AD9F954-C374-4015-8138-2D5583F6C281}" sibTransId="{123C7841-7770-4373-B737-0EF7C9E93071}"/>
    <dgm:cxn modelId="{FBB8D5B5-B191-4AE3-8B3F-5C902A374D83}" type="presOf" srcId="{AE9D6B41-099F-40B0-A606-22E17F314CE3}" destId="{E33B3B6B-A48E-4008-8477-EF425F890E3F}" srcOrd="1" destOrd="0" presId="urn:microsoft.com/office/officeart/2005/8/layout/hList9"/>
    <dgm:cxn modelId="{FAC842CB-4EE5-4460-9F33-D2C61F65BFF3}" type="presOf" srcId="{3B5B383D-8208-4ACB-8863-D61F0B3CFAF9}" destId="{CC0B9089-9A40-4B0B-84CA-85D8564EEC25}" srcOrd="1" destOrd="0" presId="urn:microsoft.com/office/officeart/2005/8/layout/hList9"/>
    <dgm:cxn modelId="{6D1752F6-A5C3-4748-BFE1-AE5D037A2EDB}" type="presOf" srcId="{6A3683E4-DDC5-4C31-A9A7-C6789DB9D7C4}" destId="{238AD64C-55ED-4CB9-8103-0272E2A78991}" srcOrd="0" destOrd="0" presId="urn:microsoft.com/office/officeart/2005/8/layout/hList9"/>
    <dgm:cxn modelId="{FF76FF5E-17B1-4A27-953B-C578B5840833}" type="presOf" srcId="{3B5B383D-8208-4ACB-8863-D61F0B3CFAF9}" destId="{56839B0E-1E69-4A8D-AD3B-851FE086E2C7}" srcOrd="0" destOrd="0" presId="urn:microsoft.com/office/officeart/2005/8/layout/hList9"/>
    <dgm:cxn modelId="{ED484BCC-23B9-4FDD-AD4A-7B4383E3A8D0}" type="presParOf" srcId="{73F14CBF-1679-44A8-8206-0E0CC0A6FCDD}" destId="{4B10914B-2802-4393-ABE3-68FF74B556E5}" srcOrd="0" destOrd="0" presId="urn:microsoft.com/office/officeart/2005/8/layout/hList9"/>
    <dgm:cxn modelId="{53714E5F-3C2F-4C89-9191-02981D953FE3}" type="presParOf" srcId="{73F14CBF-1679-44A8-8206-0E0CC0A6FCDD}" destId="{2467A9AA-4B47-4773-B1FD-28DE9D2C94FE}" srcOrd="1" destOrd="0" presId="urn:microsoft.com/office/officeart/2005/8/layout/hList9"/>
    <dgm:cxn modelId="{00A66CED-9DF6-4F53-93F5-C94449693911}" type="presParOf" srcId="{2467A9AA-4B47-4773-B1FD-28DE9D2C94FE}" destId="{1702C351-2642-4E64-93C6-A70C2E61D878}" srcOrd="0" destOrd="0" presId="urn:microsoft.com/office/officeart/2005/8/layout/hList9"/>
    <dgm:cxn modelId="{FFBE1F77-E181-4BEE-88BC-783F8DC13262}" type="presParOf" srcId="{2467A9AA-4B47-4773-B1FD-28DE9D2C94FE}" destId="{094DE5A9-CB90-47E4-9AA0-DDC4C5C5AECB}" srcOrd="1" destOrd="0" presId="urn:microsoft.com/office/officeart/2005/8/layout/hList9"/>
    <dgm:cxn modelId="{3C276A85-F571-430E-B899-5D84639367FD}" type="presParOf" srcId="{094DE5A9-CB90-47E4-9AA0-DDC4C5C5AECB}" destId="{EAE9F1D5-4AD7-4B18-A650-03ABE99AE15C}" srcOrd="0" destOrd="0" presId="urn:microsoft.com/office/officeart/2005/8/layout/hList9"/>
    <dgm:cxn modelId="{4828D189-05A4-48C5-A7A4-62AFEEC1D468}" type="presParOf" srcId="{094DE5A9-CB90-47E4-9AA0-DDC4C5C5AECB}" destId="{E33B3B6B-A48E-4008-8477-EF425F890E3F}" srcOrd="1" destOrd="0" presId="urn:microsoft.com/office/officeart/2005/8/layout/hList9"/>
    <dgm:cxn modelId="{596CBF66-057D-4CBD-80E7-403DFA24F998}" type="presParOf" srcId="{2467A9AA-4B47-4773-B1FD-28DE9D2C94FE}" destId="{E3D6D9AC-7176-438F-8EA6-2481B9043933}" srcOrd="2" destOrd="0" presId="urn:microsoft.com/office/officeart/2005/8/layout/hList9"/>
    <dgm:cxn modelId="{E548592A-ED20-4345-8097-FBC3B4914EF8}" type="presParOf" srcId="{E3D6D9AC-7176-438F-8EA6-2481B9043933}" destId="{56839B0E-1E69-4A8D-AD3B-851FE086E2C7}" srcOrd="0" destOrd="0" presId="urn:microsoft.com/office/officeart/2005/8/layout/hList9"/>
    <dgm:cxn modelId="{D54D8622-8D85-44AB-9ED9-67CC7E0EC991}" type="presParOf" srcId="{E3D6D9AC-7176-438F-8EA6-2481B9043933}" destId="{CC0B9089-9A40-4B0B-84CA-85D8564EEC25}" srcOrd="1" destOrd="0" presId="urn:microsoft.com/office/officeart/2005/8/layout/hList9"/>
    <dgm:cxn modelId="{612EE3B1-6CD2-4F4F-A112-E50079832FFD}" type="presParOf" srcId="{2467A9AA-4B47-4773-B1FD-28DE9D2C94FE}" destId="{9E2032A8-8AF9-47DE-8FEE-2335644B42A9}" srcOrd="3" destOrd="0" presId="urn:microsoft.com/office/officeart/2005/8/layout/hList9"/>
    <dgm:cxn modelId="{6FA1CC44-F9E4-4404-99CE-75EFCC700088}" type="presParOf" srcId="{9E2032A8-8AF9-47DE-8FEE-2335644B42A9}" destId="{238AD64C-55ED-4CB9-8103-0272E2A78991}" srcOrd="0" destOrd="0" presId="urn:microsoft.com/office/officeart/2005/8/layout/hList9"/>
    <dgm:cxn modelId="{0F6BE32A-7F9F-459C-AAEB-CF299438E00B}" type="presParOf" srcId="{9E2032A8-8AF9-47DE-8FEE-2335644B42A9}" destId="{66BB9DF0-5B0B-42C3-A3F8-79827F74575E}" srcOrd="1" destOrd="0" presId="urn:microsoft.com/office/officeart/2005/8/layout/hList9"/>
    <dgm:cxn modelId="{CF2E6656-47C9-4E1D-9984-B4C1600574FD}" type="presParOf" srcId="{73F14CBF-1679-44A8-8206-0E0CC0A6FCDD}" destId="{3B9D6207-5E0F-4280-8467-E64824EC219B}" srcOrd="2" destOrd="0" presId="urn:microsoft.com/office/officeart/2005/8/layout/hList9"/>
    <dgm:cxn modelId="{4A4B4A15-690F-4317-85BC-545A954FC511}" type="presParOf" srcId="{73F14CBF-1679-44A8-8206-0E0CC0A6FCDD}" destId="{48D61EC8-F67E-4A10-B38A-515EDF352698}" srcOrd="3" destOrd="0" presId="urn:microsoft.com/office/officeart/2005/8/layout/hList9"/>
    <dgm:cxn modelId="{5330122F-6330-4A92-968E-F4E9B19BEA38}" type="presParOf" srcId="{73F14CBF-1679-44A8-8206-0E0CC0A6FCDD}" destId="{50ADF1C3-D591-44F1-891B-992C8C828AFB}" srcOrd="4" destOrd="0" presId="urn:microsoft.com/office/officeart/2005/8/layout/hList9"/>
    <dgm:cxn modelId="{00D8F428-B7E7-4179-8AEA-9FCF404C5B65}" type="presParOf" srcId="{73F14CBF-1679-44A8-8206-0E0CC0A6FCDD}" destId="{48367FE9-99D0-4308-A85A-1C551B6A8EF0}" srcOrd="5" destOrd="0" presId="urn:microsoft.com/office/officeart/2005/8/layout/hList9"/>
    <dgm:cxn modelId="{128E9923-8033-4061-B499-856487CE042E}" type="presParOf" srcId="{73F14CBF-1679-44A8-8206-0E0CC0A6FCDD}" destId="{3BD02695-9BA9-4E18-B531-D4646BC64479}" srcOrd="6" destOrd="0" presId="urn:microsoft.com/office/officeart/2005/8/layout/hList9"/>
    <dgm:cxn modelId="{CCECAA6C-CDCA-48F6-A239-756908760377}" type="presParOf" srcId="{3BD02695-9BA9-4E18-B531-D4646BC64479}" destId="{2C8AB106-93F5-4076-9C68-489D5449142E}" srcOrd="0" destOrd="0" presId="urn:microsoft.com/office/officeart/2005/8/layout/hList9"/>
    <dgm:cxn modelId="{41855811-567C-484C-89EB-CC9D48C5D7B0}" type="presParOf" srcId="{3BD02695-9BA9-4E18-B531-D4646BC64479}" destId="{5BCE1B6B-3DF9-4118-9836-B369CC415CCD}" srcOrd="1" destOrd="0" presId="urn:microsoft.com/office/officeart/2005/8/layout/hList9"/>
    <dgm:cxn modelId="{E2082B32-7A02-48B7-A7C8-9B0002C0F0B9}" type="presParOf" srcId="{5BCE1B6B-3DF9-4118-9836-B369CC415CCD}" destId="{82445D40-26AD-40EE-8C8C-DB1D155D8A7E}" srcOrd="0" destOrd="0" presId="urn:microsoft.com/office/officeart/2005/8/layout/hList9"/>
    <dgm:cxn modelId="{2E827A03-EB3B-45E8-B6D4-7679A4B63293}" type="presParOf" srcId="{5BCE1B6B-3DF9-4118-9836-B369CC415CCD}" destId="{FFB40B36-8620-4052-B408-A400781ABF66}" srcOrd="1" destOrd="0" presId="urn:microsoft.com/office/officeart/2005/8/layout/hList9"/>
    <dgm:cxn modelId="{A00B5CBF-8055-4C46-BD94-BBAFA353EC53}" type="presParOf" srcId="{73F14CBF-1679-44A8-8206-0E0CC0A6FCDD}" destId="{98C266E2-EAC5-44E0-A704-A2B99A3FABC7}" srcOrd="7" destOrd="0" presId="urn:microsoft.com/office/officeart/2005/8/layout/hList9"/>
    <dgm:cxn modelId="{35104CA1-5A1A-4A16-97CD-988736F179A7}" type="presParOf" srcId="{73F14CBF-1679-44A8-8206-0E0CC0A6FCDD}" destId="{9C91DD6F-5068-4A46-9EF4-CE141A23C64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AE0876-DD52-4EF6-8198-2ABFF854E073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DF40EF-E294-490A-872A-38DB23A1C667}">
      <dgm:prSet phldrT="[Text]"/>
      <dgm:spPr>
        <a:xfrm>
          <a:off x="3893613" y="1683813"/>
          <a:ext cx="1280572" cy="1280572"/>
        </a:xfrm>
        <a:prstGeom prst="ellipse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Under Section 4 of ITA</a:t>
          </a:r>
        </a:p>
      </dgm:t>
    </dgm:pt>
    <dgm:pt modelId="{72C2C507-7D48-483D-BB6D-DC78B5AA415D}" type="parTrans" cxnId="{A4215760-8641-4056-96F5-E69B3D39E8C0}">
      <dgm:prSet/>
      <dgm:spPr/>
      <dgm:t>
        <a:bodyPr/>
        <a:lstStyle/>
        <a:p>
          <a:endParaRPr lang="en-US"/>
        </a:p>
      </dgm:t>
    </dgm:pt>
    <dgm:pt modelId="{56445C78-57DC-4DC4-8C88-EE2785DCA391}" type="sibTrans" cxnId="{A4215760-8641-4056-96F5-E69B3D39E8C0}">
      <dgm:prSet/>
      <dgm:spPr/>
      <dgm:t>
        <a:bodyPr/>
        <a:lstStyle/>
        <a:p>
          <a:endParaRPr lang="en-US"/>
        </a:p>
      </dgm:t>
    </dgm:pt>
    <dgm:pt modelId="{09E226DA-38C8-4ABC-A13F-826E2F8D0B36}">
      <dgm:prSet phldrT="[Text]" custT="1"/>
      <dgm:spPr>
        <a:xfrm>
          <a:off x="3893613" y="17118"/>
          <a:ext cx="1280572" cy="1280572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a) Business</a:t>
          </a:r>
        </a:p>
      </dgm:t>
    </dgm:pt>
    <dgm:pt modelId="{207F4427-1673-4A3C-AFB7-0B8F388DF273}" type="parTrans" cxnId="{F54FE509-044A-44B0-8499-75FB821FB5BA}">
      <dgm:prSet/>
      <dgm:spPr>
        <a:xfrm rot="16200000">
          <a:off x="4340838" y="1478042"/>
          <a:ext cx="386122" cy="25419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362E5B1-287D-468F-8E15-49B94F8441DB}" type="sibTrans" cxnId="{F54FE509-044A-44B0-8499-75FB821FB5BA}">
      <dgm:prSet/>
      <dgm:spPr/>
      <dgm:t>
        <a:bodyPr/>
        <a:lstStyle/>
        <a:p>
          <a:endParaRPr lang="en-US"/>
        </a:p>
      </dgm:t>
    </dgm:pt>
    <dgm:pt modelId="{D62A334A-8DDB-4612-9FB2-0CCF46B3FB28}">
      <dgm:prSet phldrT="[Text]" custT="1"/>
      <dgm:spPr>
        <a:xfrm>
          <a:off x="5337014" y="850465"/>
          <a:ext cx="1280572" cy="1280572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b) Employment</a:t>
          </a:r>
        </a:p>
      </dgm:t>
    </dgm:pt>
    <dgm:pt modelId="{8ADA9DD4-6584-4A62-9885-787A6BFA72A3}" type="parTrans" cxnId="{964AD422-4F78-4AB6-BC7D-599813EA0CFB}">
      <dgm:prSet/>
      <dgm:spPr>
        <a:xfrm rot="19800000">
          <a:off x="5062539" y="1894716"/>
          <a:ext cx="386122" cy="25419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6C711EE-DAFF-4510-BACC-6DE103188085}" type="sibTrans" cxnId="{964AD422-4F78-4AB6-BC7D-599813EA0CFB}">
      <dgm:prSet/>
      <dgm:spPr/>
      <dgm:t>
        <a:bodyPr/>
        <a:lstStyle/>
        <a:p>
          <a:endParaRPr lang="en-US"/>
        </a:p>
      </dgm:t>
    </dgm:pt>
    <dgm:pt modelId="{8B423837-729A-4018-996B-75368A9EE8AA}">
      <dgm:prSet phldrT="[Text]" custT="1"/>
      <dgm:spPr>
        <a:xfrm>
          <a:off x="5337014" y="2517161"/>
          <a:ext cx="1280572" cy="1280572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c) Dividend, Interest / Discounts</a:t>
          </a:r>
        </a:p>
      </dgm:t>
    </dgm:pt>
    <dgm:pt modelId="{74379C0B-FE4D-4256-A064-E87D7E81D82E}" type="parTrans" cxnId="{3813B686-B459-4640-B7BA-C5EAA175CB3E}">
      <dgm:prSet/>
      <dgm:spPr>
        <a:xfrm rot="1800000">
          <a:off x="5062539" y="2728063"/>
          <a:ext cx="386122" cy="25419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0444DD1-3B0C-426B-BFD2-8C86F2EC62EA}" type="sibTrans" cxnId="{3813B686-B459-4640-B7BA-C5EAA175CB3E}">
      <dgm:prSet/>
      <dgm:spPr/>
      <dgm:t>
        <a:bodyPr/>
        <a:lstStyle/>
        <a:p>
          <a:endParaRPr lang="en-US"/>
        </a:p>
      </dgm:t>
    </dgm:pt>
    <dgm:pt modelId="{6D184990-A7D9-422B-984D-21DA1066E3B6}">
      <dgm:prSet phldrT="[Text]" custT="1"/>
      <dgm:spPr>
        <a:xfrm>
          <a:off x="2450212" y="2517161"/>
          <a:ext cx="1280572" cy="1280572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e) Pensions, annuities or other periodical payments</a:t>
          </a:r>
        </a:p>
      </dgm:t>
    </dgm:pt>
    <dgm:pt modelId="{7935E0F2-EAC3-4BFB-8E7B-6F62078EF159}" type="parTrans" cxnId="{04D6CF2B-2706-4FF0-8C00-1C042A5B00C9}">
      <dgm:prSet/>
      <dgm:spPr>
        <a:xfrm rot="9000000">
          <a:off x="3619138" y="2728063"/>
          <a:ext cx="386122" cy="25419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A78280D-1749-4306-804F-4702EC932EA4}" type="sibTrans" cxnId="{04D6CF2B-2706-4FF0-8C00-1C042A5B00C9}">
      <dgm:prSet/>
      <dgm:spPr/>
      <dgm:t>
        <a:bodyPr/>
        <a:lstStyle/>
        <a:p>
          <a:endParaRPr lang="en-US"/>
        </a:p>
      </dgm:t>
    </dgm:pt>
    <dgm:pt modelId="{6C717F3F-1796-4980-AEAC-AC9F54F4E94C}">
      <dgm:prSet phldrT="[Text]" custT="1"/>
      <dgm:spPr>
        <a:xfrm>
          <a:off x="3893613" y="3350509"/>
          <a:ext cx="1280572" cy="1280572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d) Rents, Royalties / Premiums</a:t>
          </a:r>
        </a:p>
      </dgm:t>
    </dgm:pt>
    <dgm:pt modelId="{9BF541E3-1839-4D96-AD55-93865B648BA4}" type="parTrans" cxnId="{3179BD50-6B04-4A77-9FAD-0B38DFABDF97}">
      <dgm:prSet/>
      <dgm:spPr>
        <a:xfrm rot="5400000">
          <a:off x="4340838" y="3144737"/>
          <a:ext cx="386122" cy="25419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1DA691A-930A-4E35-888B-53A49C67FA15}" type="sibTrans" cxnId="{3179BD50-6B04-4A77-9FAD-0B38DFABDF97}">
      <dgm:prSet/>
      <dgm:spPr/>
      <dgm:t>
        <a:bodyPr/>
        <a:lstStyle/>
        <a:p>
          <a:endParaRPr lang="en-US"/>
        </a:p>
      </dgm:t>
    </dgm:pt>
    <dgm:pt modelId="{51FA88D0-C86F-47D7-8A0E-D6895609E62E}">
      <dgm:prSet phldrT="[Text]" custT="1"/>
      <dgm:spPr>
        <a:xfrm>
          <a:off x="2450212" y="850465"/>
          <a:ext cx="1280572" cy="1280572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 dirty="0">
              <a:solidFill>
                <a:schemeClr val="tx1"/>
              </a:solidFill>
              <a:latin typeface="Calibri"/>
              <a:ea typeface="+mn-ea"/>
              <a:cs typeface="+mn-cs"/>
            </a:rPr>
            <a:t>f) Other gains / profit</a:t>
          </a:r>
        </a:p>
      </dgm:t>
    </dgm:pt>
    <dgm:pt modelId="{BA3B2AF6-1CE8-43EB-B3F5-422362AA3940}" type="parTrans" cxnId="{A58E83E3-00B5-4852-9367-0A2F2EF85900}">
      <dgm:prSet/>
      <dgm:spPr>
        <a:xfrm rot="12600000">
          <a:off x="3619138" y="1894716"/>
          <a:ext cx="386122" cy="25419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42F7E159-1E15-4732-856C-AD0EE44793A1}" type="sibTrans" cxnId="{A58E83E3-00B5-4852-9367-0A2F2EF85900}">
      <dgm:prSet/>
      <dgm:spPr/>
      <dgm:t>
        <a:bodyPr/>
        <a:lstStyle/>
        <a:p>
          <a:endParaRPr lang="en-US"/>
        </a:p>
      </dgm:t>
    </dgm:pt>
    <dgm:pt modelId="{3246B1E3-1173-4942-99B5-AFC7D9FEDC44}" type="pres">
      <dgm:prSet presAssocID="{B4AE0876-DD52-4EF6-8198-2ABFF854E0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53F6D4EF-93B3-4D71-BFF5-18A749C5F899}" type="pres">
      <dgm:prSet presAssocID="{3DDF40EF-E294-490A-872A-38DB23A1C667}" presName="centerShape" presStyleLbl="node0" presStyleIdx="0" presStyleCnt="1"/>
      <dgm:spPr/>
      <dgm:t>
        <a:bodyPr/>
        <a:lstStyle/>
        <a:p>
          <a:endParaRPr lang="en-MY"/>
        </a:p>
      </dgm:t>
    </dgm:pt>
    <dgm:pt modelId="{E8209FF8-8F04-4D74-9C55-9E4D8CB803DA}" type="pres">
      <dgm:prSet presAssocID="{207F4427-1673-4A3C-AFB7-0B8F388DF273}" presName="Name9" presStyleLbl="parChTrans1D2" presStyleIdx="0" presStyleCnt="6"/>
      <dgm:spPr/>
      <dgm:t>
        <a:bodyPr/>
        <a:lstStyle/>
        <a:p>
          <a:endParaRPr lang="en-MY"/>
        </a:p>
      </dgm:t>
    </dgm:pt>
    <dgm:pt modelId="{D835D4EE-B666-4408-925C-6B9459202917}" type="pres">
      <dgm:prSet presAssocID="{207F4427-1673-4A3C-AFB7-0B8F388DF273}" presName="connTx" presStyleLbl="parChTrans1D2" presStyleIdx="0" presStyleCnt="6"/>
      <dgm:spPr/>
      <dgm:t>
        <a:bodyPr/>
        <a:lstStyle/>
        <a:p>
          <a:endParaRPr lang="en-MY"/>
        </a:p>
      </dgm:t>
    </dgm:pt>
    <dgm:pt modelId="{66BA8FDA-2669-449A-B592-B3A3266C946F}" type="pres">
      <dgm:prSet presAssocID="{09E226DA-38C8-4ABC-A13F-826E2F8D0B36}" presName="node" presStyleLbl="node1" presStyleIdx="0" presStyleCnt="6" custScaleX="105905" custScaleY="1062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D549A57-8C92-4337-A9FC-8876C9F450A2}" type="pres">
      <dgm:prSet presAssocID="{8ADA9DD4-6584-4A62-9885-787A6BFA72A3}" presName="Name9" presStyleLbl="parChTrans1D2" presStyleIdx="1" presStyleCnt="6"/>
      <dgm:spPr/>
      <dgm:t>
        <a:bodyPr/>
        <a:lstStyle/>
        <a:p>
          <a:endParaRPr lang="en-MY"/>
        </a:p>
      </dgm:t>
    </dgm:pt>
    <dgm:pt modelId="{6DE99C4F-0688-4570-972A-3E7A794500B3}" type="pres">
      <dgm:prSet presAssocID="{8ADA9DD4-6584-4A62-9885-787A6BFA72A3}" presName="connTx" presStyleLbl="parChTrans1D2" presStyleIdx="1" presStyleCnt="6"/>
      <dgm:spPr/>
      <dgm:t>
        <a:bodyPr/>
        <a:lstStyle/>
        <a:p>
          <a:endParaRPr lang="en-MY"/>
        </a:p>
      </dgm:t>
    </dgm:pt>
    <dgm:pt modelId="{BF6D52B7-29ED-4609-A028-01FAA805F1EC}" type="pres">
      <dgm:prSet presAssocID="{D62A334A-8DDB-4612-9FB2-0CCF46B3FB28}" presName="node" presStyleLbl="node1" presStyleIdx="1" presStyleCnt="6" custScaleX="124848" custScaleY="1062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E150248-D55C-4D16-9F98-4950F03CF444}" type="pres">
      <dgm:prSet presAssocID="{74379C0B-FE4D-4256-A064-E87D7E81D82E}" presName="Name9" presStyleLbl="parChTrans1D2" presStyleIdx="2" presStyleCnt="6"/>
      <dgm:spPr/>
      <dgm:t>
        <a:bodyPr/>
        <a:lstStyle/>
        <a:p>
          <a:endParaRPr lang="en-MY"/>
        </a:p>
      </dgm:t>
    </dgm:pt>
    <dgm:pt modelId="{0ABCD403-789D-4467-9B62-FA5FEE29550F}" type="pres">
      <dgm:prSet presAssocID="{74379C0B-FE4D-4256-A064-E87D7E81D82E}" presName="connTx" presStyleLbl="parChTrans1D2" presStyleIdx="2" presStyleCnt="6"/>
      <dgm:spPr/>
      <dgm:t>
        <a:bodyPr/>
        <a:lstStyle/>
        <a:p>
          <a:endParaRPr lang="en-MY"/>
        </a:p>
      </dgm:t>
    </dgm:pt>
    <dgm:pt modelId="{E5C2C022-EE0D-4118-A3D5-627354164240}" type="pres">
      <dgm:prSet presAssocID="{8B423837-729A-4018-996B-75368A9EE8AA}" presName="node" presStyleLbl="node1" presStyleIdx="2" presStyleCnt="6" custScaleX="105905" custScaleY="1062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CA198A9-0409-41B9-A040-8B649140F0F5}" type="pres">
      <dgm:prSet presAssocID="{9BF541E3-1839-4D96-AD55-93865B648BA4}" presName="Name9" presStyleLbl="parChTrans1D2" presStyleIdx="3" presStyleCnt="6"/>
      <dgm:spPr/>
      <dgm:t>
        <a:bodyPr/>
        <a:lstStyle/>
        <a:p>
          <a:endParaRPr lang="en-MY"/>
        </a:p>
      </dgm:t>
    </dgm:pt>
    <dgm:pt modelId="{D6CB392A-EF05-4331-B631-79591D1DD222}" type="pres">
      <dgm:prSet presAssocID="{9BF541E3-1839-4D96-AD55-93865B648BA4}" presName="connTx" presStyleLbl="parChTrans1D2" presStyleIdx="3" presStyleCnt="6"/>
      <dgm:spPr/>
      <dgm:t>
        <a:bodyPr/>
        <a:lstStyle/>
        <a:p>
          <a:endParaRPr lang="en-MY"/>
        </a:p>
      </dgm:t>
    </dgm:pt>
    <dgm:pt modelId="{5FA258D8-CB6C-4630-B869-92AC523763D6}" type="pres">
      <dgm:prSet presAssocID="{6C717F3F-1796-4980-AEAC-AC9F54F4E94C}" presName="node" presStyleLbl="node1" presStyleIdx="3" presStyleCnt="6" custScaleX="105905" custScaleY="1062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4A94E6F-82E9-4A9D-9867-20C28467DBDE}" type="pres">
      <dgm:prSet presAssocID="{7935E0F2-EAC3-4BFB-8E7B-6F62078EF159}" presName="Name9" presStyleLbl="parChTrans1D2" presStyleIdx="4" presStyleCnt="6"/>
      <dgm:spPr/>
      <dgm:t>
        <a:bodyPr/>
        <a:lstStyle/>
        <a:p>
          <a:endParaRPr lang="en-MY"/>
        </a:p>
      </dgm:t>
    </dgm:pt>
    <dgm:pt modelId="{F9FB2EB1-BDDA-462E-93E9-8D301A9A00F8}" type="pres">
      <dgm:prSet presAssocID="{7935E0F2-EAC3-4BFB-8E7B-6F62078EF159}" presName="connTx" presStyleLbl="parChTrans1D2" presStyleIdx="4" presStyleCnt="6"/>
      <dgm:spPr/>
      <dgm:t>
        <a:bodyPr/>
        <a:lstStyle/>
        <a:p>
          <a:endParaRPr lang="en-MY"/>
        </a:p>
      </dgm:t>
    </dgm:pt>
    <dgm:pt modelId="{3E46D1B3-A1D9-4333-8F37-9DA4E5213EE1}" type="pres">
      <dgm:prSet presAssocID="{6D184990-A7D9-422B-984D-21DA1066E3B6}" presName="node" presStyleLbl="node1" presStyleIdx="4" presStyleCnt="6" custScaleX="105905" custScaleY="1062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DC46938-AF56-413E-92AF-42AD59055670}" type="pres">
      <dgm:prSet presAssocID="{BA3B2AF6-1CE8-43EB-B3F5-422362AA3940}" presName="Name9" presStyleLbl="parChTrans1D2" presStyleIdx="5" presStyleCnt="6"/>
      <dgm:spPr/>
      <dgm:t>
        <a:bodyPr/>
        <a:lstStyle/>
        <a:p>
          <a:endParaRPr lang="en-MY"/>
        </a:p>
      </dgm:t>
    </dgm:pt>
    <dgm:pt modelId="{FB44D324-2C24-4ECC-A69A-C98522989A7D}" type="pres">
      <dgm:prSet presAssocID="{BA3B2AF6-1CE8-43EB-B3F5-422362AA3940}" presName="connTx" presStyleLbl="parChTrans1D2" presStyleIdx="5" presStyleCnt="6"/>
      <dgm:spPr/>
      <dgm:t>
        <a:bodyPr/>
        <a:lstStyle/>
        <a:p>
          <a:endParaRPr lang="en-MY"/>
        </a:p>
      </dgm:t>
    </dgm:pt>
    <dgm:pt modelId="{1F41F552-2224-48D1-B85B-A1769E20EB94}" type="pres">
      <dgm:prSet presAssocID="{51FA88D0-C86F-47D7-8A0E-D6895609E62E}" presName="node" presStyleLbl="node1" presStyleIdx="5" presStyleCnt="6" custScaleX="105905" custScaleY="1062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292E0B8B-B07A-4A26-95F5-1D70F3AAF7D0}" type="presOf" srcId="{6C717F3F-1796-4980-AEAC-AC9F54F4E94C}" destId="{5FA258D8-CB6C-4630-B869-92AC523763D6}" srcOrd="0" destOrd="0" presId="urn:microsoft.com/office/officeart/2005/8/layout/radial1"/>
    <dgm:cxn modelId="{F710C0AA-BEC2-4BE2-A2F7-4177A09302F5}" type="presOf" srcId="{09E226DA-38C8-4ABC-A13F-826E2F8D0B36}" destId="{66BA8FDA-2669-449A-B592-B3A3266C946F}" srcOrd="0" destOrd="0" presId="urn:microsoft.com/office/officeart/2005/8/layout/radial1"/>
    <dgm:cxn modelId="{87FEC085-1CD7-4B08-917D-E410A2C94315}" type="presOf" srcId="{B4AE0876-DD52-4EF6-8198-2ABFF854E073}" destId="{3246B1E3-1173-4942-99B5-AFC7D9FEDC44}" srcOrd="0" destOrd="0" presId="urn:microsoft.com/office/officeart/2005/8/layout/radial1"/>
    <dgm:cxn modelId="{6E8DDED0-6756-444E-A342-8C1CDA8C238F}" type="presOf" srcId="{51FA88D0-C86F-47D7-8A0E-D6895609E62E}" destId="{1F41F552-2224-48D1-B85B-A1769E20EB94}" srcOrd="0" destOrd="0" presId="urn:microsoft.com/office/officeart/2005/8/layout/radial1"/>
    <dgm:cxn modelId="{D9E9AFDC-F59C-40CF-B9D0-01B90A1C39CC}" type="presOf" srcId="{BA3B2AF6-1CE8-43EB-B3F5-422362AA3940}" destId="{ADC46938-AF56-413E-92AF-42AD59055670}" srcOrd="0" destOrd="0" presId="urn:microsoft.com/office/officeart/2005/8/layout/radial1"/>
    <dgm:cxn modelId="{2C256D7B-C564-448A-BC7C-F325A9BFDB9F}" type="presOf" srcId="{D62A334A-8DDB-4612-9FB2-0CCF46B3FB28}" destId="{BF6D52B7-29ED-4609-A028-01FAA805F1EC}" srcOrd="0" destOrd="0" presId="urn:microsoft.com/office/officeart/2005/8/layout/radial1"/>
    <dgm:cxn modelId="{04D6CF2B-2706-4FF0-8C00-1C042A5B00C9}" srcId="{3DDF40EF-E294-490A-872A-38DB23A1C667}" destId="{6D184990-A7D9-422B-984D-21DA1066E3B6}" srcOrd="4" destOrd="0" parTransId="{7935E0F2-EAC3-4BFB-8E7B-6F62078EF159}" sibTransId="{3A78280D-1749-4306-804F-4702EC932EA4}"/>
    <dgm:cxn modelId="{F54FE509-044A-44B0-8499-75FB821FB5BA}" srcId="{3DDF40EF-E294-490A-872A-38DB23A1C667}" destId="{09E226DA-38C8-4ABC-A13F-826E2F8D0B36}" srcOrd="0" destOrd="0" parTransId="{207F4427-1673-4A3C-AFB7-0B8F388DF273}" sibTransId="{3362E5B1-287D-468F-8E15-49B94F8441DB}"/>
    <dgm:cxn modelId="{5C9222AA-ECD0-4232-B558-8F49D8789A6B}" type="presOf" srcId="{8ADA9DD4-6584-4A62-9885-787A6BFA72A3}" destId="{AD549A57-8C92-4337-A9FC-8876C9F450A2}" srcOrd="0" destOrd="0" presId="urn:microsoft.com/office/officeart/2005/8/layout/radial1"/>
    <dgm:cxn modelId="{305EAA9B-CFD1-4EC9-8763-F842F1DD925E}" type="presOf" srcId="{BA3B2AF6-1CE8-43EB-B3F5-422362AA3940}" destId="{FB44D324-2C24-4ECC-A69A-C98522989A7D}" srcOrd="1" destOrd="0" presId="urn:microsoft.com/office/officeart/2005/8/layout/radial1"/>
    <dgm:cxn modelId="{A58E83E3-00B5-4852-9367-0A2F2EF85900}" srcId="{3DDF40EF-E294-490A-872A-38DB23A1C667}" destId="{51FA88D0-C86F-47D7-8A0E-D6895609E62E}" srcOrd="5" destOrd="0" parTransId="{BA3B2AF6-1CE8-43EB-B3F5-422362AA3940}" sibTransId="{42F7E159-1E15-4732-856C-AD0EE44793A1}"/>
    <dgm:cxn modelId="{75FC98D8-E27A-4656-9D66-E19641BA3292}" type="presOf" srcId="{9BF541E3-1839-4D96-AD55-93865B648BA4}" destId="{D6CB392A-EF05-4331-B631-79591D1DD222}" srcOrd="1" destOrd="0" presId="urn:microsoft.com/office/officeart/2005/8/layout/radial1"/>
    <dgm:cxn modelId="{A4215760-8641-4056-96F5-E69B3D39E8C0}" srcId="{B4AE0876-DD52-4EF6-8198-2ABFF854E073}" destId="{3DDF40EF-E294-490A-872A-38DB23A1C667}" srcOrd="0" destOrd="0" parTransId="{72C2C507-7D48-483D-BB6D-DC78B5AA415D}" sibTransId="{56445C78-57DC-4DC4-8C88-EE2785DCA391}"/>
    <dgm:cxn modelId="{2ED40E21-E1AF-4849-AEFB-3C6AEA425543}" type="presOf" srcId="{207F4427-1673-4A3C-AFB7-0B8F388DF273}" destId="{D835D4EE-B666-4408-925C-6B9459202917}" srcOrd="1" destOrd="0" presId="urn:microsoft.com/office/officeart/2005/8/layout/radial1"/>
    <dgm:cxn modelId="{A600FCE7-44DE-4769-99F0-48C691ECF79D}" type="presOf" srcId="{8B423837-729A-4018-996B-75368A9EE8AA}" destId="{E5C2C022-EE0D-4118-A3D5-627354164240}" srcOrd="0" destOrd="0" presId="urn:microsoft.com/office/officeart/2005/8/layout/radial1"/>
    <dgm:cxn modelId="{EDCCAE87-92DC-4273-A494-15F3D55375B0}" type="presOf" srcId="{6D184990-A7D9-422B-984D-21DA1066E3B6}" destId="{3E46D1B3-A1D9-4333-8F37-9DA4E5213EE1}" srcOrd="0" destOrd="0" presId="urn:microsoft.com/office/officeart/2005/8/layout/radial1"/>
    <dgm:cxn modelId="{964AD422-4F78-4AB6-BC7D-599813EA0CFB}" srcId="{3DDF40EF-E294-490A-872A-38DB23A1C667}" destId="{D62A334A-8DDB-4612-9FB2-0CCF46B3FB28}" srcOrd="1" destOrd="0" parTransId="{8ADA9DD4-6584-4A62-9885-787A6BFA72A3}" sibTransId="{A6C711EE-DAFF-4510-BACC-6DE103188085}"/>
    <dgm:cxn modelId="{05FACCF2-8C6E-428F-B36B-BA1B9B6BD533}" type="presOf" srcId="{7935E0F2-EAC3-4BFB-8E7B-6F62078EF159}" destId="{F9FB2EB1-BDDA-462E-93E9-8D301A9A00F8}" srcOrd="1" destOrd="0" presId="urn:microsoft.com/office/officeart/2005/8/layout/radial1"/>
    <dgm:cxn modelId="{10F67706-170F-4447-864F-B8D515DD710E}" type="presOf" srcId="{74379C0B-FE4D-4256-A064-E87D7E81D82E}" destId="{1E150248-D55C-4D16-9F98-4950F03CF444}" srcOrd="0" destOrd="0" presId="urn:microsoft.com/office/officeart/2005/8/layout/radial1"/>
    <dgm:cxn modelId="{3813B686-B459-4640-B7BA-C5EAA175CB3E}" srcId="{3DDF40EF-E294-490A-872A-38DB23A1C667}" destId="{8B423837-729A-4018-996B-75368A9EE8AA}" srcOrd="2" destOrd="0" parTransId="{74379C0B-FE4D-4256-A064-E87D7E81D82E}" sibTransId="{30444DD1-3B0C-426B-BFD2-8C86F2EC62EA}"/>
    <dgm:cxn modelId="{46AFB7A0-576B-4CF8-A32F-8174D25E0668}" type="presOf" srcId="{9BF541E3-1839-4D96-AD55-93865B648BA4}" destId="{1CA198A9-0409-41B9-A040-8B649140F0F5}" srcOrd="0" destOrd="0" presId="urn:microsoft.com/office/officeart/2005/8/layout/radial1"/>
    <dgm:cxn modelId="{4CEE4D88-D4F3-4682-AF4B-5E853C39860D}" type="presOf" srcId="{3DDF40EF-E294-490A-872A-38DB23A1C667}" destId="{53F6D4EF-93B3-4D71-BFF5-18A749C5F899}" srcOrd="0" destOrd="0" presId="urn:microsoft.com/office/officeart/2005/8/layout/radial1"/>
    <dgm:cxn modelId="{91C8D302-C8BF-444D-987A-CFCA6A1D904F}" type="presOf" srcId="{8ADA9DD4-6584-4A62-9885-787A6BFA72A3}" destId="{6DE99C4F-0688-4570-972A-3E7A794500B3}" srcOrd="1" destOrd="0" presId="urn:microsoft.com/office/officeart/2005/8/layout/radial1"/>
    <dgm:cxn modelId="{3179BD50-6B04-4A77-9FAD-0B38DFABDF97}" srcId="{3DDF40EF-E294-490A-872A-38DB23A1C667}" destId="{6C717F3F-1796-4980-AEAC-AC9F54F4E94C}" srcOrd="3" destOrd="0" parTransId="{9BF541E3-1839-4D96-AD55-93865B648BA4}" sibTransId="{E1DA691A-930A-4E35-888B-53A49C67FA15}"/>
    <dgm:cxn modelId="{BDA5CDE5-5F3B-4D93-9F47-AFF233CA5662}" type="presOf" srcId="{74379C0B-FE4D-4256-A064-E87D7E81D82E}" destId="{0ABCD403-789D-4467-9B62-FA5FEE29550F}" srcOrd="1" destOrd="0" presId="urn:microsoft.com/office/officeart/2005/8/layout/radial1"/>
    <dgm:cxn modelId="{4AE830B5-6C75-4725-8A2F-76AB13E908CA}" type="presOf" srcId="{207F4427-1673-4A3C-AFB7-0B8F388DF273}" destId="{E8209FF8-8F04-4D74-9C55-9E4D8CB803DA}" srcOrd="0" destOrd="0" presId="urn:microsoft.com/office/officeart/2005/8/layout/radial1"/>
    <dgm:cxn modelId="{6842A74C-1D9C-45E2-AB59-EA26E2644AF5}" type="presOf" srcId="{7935E0F2-EAC3-4BFB-8E7B-6F62078EF159}" destId="{A4A94E6F-82E9-4A9D-9867-20C28467DBDE}" srcOrd="0" destOrd="0" presId="urn:microsoft.com/office/officeart/2005/8/layout/radial1"/>
    <dgm:cxn modelId="{914F5562-C8F3-48BA-862F-FD27A4FEACA9}" type="presParOf" srcId="{3246B1E3-1173-4942-99B5-AFC7D9FEDC44}" destId="{53F6D4EF-93B3-4D71-BFF5-18A749C5F899}" srcOrd="0" destOrd="0" presId="urn:microsoft.com/office/officeart/2005/8/layout/radial1"/>
    <dgm:cxn modelId="{D792E448-6C4F-49C4-B0E2-797A8E37B34C}" type="presParOf" srcId="{3246B1E3-1173-4942-99B5-AFC7D9FEDC44}" destId="{E8209FF8-8F04-4D74-9C55-9E4D8CB803DA}" srcOrd="1" destOrd="0" presId="urn:microsoft.com/office/officeart/2005/8/layout/radial1"/>
    <dgm:cxn modelId="{5681C47C-5C8D-470C-A46B-1F755471A0AF}" type="presParOf" srcId="{E8209FF8-8F04-4D74-9C55-9E4D8CB803DA}" destId="{D835D4EE-B666-4408-925C-6B9459202917}" srcOrd="0" destOrd="0" presId="urn:microsoft.com/office/officeart/2005/8/layout/radial1"/>
    <dgm:cxn modelId="{61ABE146-EDC8-4AD9-9866-8883ECA8D5C6}" type="presParOf" srcId="{3246B1E3-1173-4942-99B5-AFC7D9FEDC44}" destId="{66BA8FDA-2669-449A-B592-B3A3266C946F}" srcOrd="2" destOrd="0" presId="urn:microsoft.com/office/officeart/2005/8/layout/radial1"/>
    <dgm:cxn modelId="{4D34C0C0-87AD-46B7-B784-3005A1527CA6}" type="presParOf" srcId="{3246B1E3-1173-4942-99B5-AFC7D9FEDC44}" destId="{AD549A57-8C92-4337-A9FC-8876C9F450A2}" srcOrd="3" destOrd="0" presId="urn:microsoft.com/office/officeart/2005/8/layout/radial1"/>
    <dgm:cxn modelId="{8B2D7CD1-2D51-4AEC-AACC-51775DB2F822}" type="presParOf" srcId="{AD549A57-8C92-4337-A9FC-8876C9F450A2}" destId="{6DE99C4F-0688-4570-972A-3E7A794500B3}" srcOrd="0" destOrd="0" presId="urn:microsoft.com/office/officeart/2005/8/layout/radial1"/>
    <dgm:cxn modelId="{FDC7A86E-D24D-4808-A569-2FF820BEADF6}" type="presParOf" srcId="{3246B1E3-1173-4942-99B5-AFC7D9FEDC44}" destId="{BF6D52B7-29ED-4609-A028-01FAA805F1EC}" srcOrd="4" destOrd="0" presId="urn:microsoft.com/office/officeart/2005/8/layout/radial1"/>
    <dgm:cxn modelId="{FC6AD541-9A13-4509-AC51-F1C8FA7F168E}" type="presParOf" srcId="{3246B1E3-1173-4942-99B5-AFC7D9FEDC44}" destId="{1E150248-D55C-4D16-9F98-4950F03CF444}" srcOrd="5" destOrd="0" presId="urn:microsoft.com/office/officeart/2005/8/layout/radial1"/>
    <dgm:cxn modelId="{1680CEA3-3347-4D0E-8A69-88384D7664E7}" type="presParOf" srcId="{1E150248-D55C-4D16-9F98-4950F03CF444}" destId="{0ABCD403-789D-4467-9B62-FA5FEE29550F}" srcOrd="0" destOrd="0" presId="urn:microsoft.com/office/officeart/2005/8/layout/radial1"/>
    <dgm:cxn modelId="{D82F34CE-DAB6-410B-BED1-939C2F9BA9EF}" type="presParOf" srcId="{3246B1E3-1173-4942-99B5-AFC7D9FEDC44}" destId="{E5C2C022-EE0D-4118-A3D5-627354164240}" srcOrd="6" destOrd="0" presId="urn:microsoft.com/office/officeart/2005/8/layout/radial1"/>
    <dgm:cxn modelId="{620FDD17-3850-4436-BD03-E0A1D54FD2AC}" type="presParOf" srcId="{3246B1E3-1173-4942-99B5-AFC7D9FEDC44}" destId="{1CA198A9-0409-41B9-A040-8B649140F0F5}" srcOrd="7" destOrd="0" presId="urn:microsoft.com/office/officeart/2005/8/layout/radial1"/>
    <dgm:cxn modelId="{95349EAB-219E-470E-B917-494015327FE7}" type="presParOf" srcId="{1CA198A9-0409-41B9-A040-8B649140F0F5}" destId="{D6CB392A-EF05-4331-B631-79591D1DD222}" srcOrd="0" destOrd="0" presId="urn:microsoft.com/office/officeart/2005/8/layout/radial1"/>
    <dgm:cxn modelId="{47067AEE-40D5-43D2-9A93-503713473CC8}" type="presParOf" srcId="{3246B1E3-1173-4942-99B5-AFC7D9FEDC44}" destId="{5FA258D8-CB6C-4630-B869-92AC523763D6}" srcOrd="8" destOrd="0" presId="urn:microsoft.com/office/officeart/2005/8/layout/radial1"/>
    <dgm:cxn modelId="{E3E9EA48-D585-4812-B21E-DA2362C36B00}" type="presParOf" srcId="{3246B1E3-1173-4942-99B5-AFC7D9FEDC44}" destId="{A4A94E6F-82E9-4A9D-9867-20C28467DBDE}" srcOrd="9" destOrd="0" presId="urn:microsoft.com/office/officeart/2005/8/layout/radial1"/>
    <dgm:cxn modelId="{DCC401CF-AECF-41AC-B8CE-8785045049CE}" type="presParOf" srcId="{A4A94E6F-82E9-4A9D-9867-20C28467DBDE}" destId="{F9FB2EB1-BDDA-462E-93E9-8D301A9A00F8}" srcOrd="0" destOrd="0" presId="urn:microsoft.com/office/officeart/2005/8/layout/radial1"/>
    <dgm:cxn modelId="{5B00C4AD-05FC-4535-94A7-6CCDFE87547F}" type="presParOf" srcId="{3246B1E3-1173-4942-99B5-AFC7D9FEDC44}" destId="{3E46D1B3-A1D9-4333-8F37-9DA4E5213EE1}" srcOrd="10" destOrd="0" presId="urn:microsoft.com/office/officeart/2005/8/layout/radial1"/>
    <dgm:cxn modelId="{380D4B66-F016-448A-BFB2-E326BB1E4936}" type="presParOf" srcId="{3246B1E3-1173-4942-99B5-AFC7D9FEDC44}" destId="{ADC46938-AF56-413E-92AF-42AD59055670}" srcOrd="11" destOrd="0" presId="urn:microsoft.com/office/officeart/2005/8/layout/radial1"/>
    <dgm:cxn modelId="{75156563-AACD-4B8C-AF42-13EC6024C32C}" type="presParOf" srcId="{ADC46938-AF56-413E-92AF-42AD59055670}" destId="{FB44D324-2C24-4ECC-A69A-C98522989A7D}" srcOrd="0" destOrd="0" presId="urn:microsoft.com/office/officeart/2005/8/layout/radial1"/>
    <dgm:cxn modelId="{94A270D7-444B-4104-A3C5-56A05EBD417D}" type="presParOf" srcId="{3246B1E3-1173-4942-99B5-AFC7D9FEDC44}" destId="{1F41F552-2224-48D1-B85B-A1769E20EB94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A5306C-6F2D-4590-B576-156E7BE6536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1C8FDB-B058-4C44-B5AC-CF72D51543F2}">
      <dgm:prSet phldrT="[Text]" custT="1"/>
      <dgm:spPr>
        <a:xfrm>
          <a:off x="428625" y="1190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B</a:t>
          </a:r>
        </a:p>
      </dgm:t>
    </dgm:pt>
    <dgm:pt modelId="{5E70FBA2-3E6C-4005-9E37-DBD9F015F1F9}" type="parTrans" cxnId="{4CD8402C-EE80-4E61-A277-94B68DCD2EB4}">
      <dgm:prSet/>
      <dgm:spPr/>
      <dgm:t>
        <a:bodyPr/>
        <a:lstStyle/>
        <a:p>
          <a:endParaRPr lang="en-US"/>
        </a:p>
      </dgm:t>
    </dgm:pt>
    <dgm:pt modelId="{FFE143BD-8EFC-47CD-9E94-339193457AF4}" type="sibTrans" cxnId="{4CD8402C-EE80-4E61-A277-94B68DCD2EB4}">
      <dgm:prSet/>
      <dgm:spPr/>
      <dgm:t>
        <a:bodyPr/>
        <a:lstStyle/>
        <a:p>
          <a:endParaRPr lang="en-US"/>
        </a:p>
      </dgm:t>
    </dgm:pt>
    <dgm:pt modelId="{10215358-8476-47A7-99C2-663C200BA4E3}">
      <dgm:prSet phldrT="[Text]" custT="1"/>
      <dgm:spPr>
        <a:xfrm>
          <a:off x="428625" y="1813917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TF</a:t>
          </a:r>
        </a:p>
      </dgm:t>
    </dgm:pt>
    <dgm:pt modelId="{F0202D92-1232-42D0-BCA5-86C9470C2BDF}" type="parTrans" cxnId="{D8276479-F237-40CE-9764-DF822870726D}">
      <dgm:prSet/>
      <dgm:spPr/>
      <dgm:t>
        <a:bodyPr/>
        <a:lstStyle/>
        <a:p>
          <a:endParaRPr lang="en-US"/>
        </a:p>
      </dgm:t>
    </dgm:pt>
    <dgm:pt modelId="{5C81B165-B696-4B68-8F06-4902FD4D9475}" type="sibTrans" cxnId="{D8276479-F237-40CE-9764-DF822870726D}">
      <dgm:prSet/>
      <dgm:spPr/>
      <dgm:t>
        <a:bodyPr/>
        <a:lstStyle/>
        <a:p>
          <a:endParaRPr lang="en-US"/>
        </a:p>
      </dgm:t>
    </dgm:pt>
    <dgm:pt modelId="{AF201D3B-7AD9-48E1-B32D-1DAF88EA1476}">
      <dgm:prSet phldrT="[Text]" custT="1"/>
      <dgm:spPr>
        <a:xfrm>
          <a:off x="3277195" y="1813917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E</a:t>
          </a:r>
        </a:p>
      </dgm:t>
    </dgm:pt>
    <dgm:pt modelId="{0E6B4561-583D-451A-9524-D969597F58AE}" type="parTrans" cxnId="{E3450ED4-84F4-4803-9774-53F6964DB228}">
      <dgm:prSet/>
      <dgm:spPr/>
      <dgm:t>
        <a:bodyPr/>
        <a:lstStyle/>
        <a:p>
          <a:endParaRPr lang="en-US"/>
        </a:p>
      </dgm:t>
    </dgm:pt>
    <dgm:pt modelId="{D3709DF7-C4E2-4762-AF8E-62AA2B98937A}" type="sibTrans" cxnId="{E3450ED4-84F4-4803-9774-53F6964DB228}">
      <dgm:prSet/>
      <dgm:spPr/>
      <dgm:t>
        <a:bodyPr/>
        <a:lstStyle/>
        <a:p>
          <a:endParaRPr lang="en-US"/>
        </a:p>
      </dgm:t>
    </dgm:pt>
    <dgm:pt modelId="{F27B56C5-D776-454E-9731-7D25A3F5FD88}">
      <dgm:prSet phldrT="[Text]" custT="1"/>
      <dgm:spPr>
        <a:xfrm>
          <a:off x="6125765" y="1813917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C</a:t>
          </a:r>
        </a:p>
      </dgm:t>
    </dgm:pt>
    <dgm:pt modelId="{44C8DEED-0878-4720-8B8B-838935162BA5}" type="parTrans" cxnId="{FBD9087B-D3C5-4FCC-9F85-3994217C203D}">
      <dgm:prSet/>
      <dgm:spPr/>
      <dgm:t>
        <a:bodyPr/>
        <a:lstStyle/>
        <a:p>
          <a:endParaRPr lang="en-US"/>
        </a:p>
      </dgm:t>
    </dgm:pt>
    <dgm:pt modelId="{E44FF0BC-2468-4D6D-9C4F-A9CD24E85EC3}" type="sibTrans" cxnId="{FBD9087B-D3C5-4FCC-9F85-3994217C203D}">
      <dgm:prSet/>
      <dgm:spPr/>
      <dgm:t>
        <a:bodyPr/>
        <a:lstStyle/>
        <a:p>
          <a:endParaRPr lang="en-US"/>
        </a:p>
      </dgm:t>
    </dgm:pt>
    <dgm:pt modelId="{DFED43E1-B361-471C-9CA4-AA106906B2AF}">
      <dgm:prSet phldrT="[Text]" custT="1"/>
      <dgm:spPr>
        <a:xfrm>
          <a:off x="1852910" y="3626643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C1</a:t>
          </a:r>
        </a:p>
      </dgm:t>
    </dgm:pt>
    <dgm:pt modelId="{920422FF-E96C-41BC-B49A-193300FD5BEC}" type="parTrans" cxnId="{CBA2E58F-B87D-4C5A-BA10-82222C9C58CD}">
      <dgm:prSet/>
      <dgm:spPr/>
      <dgm:t>
        <a:bodyPr/>
        <a:lstStyle/>
        <a:p>
          <a:endParaRPr lang="en-US"/>
        </a:p>
      </dgm:t>
    </dgm:pt>
    <dgm:pt modelId="{1B3F5124-6F88-4BF9-AA37-58ADC7940EBD}" type="sibTrans" cxnId="{CBA2E58F-B87D-4C5A-BA10-82222C9C58CD}">
      <dgm:prSet/>
      <dgm:spPr/>
      <dgm:t>
        <a:bodyPr/>
        <a:lstStyle/>
        <a:p>
          <a:endParaRPr lang="en-US"/>
        </a:p>
      </dgm:t>
    </dgm:pt>
    <dgm:pt modelId="{F041CDEB-5D5B-4D3C-9D62-90D1A6523D3B}">
      <dgm:prSet phldrT="[Text]" custT="1"/>
      <dgm:spPr>
        <a:xfrm>
          <a:off x="3277195" y="1190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BE</a:t>
          </a:r>
        </a:p>
      </dgm:t>
    </dgm:pt>
    <dgm:pt modelId="{EECE1C50-386B-428B-B7F1-9E5C556152EE}" type="parTrans" cxnId="{EE6D312D-6F5F-4DBC-B4EC-944130560EFC}">
      <dgm:prSet/>
      <dgm:spPr/>
      <dgm:t>
        <a:bodyPr/>
        <a:lstStyle/>
        <a:p>
          <a:endParaRPr lang="en-US"/>
        </a:p>
      </dgm:t>
    </dgm:pt>
    <dgm:pt modelId="{12D0762A-0264-49A5-9983-6F8770B081EC}" type="sibTrans" cxnId="{EE6D312D-6F5F-4DBC-B4EC-944130560EFC}">
      <dgm:prSet/>
      <dgm:spPr/>
      <dgm:t>
        <a:bodyPr/>
        <a:lstStyle/>
        <a:p>
          <a:endParaRPr lang="en-US"/>
        </a:p>
      </dgm:t>
    </dgm:pt>
    <dgm:pt modelId="{6B8574C2-7CC7-4C07-946F-6D1C497960B6}">
      <dgm:prSet phldrT="[Text]" custT="1"/>
      <dgm:spPr>
        <a:xfrm>
          <a:off x="6125765" y="1190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P</a:t>
          </a:r>
        </a:p>
      </dgm:t>
    </dgm:pt>
    <dgm:pt modelId="{B3AFEFDF-D5D7-4045-AC13-004EFC9902F8}" type="parTrans" cxnId="{6E3EB11C-C201-4F3E-8193-733BD7506850}">
      <dgm:prSet/>
      <dgm:spPr/>
      <dgm:t>
        <a:bodyPr/>
        <a:lstStyle/>
        <a:p>
          <a:endParaRPr lang="en-US"/>
        </a:p>
      </dgm:t>
    </dgm:pt>
    <dgm:pt modelId="{8975E8D6-EF37-420E-8F6B-B2BD328E2109}" type="sibTrans" cxnId="{6E3EB11C-C201-4F3E-8193-733BD7506850}">
      <dgm:prSet/>
      <dgm:spPr/>
      <dgm:t>
        <a:bodyPr/>
        <a:lstStyle/>
        <a:p>
          <a:endParaRPr lang="en-US"/>
        </a:p>
      </dgm:t>
    </dgm:pt>
    <dgm:pt modelId="{C20C5572-F98D-46DC-A95B-B5EC6E8E30B9}">
      <dgm:prSet phldrT="[Text]" custT="1"/>
      <dgm:spPr>
        <a:xfrm>
          <a:off x="4701480" y="3626643"/>
          <a:ext cx="2589609" cy="1553765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CP204/</a:t>
          </a:r>
        </a:p>
        <a:p>
          <a:r>
            <a:rPr lang="en-US" sz="28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CP204A</a:t>
          </a:r>
        </a:p>
      </dgm:t>
    </dgm:pt>
    <dgm:pt modelId="{0B7036F4-8366-4FA9-A0AC-7FC825259860}" type="parTrans" cxnId="{D7329126-172E-4D48-A794-864CEE268F0D}">
      <dgm:prSet/>
      <dgm:spPr/>
      <dgm:t>
        <a:bodyPr/>
        <a:lstStyle/>
        <a:p>
          <a:endParaRPr lang="en-US"/>
        </a:p>
      </dgm:t>
    </dgm:pt>
    <dgm:pt modelId="{183A0D67-4A15-4915-B0C8-D922FD5E3D07}" type="sibTrans" cxnId="{D7329126-172E-4D48-A794-864CEE268F0D}">
      <dgm:prSet/>
      <dgm:spPr/>
      <dgm:t>
        <a:bodyPr/>
        <a:lstStyle/>
        <a:p>
          <a:endParaRPr lang="en-US"/>
        </a:p>
      </dgm:t>
    </dgm:pt>
    <dgm:pt modelId="{040098AB-4E65-43C5-AB2E-F82D07718775}" type="pres">
      <dgm:prSet presAssocID="{D1A5306C-6F2D-4590-B576-156E7BE6536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FE6D85AF-25E1-461E-B7BF-48F2DC47A6E3}" type="pres">
      <dgm:prSet presAssocID="{FA1C8FDB-B058-4C44-B5AC-CF72D51543F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DE7719D-80A2-4A56-AD80-AFA73E74B873}" type="pres">
      <dgm:prSet presAssocID="{FFE143BD-8EFC-47CD-9E94-339193457AF4}" presName="sibTrans" presStyleCnt="0"/>
      <dgm:spPr/>
    </dgm:pt>
    <dgm:pt modelId="{FDF6EA61-9D72-4701-8560-568D33120FAD}" type="pres">
      <dgm:prSet presAssocID="{F041CDEB-5D5B-4D3C-9D62-90D1A6523D3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D31E59C-33EF-4522-9580-B7FD6189F9F5}" type="pres">
      <dgm:prSet presAssocID="{12D0762A-0264-49A5-9983-6F8770B081EC}" presName="sibTrans" presStyleCnt="0"/>
      <dgm:spPr/>
    </dgm:pt>
    <dgm:pt modelId="{D4DBB698-1DD8-437F-B646-BB8B352DF531}" type="pres">
      <dgm:prSet presAssocID="{6B8574C2-7CC7-4C07-946F-6D1C497960B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7A6855B-B6E4-4FC4-A4AD-9B2424B0029E}" type="pres">
      <dgm:prSet presAssocID="{8975E8D6-EF37-420E-8F6B-B2BD328E2109}" presName="sibTrans" presStyleCnt="0"/>
      <dgm:spPr/>
    </dgm:pt>
    <dgm:pt modelId="{BFC8D681-A3E3-4F22-B9B6-DD672CFE6EB1}" type="pres">
      <dgm:prSet presAssocID="{10215358-8476-47A7-99C2-663C200BA4E3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C1FFE78-C059-454F-9254-DCF8211B04A0}" type="pres">
      <dgm:prSet presAssocID="{5C81B165-B696-4B68-8F06-4902FD4D9475}" presName="sibTrans" presStyleCnt="0"/>
      <dgm:spPr/>
    </dgm:pt>
    <dgm:pt modelId="{5A87EA1E-9943-4686-9278-9C929502BB54}" type="pres">
      <dgm:prSet presAssocID="{AF201D3B-7AD9-48E1-B32D-1DAF88EA147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83155EB-9DD3-4FB9-98C1-494D64D4B0EC}" type="pres">
      <dgm:prSet presAssocID="{D3709DF7-C4E2-4762-AF8E-62AA2B98937A}" presName="sibTrans" presStyleCnt="0"/>
      <dgm:spPr/>
    </dgm:pt>
    <dgm:pt modelId="{B3F78DD0-ACF4-48D2-9E51-B9C6C9FDB659}" type="pres">
      <dgm:prSet presAssocID="{F27B56C5-D776-454E-9731-7D25A3F5FD8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C79A07-2A71-44BD-8FC1-79E074B0E9C7}" type="pres">
      <dgm:prSet presAssocID="{E44FF0BC-2468-4D6D-9C4F-A9CD24E85EC3}" presName="sibTrans" presStyleCnt="0"/>
      <dgm:spPr/>
    </dgm:pt>
    <dgm:pt modelId="{A2DE2DCC-D25F-449C-927A-556F6DC0DFEC}" type="pres">
      <dgm:prSet presAssocID="{DFED43E1-B361-471C-9CA4-AA106906B2A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E0F4E3B-8F93-4E96-94D5-5EFAED074618}" type="pres">
      <dgm:prSet presAssocID="{1B3F5124-6F88-4BF9-AA37-58ADC7940EBD}" presName="sibTrans" presStyleCnt="0"/>
      <dgm:spPr/>
    </dgm:pt>
    <dgm:pt modelId="{A1A3DB37-A1E6-4B4B-B4E3-EB4A7DAE961B}" type="pres">
      <dgm:prSet presAssocID="{C20C5572-F98D-46DC-A95B-B5EC6E8E30B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4CD8402C-EE80-4E61-A277-94B68DCD2EB4}" srcId="{D1A5306C-6F2D-4590-B576-156E7BE65365}" destId="{FA1C8FDB-B058-4C44-B5AC-CF72D51543F2}" srcOrd="0" destOrd="0" parTransId="{5E70FBA2-3E6C-4005-9E37-DBD9F015F1F9}" sibTransId="{FFE143BD-8EFC-47CD-9E94-339193457AF4}"/>
    <dgm:cxn modelId="{14EE4BDB-725B-4F04-A65C-83DC5089CDA4}" type="presOf" srcId="{6B8574C2-7CC7-4C07-946F-6D1C497960B6}" destId="{D4DBB698-1DD8-437F-B646-BB8B352DF531}" srcOrd="0" destOrd="0" presId="urn:microsoft.com/office/officeart/2005/8/layout/default"/>
    <dgm:cxn modelId="{A42B76E2-788F-46FB-A891-E9A37EF0FA87}" type="presOf" srcId="{AF201D3B-7AD9-48E1-B32D-1DAF88EA1476}" destId="{5A87EA1E-9943-4686-9278-9C929502BB54}" srcOrd="0" destOrd="0" presId="urn:microsoft.com/office/officeart/2005/8/layout/default"/>
    <dgm:cxn modelId="{AABBF784-798A-40F0-84A3-6080404B2A5E}" type="presOf" srcId="{D1A5306C-6F2D-4590-B576-156E7BE65365}" destId="{040098AB-4E65-43C5-AB2E-F82D07718775}" srcOrd="0" destOrd="0" presId="urn:microsoft.com/office/officeart/2005/8/layout/default"/>
    <dgm:cxn modelId="{E3450ED4-84F4-4803-9774-53F6964DB228}" srcId="{D1A5306C-6F2D-4590-B576-156E7BE65365}" destId="{AF201D3B-7AD9-48E1-B32D-1DAF88EA1476}" srcOrd="4" destOrd="0" parTransId="{0E6B4561-583D-451A-9524-D969597F58AE}" sibTransId="{D3709DF7-C4E2-4762-AF8E-62AA2B98937A}"/>
    <dgm:cxn modelId="{56F64652-97F3-4AD8-99D1-91758FBF69B8}" type="presOf" srcId="{DFED43E1-B361-471C-9CA4-AA106906B2AF}" destId="{A2DE2DCC-D25F-449C-927A-556F6DC0DFEC}" srcOrd="0" destOrd="0" presId="urn:microsoft.com/office/officeart/2005/8/layout/default"/>
    <dgm:cxn modelId="{192F052F-184D-44C0-AFCF-4F8675688B18}" type="presOf" srcId="{FA1C8FDB-B058-4C44-B5AC-CF72D51543F2}" destId="{FE6D85AF-25E1-461E-B7BF-48F2DC47A6E3}" srcOrd="0" destOrd="0" presId="urn:microsoft.com/office/officeart/2005/8/layout/default"/>
    <dgm:cxn modelId="{D8276479-F237-40CE-9764-DF822870726D}" srcId="{D1A5306C-6F2D-4590-B576-156E7BE65365}" destId="{10215358-8476-47A7-99C2-663C200BA4E3}" srcOrd="3" destOrd="0" parTransId="{F0202D92-1232-42D0-BCA5-86C9470C2BDF}" sibTransId="{5C81B165-B696-4B68-8F06-4902FD4D9475}"/>
    <dgm:cxn modelId="{EE6D312D-6F5F-4DBC-B4EC-944130560EFC}" srcId="{D1A5306C-6F2D-4590-B576-156E7BE65365}" destId="{F041CDEB-5D5B-4D3C-9D62-90D1A6523D3B}" srcOrd="1" destOrd="0" parTransId="{EECE1C50-386B-428B-B7F1-9E5C556152EE}" sibTransId="{12D0762A-0264-49A5-9983-6F8770B081EC}"/>
    <dgm:cxn modelId="{891B0B89-F0F3-4CA6-92AA-D6F1F4360C1A}" type="presOf" srcId="{C20C5572-F98D-46DC-A95B-B5EC6E8E30B9}" destId="{A1A3DB37-A1E6-4B4B-B4E3-EB4A7DAE961B}" srcOrd="0" destOrd="0" presId="urn:microsoft.com/office/officeart/2005/8/layout/default"/>
    <dgm:cxn modelId="{6FF50B59-A058-4DAE-A479-AA857AA813D9}" type="presOf" srcId="{10215358-8476-47A7-99C2-663C200BA4E3}" destId="{BFC8D681-A3E3-4F22-B9B6-DD672CFE6EB1}" srcOrd="0" destOrd="0" presId="urn:microsoft.com/office/officeart/2005/8/layout/default"/>
    <dgm:cxn modelId="{6E3EB11C-C201-4F3E-8193-733BD7506850}" srcId="{D1A5306C-6F2D-4590-B576-156E7BE65365}" destId="{6B8574C2-7CC7-4C07-946F-6D1C497960B6}" srcOrd="2" destOrd="0" parTransId="{B3AFEFDF-D5D7-4045-AC13-004EFC9902F8}" sibTransId="{8975E8D6-EF37-420E-8F6B-B2BD328E2109}"/>
    <dgm:cxn modelId="{A71034F7-3EE3-4AF3-8886-8DA53B041101}" type="presOf" srcId="{F041CDEB-5D5B-4D3C-9D62-90D1A6523D3B}" destId="{FDF6EA61-9D72-4701-8560-568D33120FAD}" srcOrd="0" destOrd="0" presId="urn:microsoft.com/office/officeart/2005/8/layout/default"/>
    <dgm:cxn modelId="{D7329126-172E-4D48-A794-864CEE268F0D}" srcId="{D1A5306C-6F2D-4590-B576-156E7BE65365}" destId="{C20C5572-F98D-46DC-A95B-B5EC6E8E30B9}" srcOrd="7" destOrd="0" parTransId="{0B7036F4-8366-4FA9-A0AC-7FC825259860}" sibTransId="{183A0D67-4A15-4915-B0C8-D922FD5E3D07}"/>
    <dgm:cxn modelId="{6E016654-0952-4F01-8836-9E98EA5328B1}" type="presOf" srcId="{F27B56C5-D776-454E-9731-7D25A3F5FD88}" destId="{B3F78DD0-ACF4-48D2-9E51-B9C6C9FDB659}" srcOrd="0" destOrd="0" presId="urn:microsoft.com/office/officeart/2005/8/layout/default"/>
    <dgm:cxn modelId="{FBD9087B-D3C5-4FCC-9F85-3994217C203D}" srcId="{D1A5306C-6F2D-4590-B576-156E7BE65365}" destId="{F27B56C5-D776-454E-9731-7D25A3F5FD88}" srcOrd="5" destOrd="0" parTransId="{44C8DEED-0878-4720-8B8B-838935162BA5}" sibTransId="{E44FF0BC-2468-4D6D-9C4F-A9CD24E85EC3}"/>
    <dgm:cxn modelId="{CBA2E58F-B87D-4C5A-BA10-82222C9C58CD}" srcId="{D1A5306C-6F2D-4590-B576-156E7BE65365}" destId="{DFED43E1-B361-471C-9CA4-AA106906B2AF}" srcOrd="6" destOrd="0" parTransId="{920422FF-E96C-41BC-B49A-193300FD5BEC}" sibTransId="{1B3F5124-6F88-4BF9-AA37-58ADC7940EBD}"/>
    <dgm:cxn modelId="{DE9BF777-9505-4EBF-878A-3D61EC31B126}" type="presParOf" srcId="{040098AB-4E65-43C5-AB2E-F82D07718775}" destId="{FE6D85AF-25E1-461E-B7BF-48F2DC47A6E3}" srcOrd="0" destOrd="0" presId="urn:microsoft.com/office/officeart/2005/8/layout/default"/>
    <dgm:cxn modelId="{5E5B6C7E-D420-4F73-A8AD-0925BA7AEE9A}" type="presParOf" srcId="{040098AB-4E65-43C5-AB2E-F82D07718775}" destId="{6DE7719D-80A2-4A56-AD80-AFA73E74B873}" srcOrd="1" destOrd="0" presId="urn:microsoft.com/office/officeart/2005/8/layout/default"/>
    <dgm:cxn modelId="{042E4523-F2EF-4EDD-AF71-F0D2D71FED0A}" type="presParOf" srcId="{040098AB-4E65-43C5-AB2E-F82D07718775}" destId="{FDF6EA61-9D72-4701-8560-568D33120FAD}" srcOrd="2" destOrd="0" presId="urn:microsoft.com/office/officeart/2005/8/layout/default"/>
    <dgm:cxn modelId="{FE4D01D3-AFDD-41DB-8A2F-CDB56B7F6815}" type="presParOf" srcId="{040098AB-4E65-43C5-AB2E-F82D07718775}" destId="{1D31E59C-33EF-4522-9580-B7FD6189F9F5}" srcOrd="3" destOrd="0" presId="urn:microsoft.com/office/officeart/2005/8/layout/default"/>
    <dgm:cxn modelId="{CDF1D6CF-FDF5-4B88-A005-D5624411E9F8}" type="presParOf" srcId="{040098AB-4E65-43C5-AB2E-F82D07718775}" destId="{D4DBB698-1DD8-437F-B646-BB8B352DF531}" srcOrd="4" destOrd="0" presId="urn:microsoft.com/office/officeart/2005/8/layout/default"/>
    <dgm:cxn modelId="{5AC294F5-8054-405D-8C08-5C6A74539249}" type="presParOf" srcId="{040098AB-4E65-43C5-AB2E-F82D07718775}" destId="{F7A6855B-B6E4-4FC4-A4AD-9B2424B0029E}" srcOrd="5" destOrd="0" presId="urn:microsoft.com/office/officeart/2005/8/layout/default"/>
    <dgm:cxn modelId="{3BDB1C38-7251-4CE0-9C23-8FE55A8CBA01}" type="presParOf" srcId="{040098AB-4E65-43C5-AB2E-F82D07718775}" destId="{BFC8D681-A3E3-4F22-B9B6-DD672CFE6EB1}" srcOrd="6" destOrd="0" presId="urn:microsoft.com/office/officeart/2005/8/layout/default"/>
    <dgm:cxn modelId="{442DFC3D-153F-4C2E-8F47-E28D28D26168}" type="presParOf" srcId="{040098AB-4E65-43C5-AB2E-F82D07718775}" destId="{2C1FFE78-C059-454F-9254-DCF8211B04A0}" srcOrd="7" destOrd="0" presId="urn:microsoft.com/office/officeart/2005/8/layout/default"/>
    <dgm:cxn modelId="{1CDE3D20-B06F-4258-A98D-ABC92D1B1526}" type="presParOf" srcId="{040098AB-4E65-43C5-AB2E-F82D07718775}" destId="{5A87EA1E-9943-4686-9278-9C929502BB54}" srcOrd="8" destOrd="0" presId="urn:microsoft.com/office/officeart/2005/8/layout/default"/>
    <dgm:cxn modelId="{D613DD64-86A7-4B85-8260-DAB56883E09C}" type="presParOf" srcId="{040098AB-4E65-43C5-AB2E-F82D07718775}" destId="{983155EB-9DD3-4FB9-98C1-494D64D4B0EC}" srcOrd="9" destOrd="0" presId="urn:microsoft.com/office/officeart/2005/8/layout/default"/>
    <dgm:cxn modelId="{B747125E-4DF5-41F4-9795-8DBB631C4735}" type="presParOf" srcId="{040098AB-4E65-43C5-AB2E-F82D07718775}" destId="{B3F78DD0-ACF4-48D2-9E51-B9C6C9FDB659}" srcOrd="10" destOrd="0" presId="urn:microsoft.com/office/officeart/2005/8/layout/default"/>
    <dgm:cxn modelId="{9C1BE0AA-3A51-4F91-B2A1-3ED5D0DC0130}" type="presParOf" srcId="{040098AB-4E65-43C5-AB2E-F82D07718775}" destId="{A3C79A07-2A71-44BD-8FC1-79E074B0E9C7}" srcOrd="11" destOrd="0" presId="urn:microsoft.com/office/officeart/2005/8/layout/default"/>
    <dgm:cxn modelId="{C3AF22F8-B12B-4C11-8C54-E3D9F3B78784}" type="presParOf" srcId="{040098AB-4E65-43C5-AB2E-F82D07718775}" destId="{A2DE2DCC-D25F-449C-927A-556F6DC0DFEC}" srcOrd="12" destOrd="0" presId="urn:microsoft.com/office/officeart/2005/8/layout/default"/>
    <dgm:cxn modelId="{6C6A1581-2838-45FE-A7C7-C743522D6D20}" type="presParOf" srcId="{040098AB-4E65-43C5-AB2E-F82D07718775}" destId="{0E0F4E3B-8F93-4E96-94D5-5EFAED074618}" srcOrd="13" destOrd="0" presId="urn:microsoft.com/office/officeart/2005/8/layout/default"/>
    <dgm:cxn modelId="{A567BDE8-8808-4076-ABE7-94C4F87710E6}" type="presParOf" srcId="{040098AB-4E65-43C5-AB2E-F82D07718775}" destId="{A1A3DB37-A1E6-4B4B-B4E3-EB4A7DAE961B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C12103-5B2F-4401-9186-D2E3A00BD44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CA9B51-0A01-48E5-ACFE-491DFEC7ACC0}">
      <dgm:prSet phldrT="[Text]"/>
      <dgm:spPr>
        <a:xfrm>
          <a:off x="317496" y="205750"/>
          <a:ext cx="7851682" cy="41131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Tax Audit / Documentation Review</a:t>
          </a:r>
        </a:p>
      </dgm:t>
    </dgm:pt>
    <dgm:pt modelId="{8AC1B85C-657A-4624-85D8-E83E8DAF9696}" type="parTrans" cxnId="{AC76BA1F-1CE8-4BA4-96AD-C9F9AE778728}">
      <dgm:prSet/>
      <dgm:spPr/>
      <dgm:t>
        <a:bodyPr/>
        <a:lstStyle/>
        <a:p>
          <a:endParaRPr lang="en-US"/>
        </a:p>
      </dgm:t>
    </dgm:pt>
    <dgm:pt modelId="{C0503A95-CA1F-4BA4-B918-BC86B012CAA6}" type="sibTrans" cxnId="{AC76BA1F-1CE8-4BA4-96AD-C9F9AE778728}">
      <dgm:prSet/>
      <dgm:spPr>
        <a:xfrm>
          <a:off x="-5114931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rgbClr val="F0A22E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D6B63BAC-DA0C-47E9-8117-C68D6380E694}">
      <dgm:prSet phldrT="[Text]"/>
      <dgm:spPr>
        <a:xfrm>
          <a:off x="894103" y="2674663"/>
          <a:ext cx="7275074" cy="41131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Tax Planning</a:t>
          </a:r>
        </a:p>
      </dgm:t>
    </dgm:pt>
    <dgm:pt modelId="{0BF28580-6E7C-46BE-9DB5-499B4E65A4F3}" type="parTrans" cxnId="{38E03C48-393F-4605-8FEF-D1A1454DA832}">
      <dgm:prSet/>
      <dgm:spPr/>
      <dgm:t>
        <a:bodyPr/>
        <a:lstStyle/>
        <a:p>
          <a:endParaRPr lang="en-US"/>
        </a:p>
      </dgm:t>
    </dgm:pt>
    <dgm:pt modelId="{D3DB0263-873E-4D57-953B-3E4719C5D525}" type="sibTrans" cxnId="{38E03C48-393F-4605-8FEF-D1A1454DA832}">
      <dgm:prSet/>
      <dgm:spPr/>
      <dgm:t>
        <a:bodyPr/>
        <a:lstStyle/>
        <a:p>
          <a:endParaRPr lang="en-US"/>
        </a:p>
      </dgm:t>
    </dgm:pt>
    <dgm:pt modelId="{53645BF5-F22D-454F-B042-21B5D89F82D2}">
      <dgm:prSet phldrT="[Text]"/>
      <dgm:spPr>
        <a:xfrm>
          <a:off x="689983" y="3291551"/>
          <a:ext cx="7479195" cy="411319"/>
        </a:xfrm>
        <a:prstGeom prst="rect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Transfer Pricing</a:t>
          </a:r>
        </a:p>
      </dgm:t>
    </dgm:pt>
    <dgm:pt modelId="{4680B1AC-0750-4703-A73D-076BF57ED1C4}" type="parTrans" cxnId="{15CF79DC-BF86-4FEA-A4FA-1DA220B48999}">
      <dgm:prSet/>
      <dgm:spPr/>
      <dgm:t>
        <a:bodyPr/>
        <a:lstStyle/>
        <a:p>
          <a:endParaRPr lang="en-US"/>
        </a:p>
      </dgm:t>
    </dgm:pt>
    <dgm:pt modelId="{6C9A2F06-1B84-475B-B152-39596483E6CC}" type="sibTrans" cxnId="{15CF79DC-BF86-4FEA-A4FA-1DA220B48999}">
      <dgm:prSet/>
      <dgm:spPr/>
      <dgm:t>
        <a:bodyPr/>
        <a:lstStyle/>
        <a:p>
          <a:endParaRPr lang="en-US"/>
        </a:p>
      </dgm:t>
    </dgm:pt>
    <dgm:pt modelId="{9F9F083C-1AC2-4D64-B6D7-5A3D5C88042A}">
      <dgm:prSet phldrT="[Text]"/>
      <dgm:spPr>
        <a:xfrm>
          <a:off x="894103" y="1439980"/>
          <a:ext cx="7275074" cy="41131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Tax Exemption Application [Subsection 44(6)]</a:t>
          </a:r>
        </a:p>
      </dgm:t>
    </dgm:pt>
    <dgm:pt modelId="{A6C4854F-3085-4CB8-BD4C-65A192A2A9FB}" type="parTrans" cxnId="{666DF6B4-4719-4DFC-B3E7-B01B6B943D9E}">
      <dgm:prSet/>
      <dgm:spPr/>
      <dgm:t>
        <a:bodyPr/>
        <a:lstStyle/>
        <a:p>
          <a:endParaRPr lang="en-US"/>
        </a:p>
      </dgm:t>
    </dgm:pt>
    <dgm:pt modelId="{52C1C7D4-CD10-4CF1-A8AD-7DE1717CADFE}" type="sibTrans" cxnId="{666DF6B4-4719-4DFC-B3E7-B01B6B943D9E}">
      <dgm:prSet/>
      <dgm:spPr/>
      <dgm:t>
        <a:bodyPr/>
        <a:lstStyle/>
        <a:p>
          <a:endParaRPr lang="en-US"/>
        </a:p>
      </dgm:t>
    </dgm:pt>
    <dgm:pt modelId="{E23BDC17-B49C-480E-96A8-DE847AE48B99}">
      <dgm:prSet phldrT="[Text]"/>
      <dgm:spPr>
        <a:xfrm>
          <a:off x="689983" y="823091"/>
          <a:ext cx="7479195" cy="411319"/>
        </a:xfrm>
        <a:prstGeom prst="rect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Tax Investigation</a:t>
          </a:r>
        </a:p>
      </dgm:t>
    </dgm:pt>
    <dgm:pt modelId="{1FB4C4C5-1A8D-4DA2-A2CE-78C12A032CB5}" type="parTrans" cxnId="{D3D71939-517F-44A8-AD9D-8A6741DC1BEB}">
      <dgm:prSet/>
      <dgm:spPr/>
      <dgm:t>
        <a:bodyPr/>
        <a:lstStyle/>
        <a:p>
          <a:endParaRPr lang="en-US"/>
        </a:p>
      </dgm:t>
    </dgm:pt>
    <dgm:pt modelId="{B1F87424-3880-455A-A919-FD360EFFBA8C}" type="sibTrans" cxnId="{D3D71939-517F-44A8-AD9D-8A6741DC1BEB}">
      <dgm:prSet/>
      <dgm:spPr/>
      <dgm:t>
        <a:bodyPr/>
        <a:lstStyle/>
        <a:p>
          <a:endParaRPr lang="en-US"/>
        </a:p>
      </dgm:t>
    </dgm:pt>
    <dgm:pt modelId="{650725A6-163E-4A72-9A41-85B168EB38C0}">
      <dgm:prSet phldrT="[Text]"/>
      <dgm:spPr>
        <a:xfrm>
          <a:off x="959277" y="2057321"/>
          <a:ext cx="7209900" cy="411319"/>
        </a:xfrm>
        <a:prstGeom prst="rect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Tax Incentive (Pioneer Status/ITA/RA)</a:t>
          </a:r>
        </a:p>
      </dgm:t>
    </dgm:pt>
    <dgm:pt modelId="{139264DB-B5C2-49F3-805F-E2DB76B00EAA}" type="parTrans" cxnId="{4FE78889-A86C-41A2-9A31-824DFCE2AA6A}">
      <dgm:prSet/>
      <dgm:spPr/>
      <dgm:t>
        <a:bodyPr/>
        <a:lstStyle/>
        <a:p>
          <a:endParaRPr lang="en-US"/>
        </a:p>
      </dgm:t>
    </dgm:pt>
    <dgm:pt modelId="{B44E001B-0CD7-4C53-A13E-3CC969158E17}" type="sibTrans" cxnId="{4FE78889-A86C-41A2-9A31-824DFCE2AA6A}">
      <dgm:prSet/>
      <dgm:spPr/>
      <dgm:t>
        <a:bodyPr/>
        <a:lstStyle/>
        <a:p>
          <a:endParaRPr lang="en-US"/>
        </a:p>
      </dgm:t>
    </dgm:pt>
    <dgm:pt modelId="{776E849C-EF36-402D-A88C-EF4A5F543E2A}">
      <dgm:prSet phldrT="[Text]"/>
      <dgm:spPr>
        <a:xfrm>
          <a:off x="317496" y="3908893"/>
          <a:ext cx="7851682" cy="41131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Calibri"/>
              <a:ea typeface="+mn-ea"/>
              <a:cs typeface="+mn-cs"/>
            </a:rPr>
            <a:t>Withholding Tax</a:t>
          </a:r>
        </a:p>
      </dgm:t>
    </dgm:pt>
    <dgm:pt modelId="{52D03B03-ED93-4BB4-A58E-9B7E9EE3E943}" type="parTrans" cxnId="{CE4D8031-A83B-4044-B72D-D6D97977DD84}">
      <dgm:prSet/>
      <dgm:spPr/>
      <dgm:t>
        <a:bodyPr/>
        <a:lstStyle/>
        <a:p>
          <a:endParaRPr lang="en-US"/>
        </a:p>
      </dgm:t>
    </dgm:pt>
    <dgm:pt modelId="{9EF7E254-09EF-4AEB-930B-3C1B87DA582D}" type="sibTrans" cxnId="{CE4D8031-A83B-4044-B72D-D6D97977DD84}">
      <dgm:prSet/>
      <dgm:spPr/>
      <dgm:t>
        <a:bodyPr/>
        <a:lstStyle/>
        <a:p>
          <a:endParaRPr lang="en-US"/>
        </a:p>
      </dgm:t>
    </dgm:pt>
    <dgm:pt modelId="{A9D5632A-FB34-4AE3-B1CD-A7A318D0B9EF}" type="pres">
      <dgm:prSet presAssocID="{7BC12103-5B2F-4401-9186-D2E3A00BD44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MY"/>
        </a:p>
      </dgm:t>
    </dgm:pt>
    <dgm:pt modelId="{5930E0B2-1BBD-40A8-978C-DCB130554E6E}" type="pres">
      <dgm:prSet presAssocID="{7BC12103-5B2F-4401-9186-D2E3A00BD44B}" presName="Name1" presStyleCnt="0"/>
      <dgm:spPr/>
    </dgm:pt>
    <dgm:pt modelId="{65543548-8D12-46E3-9BE1-8A247E23A4D6}" type="pres">
      <dgm:prSet presAssocID="{7BC12103-5B2F-4401-9186-D2E3A00BD44B}" presName="cycle" presStyleCnt="0"/>
      <dgm:spPr/>
    </dgm:pt>
    <dgm:pt modelId="{32CAC777-12AC-4107-904D-4A6923AC1868}" type="pres">
      <dgm:prSet presAssocID="{7BC12103-5B2F-4401-9186-D2E3A00BD44B}" presName="srcNode" presStyleLbl="node1" presStyleIdx="0" presStyleCnt="7"/>
      <dgm:spPr/>
    </dgm:pt>
    <dgm:pt modelId="{8E68044F-C90D-47E3-8178-437939912118}" type="pres">
      <dgm:prSet presAssocID="{7BC12103-5B2F-4401-9186-D2E3A00BD44B}" presName="conn" presStyleLbl="parChTrans1D2" presStyleIdx="0" presStyleCnt="1"/>
      <dgm:spPr/>
      <dgm:t>
        <a:bodyPr/>
        <a:lstStyle/>
        <a:p>
          <a:endParaRPr lang="en-MY"/>
        </a:p>
      </dgm:t>
    </dgm:pt>
    <dgm:pt modelId="{7CA48284-41FC-4E5F-B806-072239A5C2BA}" type="pres">
      <dgm:prSet presAssocID="{7BC12103-5B2F-4401-9186-D2E3A00BD44B}" presName="extraNode" presStyleLbl="node1" presStyleIdx="0" presStyleCnt="7"/>
      <dgm:spPr/>
    </dgm:pt>
    <dgm:pt modelId="{695703BB-38E6-4A7D-BB9F-163A42E366C9}" type="pres">
      <dgm:prSet presAssocID="{7BC12103-5B2F-4401-9186-D2E3A00BD44B}" presName="dstNode" presStyleLbl="node1" presStyleIdx="0" presStyleCnt="7"/>
      <dgm:spPr/>
    </dgm:pt>
    <dgm:pt modelId="{21087F23-E662-466B-8F0B-30D1CD0160A5}" type="pres">
      <dgm:prSet presAssocID="{4CCA9B51-0A01-48E5-ACFE-491DFEC7ACC0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AB8E594-3E1E-45B6-8520-FD6C8F79684E}" type="pres">
      <dgm:prSet presAssocID="{4CCA9B51-0A01-48E5-ACFE-491DFEC7ACC0}" presName="accent_1" presStyleCnt="0"/>
      <dgm:spPr/>
    </dgm:pt>
    <dgm:pt modelId="{FC52A7F2-B42C-4F08-A76F-CDBFEF159C5E}" type="pres">
      <dgm:prSet presAssocID="{4CCA9B51-0A01-48E5-ACFE-491DFEC7ACC0}" presName="accentRepeatNode" presStyleLbl="solidFgAcc1" presStyleIdx="0" presStyleCnt="7"/>
      <dgm:spPr>
        <a:xfrm>
          <a:off x="60421" y="154335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  <dgm:pt modelId="{3CEDB07A-34CD-46B7-ADA8-A8C76B58DFE8}" type="pres">
      <dgm:prSet presAssocID="{E23BDC17-B49C-480E-96A8-DE847AE48B99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520A82B-7A5E-495F-B7B9-F48514DA592D}" type="pres">
      <dgm:prSet presAssocID="{E23BDC17-B49C-480E-96A8-DE847AE48B99}" presName="accent_2" presStyleCnt="0"/>
      <dgm:spPr/>
    </dgm:pt>
    <dgm:pt modelId="{C4A8192F-326F-464D-A187-BB321B7C1334}" type="pres">
      <dgm:prSet presAssocID="{E23BDC17-B49C-480E-96A8-DE847AE48B99}" presName="accentRepeatNode" presStyleLbl="solidFgAcc1" presStyleIdx="1" presStyleCnt="7"/>
      <dgm:spPr>
        <a:xfrm>
          <a:off x="432908" y="771676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  <dgm:pt modelId="{3A67372A-D80E-40EF-8D07-DBBAEC48AE9D}" type="pres">
      <dgm:prSet presAssocID="{9F9F083C-1AC2-4D64-B6D7-5A3D5C88042A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1A54086-AD6A-411C-B488-BCB2CF966D50}" type="pres">
      <dgm:prSet presAssocID="{9F9F083C-1AC2-4D64-B6D7-5A3D5C88042A}" presName="accent_3" presStyleCnt="0"/>
      <dgm:spPr/>
    </dgm:pt>
    <dgm:pt modelId="{81597CFB-26A1-42C2-8B15-C71F7097BE1A}" type="pres">
      <dgm:prSet presAssocID="{9F9F083C-1AC2-4D64-B6D7-5A3D5C88042A}" presName="accentRepeatNode" presStyleLbl="solidFgAcc1" presStyleIdx="2" presStyleCnt="7"/>
      <dgm:spPr>
        <a:xfrm>
          <a:off x="637029" y="1388565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  <dgm:pt modelId="{E14BC7A2-C533-46C1-AFDC-E07F688E2621}" type="pres">
      <dgm:prSet presAssocID="{650725A6-163E-4A72-9A41-85B168EB38C0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A3A2138-BBB9-4BB8-B727-2F6683E1CC42}" type="pres">
      <dgm:prSet presAssocID="{650725A6-163E-4A72-9A41-85B168EB38C0}" presName="accent_4" presStyleCnt="0"/>
      <dgm:spPr/>
    </dgm:pt>
    <dgm:pt modelId="{8C42307E-9E0D-4D4D-8CA6-742AA8B28ABC}" type="pres">
      <dgm:prSet presAssocID="{650725A6-163E-4A72-9A41-85B168EB38C0}" presName="accentRepeatNode" presStyleLbl="solidFgAcc1" presStyleIdx="3" presStyleCnt="7"/>
      <dgm:spPr>
        <a:xfrm>
          <a:off x="702203" y="2005906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  <dgm:pt modelId="{24516BA5-48EF-45A4-9E7E-6FADCA8B5D7E}" type="pres">
      <dgm:prSet presAssocID="{D6B63BAC-DA0C-47E9-8117-C68D6380E694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D7BEE71-056D-4B27-AAD9-58AB15C97FAD}" type="pres">
      <dgm:prSet presAssocID="{D6B63BAC-DA0C-47E9-8117-C68D6380E694}" presName="accent_5" presStyleCnt="0"/>
      <dgm:spPr/>
    </dgm:pt>
    <dgm:pt modelId="{2B759BD1-AAE5-4193-8E2A-B3EAAD0F0D1E}" type="pres">
      <dgm:prSet presAssocID="{D6B63BAC-DA0C-47E9-8117-C68D6380E694}" presName="accentRepeatNode" presStyleLbl="solidFgAcc1" presStyleIdx="4" presStyleCnt="7"/>
      <dgm:spPr>
        <a:xfrm>
          <a:off x="637029" y="2623248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  <dgm:pt modelId="{9F255807-F340-48A4-89F3-E074EA49FD05}" type="pres">
      <dgm:prSet presAssocID="{53645BF5-F22D-454F-B042-21B5D89F82D2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902EF74-B442-4E91-84AD-9CDBAE6CD37F}" type="pres">
      <dgm:prSet presAssocID="{53645BF5-F22D-454F-B042-21B5D89F82D2}" presName="accent_6" presStyleCnt="0"/>
      <dgm:spPr/>
    </dgm:pt>
    <dgm:pt modelId="{22A23078-42E1-402D-A3B0-7A380C6D4D43}" type="pres">
      <dgm:prSet presAssocID="{53645BF5-F22D-454F-B042-21B5D89F82D2}" presName="accentRepeatNode" presStyleLbl="solidFgAcc1" presStyleIdx="5" presStyleCnt="7"/>
      <dgm:spPr>
        <a:xfrm>
          <a:off x="432908" y="3240136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  <dgm:pt modelId="{2F28AEEC-B8E6-4F04-A31F-C8D406A6E9B3}" type="pres">
      <dgm:prSet presAssocID="{776E849C-EF36-402D-A88C-EF4A5F543E2A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64174CE-B1E1-48DF-BC7F-F422E64B5983}" type="pres">
      <dgm:prSet presAssocID="{776E849C-EF36-402D-A88C-EF4A5F543E2A}" presName="accent_7" presStyleCnt="0"/>
      <dgm:spPr/>
    </dgm:pt>
    <dgm:pt modelId="{49800CD3-684D-432D-A5F4-DB9315D13C1F}" type="pres">
      <dgm:prSet presAssocID="{776E849C-EF36-402D-A88C-EF4A5F543E2A}" presName="accentRepeatNode" presStyleLbl="solidFgAcc1" presStyleIdx="6" presStyleCnt="7"/>
      <dgm:spPr>
        <a:xfrm>
          <a:off x="60421" y="3857478"/>
          <a:ext cx="514149" cy="514149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</a:ln>
        <a:effectLst/>
      </dgm:spPr>
    </dgm:pt>
  </dgm:ptLst>
  <dgm:cxnLst>
    <dgm:cxn modelId="{F853A504-2863-4B34-A50B-E93E22164133}" type="presOf" srcId="{D6B63BAC-DA0C-47E9-8117-C68D6380E694}" destId="{24516BA5-48EF-45A4-9E7E-6FADCA8B5D7E}" srcOrd="0" destOrd="0" presId="urn:microsoft.com/office/officeart/2008/layout/VerticalCurvedList"/>
    <dgm:cxn modelId="{B24BC8F5-0399-48CA-BC0B-8335CAD0BC5C}" type="presOf" srcId="{776E849C-EF36-402D-A88C-EF4A5F543E2A}" destId="{2F28AEEC-B8E6-4F04-A31F-C8D406A6E9B3}" srcOrd="0" destOrd="0" presId="urn:microsoft.com/office/officeart/2008/layout/VerticalCurvedList"/>
    <dgm:cxn modelId="{C2059822-39DE-42A1-8A26-09818F024F12}" type="presOf" srcId="{9F9F083C-1AC2-4D64-B6D7-5A3D5C88042A}" destId="{3A67372A-D80E-40EF-8D07-DBBAEC48AE9D}" srcOrd="0" destOrd="0" presId="urn:microsoft.com/office/officeart/2008/layout/VerticalCurvedList"/>
    <dgm:cxn modelId="{15CF79DC-BF86-4FEA-A4FA-1DA220B48999}" srcId="{7BC12103-5B2F-4401-9186-D2E3A00BD44B}" destId="{53645BF5-F22D-454F-B042-21B5D89F82D2}" srcOrd="5" destOrd="0" parTransId="{4680B1AC-0750-4703-A73D-076BF57ED1C4}" sibTransId="{6C9A2F06-1B84-475B-B152-39596483E6CC}"/>
    <dgm:cxn modelId="{9C4907B9-FFFE-41BF-8E0B-97213D7224CE}" type="presOf" srcId="{E23BDC17-B49C-480E-96A8-DE847AE48B99}" destId="{3CEDB07A-34CD-46B7-ADA8-A8C76B58DFE8}" srcOrd="0" destOrd="0" presId="urn:microsoft.com/office/officeart/2008/layout/VerticalCurvedList"/>
    <dgm:cxn modelId="{D3D71939-517F-44A8-AD9D-8A6741DC1BEB}" srcId="{7BC12103-5B2F-4401-9186-D2E3A00BD44B}" destId="{E23BDC17-B49C-480E-96A8-DE847AE48B99}" srcOrd="1" destOrd="0" parTransId="{1FB4C4C5-1A8D-4DA2-A2CE-78C12A032CB5}" sibTransId="{B1F87424-3880-455A-A919-FD360EFFBA8C}"/>
    <dgm:cxn modelId="{666DF6B4-4719-4DFC-B3E7-B01B6B943D9E}" srcId="{7BC12103-5B2F-4401-9186-D2E3A00BD44B}" destId="{9F9F083C-1AC2-4D64-B6D7-5A3D5C88042A}" srcOrd="2" destOrd="0" parTransId="{A6C4854F-3085-4CB8-BD4C-65A192A2A9FB}" sibTransId="{52C1C7D4-CD10-4CF1-A8AD-7DE1717CADFE}"/>
    <dgm:cxn modelId="{9B0702F0-5C73-477D-B9F7-1CA23BB9180A}" type="presOf" srcId="{53645BF5-F22D-454F-B042-21B5D89F82D2}" destId="{9F255807-F340-48A4-89F3-E074EA49FD05}" srcOrd="0" destOrd="0" presId="urn:microsoft.com/office/officeart/2008/layout/VerticalCurvedList"/>
    <dgm:cxn modelId="{38E03C48-393F-4605-8FEF-D1A1454DA832}" srcId="{7BC12103-5B2F-4401-9186-D2E3A00BD44B}" destId="{D6B63BAC-DA0C-47E9-8117-C68D6380E694}" srcOrd="4" destOrd="0" parTransId="{0BF28580-6E7C-46BE-9DB5-499B4E65A4F3}" sibTransId="{D3DB0263-873E-4D57-953B-3E4719C5D525}"/>
    <dgm:cxn modelId="{AC76BA1F-1CE8-4BA4-96AD-C9F9AE778728}" srcId="{7BC12103-5B2F-4401-9186-D2E3A00BD44B}" destId="{4CCA9B51-0A01-48E5-ACFE-491DFEC7ACC0}" srcOrd="0" destOrd="0" parTransId="{8AC1B85C-657A-4624-85D8-E83E8DAF9696}" sibTransId="{C0503A95-CA1F-4BA4-B918-BC86B012CAA6}"/>
    <dgm:cxn modelId="{4FE78889-A86C-41A2-9A31-824DFCE2AA6A}" srcId="{7BC12103-5B2F-4401-9186-D2E3A00BD44B}" destId="{650725A6-163E-4A72-9A41-85B168EB38C0}" srcOrd="3" destOrd="0" parTransId="{139264DB-B5C2-49F3-805F-E2DB76B00EAA}" sibTransId="{B44E001B-0CD7-4C53-A13E-3CC969158E17}"/>
    <dgm:cxn modelId="{AF703FCC-F7CD-482D-A981-83E4A7B5A1D7}" type="presOf" srcId="{4CCA9B51-0A01-48E5-ACFE-491DFEC7ACC0}" destId="{21087F23-E662-466B-8F0B-30D1CD0160A5}" srcOrd="0" destOrd="0" presId="urn:microsoft.com/office/officeart/2008/layout/VerticalCurvedList"/>
    <dgm:cxn modelId="{DB2B315F-6F3A-416D-8A48-796F80F2A92F}" type="presOf" srcId="{650725A6-163E-4A72-9A41-85B168EB38C0}" destId="{E14BC7A2-C533-46C1-AFDC-E07F688E2621}" srcOrd="0" destOrd="0" presId="urn:microsoft.com/office/officeart/2008/layout/VerticalCurvedList"/>
    <dgm:cxn modelId="{CE4D8031-A83B-4044-B72D-D6D97977DD84}" srcId="{7BC12103-5B2F-4401-9186-D2E3A00BD44B}" destId="{776E849C-EF36-402D-A88C-EF4A5F543E2A}" srcOrd="6" destOrd="0" parTransId="{52D03B03-ED93-4BB4-A58E-9B7E9EE3E943}" sibTransId="{9EF7E254-09EF-4AEB-930B-3C1B87DA582D}"/>
    <dgm:cxn modelId="{AE489135-97D4-4070-AFC7-5E31D1F541D9}" type="presOf" srcId="{C0503A95-CA1F-4BA4-B918-BC86B012CAA6}" destId="{8E68044F-C90D-47E3-8178-437939912118}" srcOrd="0" destOrd="0" presId="urn:microsoft.com/office/officeart/2008/layout/VerticalCurvedList"/>
    <dgm:cxn modelId="{D01C567A-7071-4649-A31F-B648BD699264}" type="presOf" srcId="{7BC12103-5B2F-4401-9186-D2E3A00BD44B}" destId="{A9D5632A-FB34-4AE3-B1CD-A7A318D0B9EF}" srcOrd="0" destOrd="0" presId="urn:microsoft.com/office/officeart/2008/layout/VerticalCurvedList"/>
    <dgm:cxn modelId="{E2C69858-F37C-4295-A607-684E27DF00E0}" type="presParOf" srcId="{A9D5632A-FB34-4AE3-B1CD-A7A318D0B9EF}" destId="{5930E0B2-1BBD-40A8-978C-DCB130554E6E}" srcOrd="0" destOrd="0" presId="urn:microsoft.com/office/officeart/2008/layout/VerticalCurvedList"/>
    <dgm:cxn modelId="{640F9BF2-7CB4-4FE7-BFB0-2CBFEB368AC6}" type="presParOf" srcId="{5930E0B2-1BBD-40A8-978C-DCB130554E6E}" destId="{65543548-8D12-46E3-9BE1-8A247E23A4D6}" srcOrd="0" destOrd="0" presId="urn:microsoft.com/office/officeart/2008/layout/VerticalCurvedList"/>
    <dgm:cxn modelId="{BEC0EDEF-F21E-449F-ACF5-AB78F6A45788}" type="presParOf" srcId="{65543548-8D12-46E3-9BE1-8A247E23A4D6}" destId="{32CAC777-12AC-4107-904D-4A6923AC1868}" srcOrd="0" destOrd="0" presId="urn:microsoft.com/office/officeart/2008/layout/VerticalCurvedList"/>
    <dgm:cxn modelId="{8A458B8F-AC24-44CC-AEDB-06C1BA8AD519}" type="presParOf" srcId="{65543548-8D12-46E3-9BE1-8A247E23A4D6}" destId="{8E68044F-C90D-47E3-8178-437939912118}" srcOrd="1" destOrd="0" presId="urn:microsoft.com/office/officeart/2008/layout/VerticalCurvedList"/>
    <dgm:cxn modelId="{FD2A6EC7-91DA-49E0-96A6-D5BACAAF4AA4}" type="presParOf" srcId="{65543548-8D12-46E3-9BE1-8A247E23A4D6}" destId="{7CA48284-41FC-4E5F-B806-072239A5C2BA}" srcOrd="2" destOrd="0" presId="urn:microsoft.com/office/officeart/2008/layout/VerticalCurvedList"/>
    <dgm:cxn modelId="{7AC933C3-E7D9-4F2F-8159-9FF1E1AD11A2}" type="presParOf" srcId="{65543548-8D12-46E3-9BE1-8A247E23A4D6}" destId="{695703BB-38E6-4A7D-BB9F-163A42E366C9}" srcOrd="3" destOrd="0" presId="urn:microsoft.com/office/officeart/2008/layout/VerticalCurvedList"/>
    <dgm:cxn modelId="{53872AAC-FF14-4F6C-B49B-1EA7464180B4}" type="presParOf" srcId="{5930E0B2-1BBD-40A8-978C-DCB130554E6E}" destId="{21087F23-E662-466B-8F0B-30D1CD0160A5}" srcOrd="1" destOrd="0" presId="urn:microsoft.com/office/officeart/2008/layout/VerticalCurvedList"/>
    <dgm:cxn modelId="{37C43E90-1FC5-4F48-8816-B5E225E3BD04}" type="presParOf" srcId="{5930E0B2-1BBD-40A8-978C-DCB130554E6E}" destId="{8AB8E594-3E1E-45B6-8520-FD6C8F79684E}" srcOrd="2" destOrd="0" presId="urn:microsoft.com/office/officeart/2008/layout/VerticalCurvedList"/>
    <dgm:cxn modelId="{6825C52E-BF43-462A-A8FE-BE6E6F044691}" type="presParOf" srcId="{8AB8E594-3E1E-45B6-8520-FD6C8F79684E}" destId="{FC52A7F2-B42C-4F08-A76F-CDBFEF159C5E}" srcOrd="0" destOrd="0" presId="urn:microsoft.com/office/officeart/2008/layout/VerticalCurvedList"/>
    <dgm:cxn modelId="{4F2E521C-2039-4E0B-933F-165B1DC7422E}" type="presParOf" srcId="{5930E0B2-1BBD-40A8-978C-DCB130554E6E}" destId="{3CEDB07A-34CD-46B7-ADA8-A8C76B58DFE8}" srcOrd="3" destOrd="0" presId="urn:microsoft.com/office/officeart/2008/layout/VerticalCurvedList"/>
    <dgm:cxn modelId="{534A8206-C0EB-48F5-B41D-8A59A85134C6}" type="presParOf" srcId="{5930E0B2-1BBD-40A8-978C-DCB130554E6E}" destId="{E520A82B-7A5E-495F-B7B9-F48514DA592D}" srcOrd="4" destOrd="0" presId="urn:microsoft.com/office/officeart/2008/layout/VerticalCurvedList"/>
    <dgm:cxn modelId="{32493887-4809-48B7-95E0-631FA97B891C}" type="presParOf" srcId="{E520A82B-7A5E-495F-B7B9-F48514DA592D}" destId="{C4A8192F-326F-464D-A187-BB321B7C1334}" srcOrd="0" destOrd="0" presId="urn:microsoft.com/office/officeart/2008/layout/VerticalCurvedList"/>
    <dgm:cxn modelId="{622567DE-393D-4467-88E3-42518E232B17}" type="presParOf" srcId="{5930E0B2-1BBD-40A8-978C-DCB130554E6E}" destId="{3A67372A-D80E-40EF-8D07-DBBAEC48AE9D}" srcOrd="5" destOrd="0" presId="urn:microsoft.com/office/officeart/2008/layout/VerticalCurvedList"/>
    <dgm:cxn modelId="{A53D0E4C-4FAA-43DD-A564-1E8265C82160}" type="presParOf" srcId="{5930E0B2-1BBD-40A8-978C-DCB130554E6E}" destId="{11A54086-AD6A-411C-B488-BCB2CF966D50}" srcOrd="6" destOrd="0" presId="urn:microsoft.com/office/officeart/2008/layout/VerticalCurvedList"/>
    <dgm:cxn modelId="{823FC7CE-F228-4BE7-ADDD-647BCBF164FC}" type="presParOf" srcId="{11A54086-AD6A-411C-B488-BCB2CF966D50}" destId="{81597CFB-26A1-42C2-8B15-C71F7097BE1A}" srcOrd="0" destOrd="0" presId="urn:microsoft.com/office/officeart/2008/layout/VerticalCurvedList"/>
    <dgm:cxn modelId="{4C515355-FE9E-4B4B-BB3A-B3962514B93B}" type="presParOf" srcId="{5930E0B2-1BBD-40A8-978C-DCB130554E6E}" destId="{E14BC7A2-C533-46C1-AFDC-E07F688E2621}" srcOrd="7" destOrd="0" presId="urn:microsoft.com/office/officeart/2008/layout/VerticalCurvedList"/>
    <dgm:cxn modelId="{11F27A6B-41B0-47C4-A5C0-76A74F44326A}" type="presParOf" srcId="{5930E0B2-1BBD-40A8-978C-DCB130554E6E}" destId="{9A3A2138-BBB9-4BB8-B727-2F6683E1CC42}" srcOrd="8" destOrd="0" presId="urn:microsoft.com/office/officeart/2008/layout/VerticalCurvedList"/>
    <dgm:cxn modelId="{F3CBD145-C609-4C22-ADF7-E33509720605}" type="presParOf" srcId="{9A3A2138-BBB9-4BB8-B727-2F6683E1CC42}" destId="{8C42307E-9E0D-4D4D-8CA6-742AA8B28ABC}" srcOrd="0" destOrd="0" presId="urn:microsoft.com/office/officeart/2008/layout/VerticalCurvedList"/>
    <dgm:cxn modelId="{30ECE11E-532C-4474-9491-C585D2379443}" type="presParOf" srcId="{5930E0B2-1BBD-40A8-978C-DCB130554E6E}" destId="{24516BA5-48EF-45A4-9E7E-6FADCA8B5D7E}" srcOrd="9" destOrd="0" presId="urn:microsoft.com/office/officeart/2008/layout/VerticalCurvedList"/>
    <dgm:cxn modelId="{C790C16C-AA10-4560-A83F-EAE393D1AF17}" type="presParOf" srcId="{5930E0B2-1BBD-40A8-978C-DCB130554E6E}" destId="{8D7BEE71-056D-4B27-AAD9-58AB15C97FAD}" srcOrd="10" destOrd="0" presId="urn:microsoft.com/office/officeart/2008/layout/VerticalCurvedList"/>
    <dgm:cxn modelId="{B8FFA52F-E7A6-4989-94C8-5225AA8F1F98}" type="presParOf" srcId="{8D7BEE71-056D-4B27-AAD9-58AB15C97FAD}" destId="{2B759BD1-AAE5-4193-8E2A-B3EAAD0F0D1E}" srcOrd="0" destOrd="0" presId="urn:microsoft.com/office/officeart/2008/layout/VerticalCurvedList"/>
    <dgm:cxn modelId="{16676B73-446B-413E-86B3-2AA047485871}" type="presParOf" srcId="{5930E0B2-1BBD-40A8-978C-DCB130554E6E}" destId="{9F255807-F340-48A4-89F3-E074EA49FD05}" srcOrd="11" destOrd="0" presId="urn:microsoft.com/office/officeart/2008/layout/VerticalCurvedList"/>
    <dgm:cxn modelId="{A3ED2293-5477-4E7A-9322-EEBBE74170BB}" type="presParOf" srcId="{5930E0B2-1BBD-40A8-978C-DCB130554E6E}" destId="{6902EF74-B442-4E91-84AD-9CDBAE6CD37F}" srcOrd="12" destOrd="0" presId="urn:microsoft.com/office/officeart/2008/layout/VerticalCurvedList"/>
    <dgm:cxn modelId="{DBD40F62-484D-4642-B5A9-A8396C61182B}" type="presParOf" srcId="{6902EF74-B442-4E91-84AD-9CDBAE6CD37F}" destId="{22A23078-42E1-402D-A3B0-7A380C6D4D43}" srcOrd="0" destOrd="0" presId="urn:microsoft.com/office/officeart/2008/layout/VerticalCurvedList"/>
    <dgm:cxn modelId="{B25B4BF8-C227-4D77-A7F6-DD2E0D555942}" type="presParOf" srcId="{5930E0B2-1BBD-40A8-978C-DCB130554E6E}" destId="{2F28AEEC-B8E6-4F04-A31F-C8D406A6E9B3}" srcOrd="13" destOrd="0" presId="urn:microsoft.com/office/officeart/2008/layout/VerticalCurvedList"/>
    <dgm:cxn modelId="{363B7CA6-D1CB-49BC-B4BD-83E075CB3B7F}" type="presParOf" srcId="{5930E0B2-1BBD-40A8-978C-DCB130554E6E}" destId="{F64174CE-B1E1-48DF-BC7F-F422E64B5983}" srcOrd="14" destOrd="0" presId="urn:microsoft.com/office/officeart/2008/layout/VerticalCurvedList"/>
    <dgm:cxn modelId="{8C0131A2-1AFC-4D1C-93CC-1578280F6FF3}" type="presParOf" srcId="{F64174CE-B1E1-48DF-BC7F-F422E64B5983}" destId="{49800CD3-684D-432D-A5F4-DB9315D13C1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02EB05-3A82-4D1E-BDAC-89C8CAB651C4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7C1995DB-0326-4BA0-8849-98C5EE47A22F}">
      <dgm:prSet phldrT="[Text]" custT="1"/>
      <dgm:spPr>
        <a:xfrm>
          <a:off x="4326255" y="332555"/>
          <a:ext cx="1478756" cy="1478756"/>
        </a:xfr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sz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 Malaysia</a:t>
          </a:r>
        </a:p>
      </dgm:t>
    </dgm:pt>
    <dgm:pt modelId="{89300E72-8F64-494B-B462-7B336E64FF4A}" type="parTrans" cxnId="{82BAF53C-61AA-4099-B19E-CF2A149D56F5}">
      <dgm:prSet/>
      <dgm:spPr/>
      <dgm:t>
        <a:bodyPr/>
        <a:lstStyle/>
        <a:p>
          <a:endParaRPr lang="en-MY"/>
        </a:p>
      </dgm:t>
    </dgm:pt>
    <dgm:pt modelId="{A8470DFE-AF53-42FE-8B42-F7385CE78464}" type="sibTrans" cxnId="{82BAF53C-61AA-4099-B19E-CF2A149D56F5}">
      <dgm:prSet/>
      <dgm:spPr/>
      <dgm:t>
        <a:bodyPr/>
        <a:lstStyle/>
        <a:p>
          <a:endParaRPr lang="en-MY"/>
        </a:p>
      </dgm:t>
    </dgm:pt>
    <dgm:pt modelId="{D364AA1E-3745-4E8E-9265-A9C507193DBA}">
      <dgm:prSet phldrT="[Text]" custT="1"/>
      <dgm:spPr>
        <a:xfrm>
          <a:off x="2814637" y="690086"/>
          <a:ext cx="1478756" cy="1478756"/>
        </a:xfr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sz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From outside Malaysia for sea &amp; air transportation</a:t>
          </a:r>
        </a:p>
      </dgm:t>
    </dgm:pt>
    <dgm:pt modelId="{771176C8-A47E-422F-B395-B673DB1DDDC7}" type="parTrans" cxnId="{4F4B3169-9F85-4D41-8E0F-4560A66967CC}">
      <dgm:prSet/>
      <dgm:spPr/>
      <dgm:t>
        <a:bodyPr/>
        <a:lstStyle/>
        <a:p>
          <a:endParaRPr lang="en-MY"/>
        </a:p>
      </dgm:t>
    </dgm:pt>
    <dgm:pt modelId="{D3A235EA-2A92-4D7B-8C6B-25855216F432}" type="sibTrans" cxnId="{4F4B3169-9F85-4D41-8E0F-4560A66967CC}">
      <dgm:prSet/>
      <dgm:spPr/>
      <dgm:t>
        <a:bodyPr/>
        <a:lstStyle/>
        <a:p>
          <a:endParaRPr lang="en-MY"/>
        </a:p>
      </dgm:t>
    </dgm:pt>
    <dgm:pt modelId="{DA6EC62D-67D5-4DB1-8E26-980141B0B40D}">
      <dgm:prSet phldrT="[Text]"/>
      <dgm:spPr>
        <a:xfrm>
          <a:off x="2486025" y="4239101"/>
          <a:ext cx="3943350" cy="985837"/>
        </a:xfrm>
        <a:noFill/>
        <a:ln>
          <a:noFill/>
        </a:ln>
        <a:effectLst/>
      </dgm:spPr>
      <dgm:t>
        <a:bodyPr/>
        <a:lstStyle/>
        <a:p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Being tax on resident company (Sdn Bhd &amp; Bhd) that gain income</a:t>
          </a:r>
        </a:p>
      </dgm:t>
    </dgm:pt>
    <dgm:pt modelId="{5B604033-2BD4-431E-8E72-33B2B2E86D2C}" type="parTrans" cxnId="{CFF3B181-68D8-4B48-96C3-A99323BB44BC}">
      <dgm:prSet/>
      <dgm:spPr/>
      <dgm:t>
        <a:bodyPr/>
        <a:lstStyle/>
        <a:p>
          <a:endParaRPr lang="en-MY"/>
        </a:p>
      </dgm:t>
    </dgm:pt>
    <dgm:pt modelId="{1704F89A-65CA-4072-8CA4-4DB65245D621}" type="sibTrans" cxnId="{CFF3B181-68D8-4B48-96C3-A99323BB44BC}">
      <dgm:prSet/>
      <dgm:spPr/>
      <dgm:t>
        <a:bodyPr/>
        <a:lstStyle/>
        <a:p>
          <a:endParaRPr lang="en-MY"/>
        </a:p>
      </dgm:t>
    </dgm:pt>
    <dgm:pt modelId="{23046784-4B98-4B8E-9DDF-74067F006573}">
      <dgm:prSet phldrT="[Text]"/>
      <dgm:spPr>
        <a:xfrm>
          <a:off x="3872769" y="1799482"/>
          <a:ext cx="1478756" cy="1478756"/>
        </a:xfr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From outside Malaysia for banking</a:t>
          </a:r>
        </a:p>
      </dgm:t>
    </dgm:pt>
    <dgm:pt modelId="{3A773048-E9D3-43BB-9389-CB2BE6A3F271}" type="parTrans" cxnId="{AD7B8072-951C-49D6-91CE-30094587E759}">
      <dgm:prSet/>
      <dgm:spPr/>
      <dgm:t>
        <a:bodyPr/>
        <a:lstStyle/>
        <a:p>
          <a:endParaRPr lang="en-MY"/>
        </a:p>
      </dgm:t>
    </dgm:pt>
    <dgm:pt modelId="{B8D606FF-EE8C-4378-AD87-171F48411A40}" type="sibTrans" cxnId="{AD7B8072-951C-49D6-91CE-30094587E759}">
      <dgm:prSet/>
      <dgm:spPr/>
      <dgm:t>
        <a:bodyPr/>
        <a:lstStyle/>
        <a:p>
          <a:endParaRPr lang="en-MY"/>
        </a:p>
      </dgm:t>
    </dgm:pt>
    <dgm:pt modelId="{361CEE34-49F7-4F6C-A62F-A1AF3569D388}" type="pres">
      <dgm:prSet presAssocID="{BE02EB05-3A82-4D1E-BDAC-89C8CAB651C4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A965279-8F60-4790-B942-BF72931A1EF7}" type="pres">
      <dgm:prSet presAssocID="{BE02EB05-3A82-4D1E-BDAC-89C8CAB651C4}" presName="ellipse" presStyleLbl="trBgShp" presStyleIdx="0" presStyleCnt="1"/>
      <dgm:spPr>
        <a:xfrm>
          <a:off x="2331577" y="213598"/>
          <a:ext cx="4239101" cy="1472184"/>
        </a:xfrm>
        <a:prstGeom prst="ellipse">
          <a:avLst/>
        </a:prstGeom>
        <a:solidFill>
          <a:srgbClr val="F8D7CD">
            <a:alpha val="40000"/>
          </a:srgbClr>
        </a:solidFill>
        <a:ln>
          <a:noFill/>
        </a:ln>
        <a:effectLst/>
      </dgm:spPr>
    </dgm:pt>
    <dgm:pt modelId="{090D52FC-E3CD-4F3A-8955-E745D68A3BC1}" type="pres">
      <dgm:prSet presAssocID="{BE02EB05-3A82-4D1E-BDAC-89C8CAB651C4}" presName="arrow1" presStyleLbl="fgShp" presStyleIdx="0" presStyleCnt="1"/>
      <dgm:spPr>
        <a:xfrm>
          <a:off x="4046934" y="3818477"/>
          <a:ext cx="821531" cy="525780"/>
        </a:xfrm>
        <a:prstGeom prst="downArrow">
          <a:avLst/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DEF32820-EBA3-4DBD-BB4E-7954330351EB}" type="pres">
      <dgm:prSet presAssocID="{BE02EB05-3A82-4D1E-BDAC-89C8CAB651C4}" presName="rectangle" presStyleLbl="revTx" presStyleIdx="0" presStyleCnt="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MY"/>
        </a:p>
      </dgm:t>
    </dgm:pt>
    <dgm:pt modelId="{7C7A352B-8040-4C30-B7F5-409F7D5A11FE}" type="pres">
      <dgm:prSet presAssocID="{D364AA1E-3745-4E8E-9265-A9C507193DBA}" presName="item1" presStyleLbl="node1" presStyleIdx="0" presStyleCnt="3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MY"/>
        </a:p>
      </dgm:t>
    </dgm:pt>
    <dgm:pt modelId="{09AB7884-260B-41FB-8A95-DC600FEDC54E}" type="pres">
      <dgm:prSet presAssocID="{23046784-4B98-4B8E-9DDF-74067F006573}" presName="item2" presStyleLbl="node1" presStyleIdx="1" presStyleCnt="3" custScaleX="110528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MY"/>
        </a:p>
      </dgm:t>
    </dgm:pt>
    <dgm:pt modelId="{F58DB366-7B5C-4E41-985D-9EA553F34C37}" type="pres">
      <dgm:prSet presAssocID="{DA6EC62D-67D5-4DB1-8E26-980141B0B40D}" presName="item3" presStyleLbl="node1" presStyleIdx="2" presStyleCnt="3" custLinFactNeighborX="16229" custLinFactNeighborY="5314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MY"/>
        </a:p>
      </dgm:t>
    </dgm:pt>
    <dgm:pt modelId="{59A9D6C8-0425-4869-A765-A846B9FC92A9}" type="pres">
      <dgm:prSet presAssocID="{BE02EB05-3A82-4D1E-BDAC-89C8CAB651C4}" presName="funnel" presStyleLbl="trAlignAcc1" presStyleIdx="0" presStyleCnt="1"/>
      <dgm:spPr>
        <a:xfrm>
          <a:off x="2157412" y="32861"/>
          <a:ext cx="4600575" cy="3680460"/>
        </a:xfrm>
        <a:prstGeom prst="funnel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22126"/>
          </a:solidFill>
          <a:prstDash val="solid"/>
        </a:ln>
        <a:effectLst/>
      </dgm:spPr>
    </dgm:pt>
  </dgm:ptLst>
  <dgm:cxnLst>
    <dgm:cxn modelId="{794FA659-07D4-40FD-AC79-697DBAE44BA2}" type="presOf" srcId="{23046784-4B98-4B8E-9DDF-74067F006573}" destId="{7C7A352B-8040-4C30-B7F5-409F7D5A11FE}" srcOrd="0" destOrd="0" presId="urn:microsoft.com/office/officeart/2005/8/layout/funnel1"/>
    <dgm:cxn modelId="{36EEF571-7EDA-4F56-B037-E78471377384}" type="presOf" srcId="{DA6EC62D-67D5-4DB1-8E26-980141B0B40D}" destId="{DEF32820-EBA3-4DBD-BB4E-7954330351EB}" srcOrd="0" destOrd="0" presId="urn:microsoft.com/office/officeart/2005/8/layout/funnel1"/>
    <dgm:cxn modelId="{B2D7A1A7-469C-4B41-8814-F9F57DCCA13B}" type="presOf" srcId="{D364AA1E-3745-4E8E-9265-A9C507193DBA}" destId="{09AB7884-260B-41FB-8A95-DC600FEDC54E}" srcOrd="0" destOrd="0" presId="urn:microsoft.com/office/officeart/2005/8/layout/funnel1"/>
    <dgm:cxn modelId="{CFF3B181-68D8-4B48-96C3-A99323BB44BC}" srcId="{BE02EB05-3A82-4D1E-BDAC-89C8CAB651C4}" destId="{DA6EC62D-67D5-4DB1-8E26-980141B0B40D}" srcOrd="3" destOrd="0" parTransId="{5B604033-2BD4-431E-8E72-33B2B2E86D2C}" sibTransId="{1704F89A-65CA-4072-8CA4-4DB65245D621}"/>
    <dgm:cxn modelId="{AD7B8072-951C-49D6-91CE-30094587E759}" srcId="{BE02EB05-3A82-4D1E-BDAC-89C8CAB651C4}" destId="{23046784-4B98-4B8E-9DDF-74067F006573}" srcOrd="2" destOrd="0" parTransId="{3A773048-E9D3-43BB-9389-CB2BE6A3F271}" sibTransId="{B8D606FF-EE8C-4378-AD87-171F48411A40}"/>
    <dgm:cxn modelId="{105B7F12-4D0E-4C17-A1AD-2C8E5D48BF55}" type="presOf" srcId="{BE02EB05-3A82-4D1E-BDAC-89C8CAB651C4}" destId="{361CEE34-49F7-4F6C-A62F-A1AF3569D388}" srcOrd="0" destOrd="0" presId="urn:microsoft.com/office/officeart/2005/8/layout/funnel1"/>
    <dgm:cxn modelId="{4F4B3169-9F85-4D41-8E0F-4560A66967CC}" srcId="{BE02EB05-3A82-4D1E-BDAC-89C8CAB651C4}" destId="{D364AA1E-3745-4E8E-9265-A9C507193DBA}" srcOrd="1" destOrd="0" parTransId="{771176C8-A47E-422F-B395-B673DB1DDDC7}" sibTransId="{D3A235EA-2A92-4D7B-8C6B-25855216F432}"/>
    <dgm:cxn modelId="{CF0DBCE9-CF1E-47F7-A881-4C15138602CB}" type="presOf" srcId="{7C1995DB-0326-4BA0-8849-98C5EE47A22F}" destId="{F58DB366-7B5C-4E41-985D-9EA553F34C37}" srcOrd="0" destOrd="0" presId="urn:microsoft.com/office/officeart/2005/8/layout/funnel1"/>
    <dgm:cxn modelId="{82BAF53C-61AA-4099-B19E-CF2A149D56F5}" srcId="{BE02EB05-3A82-4D1E-BDAC-89C8CAB651C4}" destId="{7C1995DB-0326-4BA0-8849-98C5EE47A22F}" srcOrd="0" destOrd="0" parTransId="{89300E72-8F64-494B-B462-7B336E64FF4A}" sibTransId="{A8470DFE-AF53-42FE-8B42-F7385CE78464}"/>
    <dgm:cxn modelId="{7BB72999-6E48-441F-B3D0-528D1AEFE88B}" type="presParOf" srcId="{361CEE34-49F7-4F6C-A62F-A1AF3569D388}" destId="{6A965279-8F60-4790-B942-BF72931A1EF7}" srcOrd="0" destOrd="0" presId="urn:microsoft.com/office/officeart/2005/8/layout/funnel1"/>
    <dgm:cxn modelId="{929C5A9F-C75B-4B6A-9E73-7F5DA05C607E}" type="presParOf" srcId="{361CEE34-49F7-4F6C-A62F-A1AF3569D388}" destId="{090D52FC-E3CD-4F3A-8955-E745D68A3BC1}" srcOrd="1" destOrd="0" presId="urn:microsoft.com/office/officeart/2005/8/layout/funnel1"/>
    <dgm:cxn modelId="{D16CCA20-D4A6-4394-81AC-272ABDECD2E9}" type="presParOf" srcId="{361CEE34-49F7-4F6C-A62F-A1AF3569D388}" destId="{DEF32820-EBA3-4DBD-BB4E-7954330351EB}" srcOrd="2" destOrd="0" presId="urn:microsoft.com/office/officeart/2005/8/layout/funnel1"/>
    <dgm:cxn modelId="{8A3173E2-2720-4558-B6B7-268272DE8725}" type="presParOf" srcId="{361CEE34-49F7-4F6C-A62F-A1AF3569D388}" destId="{7C7A352B-8040-4C30-B7F5-409F7D5A11FE}" srcOrd="3" destOrd="0" presId="urn:microsoft.com/office/officeart/2005/8/layout/funnel1"/>
    <dgm:cxn modelId="{1CDB4BAE-731E-486A-A597-76F405FC1BAC}" type="presParOf" srcId="{361CEE34-49F7-4F6C-A62F-A1AF3569D388}" destId="{09AB7884-260B-41FB-8A95-DC600FEDC54E}" srcOrd="4" destOrd="0" presId="urn:microsoft.com/office/officeart/2005/8/layout/funnel1"/>
    <dgm:cxn modelId="{093814C2-BF04-4B02-AA8F-024CA2C1A878}" type="presParOf" srcId="{361CEE34-49F7-4F6C-A62F-A1AF3569D388}" destId="{F58DB366-7B5C-4E41-985D-9EA553F34C37}" srcOrd="5" destOrd="0" presId="urn:microsoft.com/office/officeart/2005/8/layout/funnel1"/>
    <dgm:cxn modelId="{AD3CCA15-3C83-4E37-89E6-3BC4C6EE90C1}" type="presParOf" srcId="{361CEE34-49F7-4F6C-A62F-A1AF3569D388}" destId="{59A9D6C8-0425-4869-A765-A846B9FC92A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42D0FA-5CC0-4667-8A81-EF21AFF310B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6D58C763-01D0-4115-AB66-8B7092F5ECAD}">
      <dgm:prSet phldrT="[Text]"/>
      <dgm:spPr>
        <a:xfrm>
          <a:off x="2087507" y="2674259"/>
          <a:ext cx="1548258" cy="774129"/>
        </a:xfrm>
        <a:prstGeom prst="roundRect">
          <a:avLst>
            <a:gd name="adj" fmla="val 10000"/>
          </a:avLst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bg1"/>
              </a:solidFill>
              <a:latin typeface="Calibri"/>
              <a:ea typeface="+mn-ea"/>
              <a:cs typeface="+mn-cs"/>
            </a:rPr>
            <a:t>IRB</a:t>
          </a:r>
        </a:p>
      </dgm:t>
    </dgm:pt>
    <dgm:pt modelId="{3AC4983D-109B-4CB4-ACEC-7398BCF5631B}" type="parTrans" cxnId="{5D27414F-66C9-493D-B20F-9234239813D7}">
      <dgm:prSet/>
      <dgm:spPr/>
      <dgm:t>
        <a:bodyPr/>
        <a:lstStyle/>
        <a:p>
          <a:endParaRPr lang="en-MY"/>
        </a:p>
      </dgm:t>
    </dgm:pt>
    <dgm:pt modelId="{788C5099-EFDF-4EAE-A148-024302BA6464}" type="sibTrans" cxnId="{5D27414F-66C9-493D-B20F-9234239813D7}">
      <dgm:prSet/>
      <dgm:spPr/>
      <dgm:t>
        <a:bodyPr/>
        <a:lstStyle/>
        <a:p>
          <a:endParaRPr lang="en-MY"/>
        </a:p>
      </dgm:t>
    </dgm:pt>
    <dgm:pt modelId="{E350F7B5-9B9A-4328-AD11-35B19B4E794E}">
      <dgm:prSet phldrT="[Text]"/>
      <dgm:spPr>
        <a:xfrm>
          <a:off x="4255070" y="1338886"/>
          <a:ext cx="1548258" cy="774129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Company</a:t>
          </a:r>
        </a:p>
      </dgm:t>
    </dgm:pt>
    <dgm:pt modelId="{00696426-0097-4FAA-B0A4-997819FB653F}" type="parTrans" cxnId="{FC280A1E-9653-4B4E-B39F-B67C2CBE9D07}">
      <dgm:prSet/>
      <dgm:spPr>
        <a:xfrm rot="17692822">
          <a:off x="3209422" y="2380322"/>
          <a:ext cx="147199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41FAF34-1581-4F1A-BBB3-4A86C0927B17}" type="sibTrans" cxnId="{FC280A1E-9653-4B4E-B39F-B67C2CBE9D07}">
      <dgm:prSet/>
      <dgm:spPr/>
      <dgm:t>
        <a:bodyPr/>
        <a:lstStyle/>
        <a:p>
          <a:endParaRPr lang="en-MY"/>
        </a:p>
      </dgm:t>
    </dgm:pt>
    <dgm:pt modelId="{56668BAA-54A0-443D-90D4-2C9B845AAA61}">
      <dgm:prSet phldrT="[Text]"/>
      <dgm:spPr>
        <a:xfrm>
          <a:off x="6422633" y="3512"/>
          <a:ext cx="1548258" cy="774129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Estimation</a:t>
          </a:r>
        </a:p>
      </dgm:t>
    </dgm:pt>
    <dgm:pt modelId="{AF86F60C-1156-4948-BAA1-500FC3BD742D}" type="parTrans" cxnId="{87A6F64D-EF32-4842-B53F-CAF76F8D7B5B}">
      <dgm:prSet/>
      <dgm:spPr>
        <a:xfrm rot="17692822">
          <a:off x="5376985" y="1044948"/>
          <a:ext cx="147199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B910353-D9C7-4582-AA37-754B7B166227}" type="sibTrans" cxnId="{87A6F64D-EF32-4842-B53F-CAF76F8D7B5B}">
      <dgm:prSet/>
      <dgm:spPr/>
      <dgm:t>
        <a:bodyPr/>
        <a:lstStyle/>
        <a:p>
          <a:endParaRPr lang="en-MY"/>
        </a:p>
      </dgm:t>
    </dgm:pt>
    <dgm:pt modelId="{98D57614-20E5-4395-A88B-EA83F46F2757}">
      <dgm:prSet phldrT="[Text]"/>
      <dgm:spPr>
        <a:xfrm>
          <a:off x="6422633" y="893761"/>
          <a:ext cx="1548258" cy="774129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Payment of estimation</a:t>
          </a:r>
        </a:p>
      </dgm:t>
    </dgm:pt>
    <dgm:pt modelId="{10164434-4C86-4D64-AE56-1269295C2AF9}" type="parTrans" cxnId="{B27949B9-F341-4DCE-99FC-80F8F0B2FDB2}">
      <dgm:prSet/>
      <dgm:spPr>
        <a:xfrm rot="19457599">
          <a:off x="5731643" y="1490073"/>
          <a:ext cx="762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BB1A5A91-C66C-4179-8A49-9E6214166B1D}" type="sibTrans" cxnId="{B27949B9-F341-4DCE-99FC-80F8F0B2FDB2}">
      <dgm:prSet/>
      <dgm:spPr/>
      <dgm:t>
        <a:bodyPr/>
        <a:lstStyle/>
        <a:p>
          <a:endParaRPr lang="en-MY"/>
        </a:p>
      </dgm:t>
    </dgm:pt>
    <dgm:pt modelId="{B58B8671-4CB4-433F-91E1-8100AF44EC5E}">
      <dgm:prSet phldrT="[Text]"/>
      <dgm:spPr>
        <a:xfrm>
          <a:off x="4255070" y="4009633"/>
          <a:ext cx="1548258" cy="774129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Employer</a:t>
          </a:r>
        </a:p>
      </dgm:t>
    </dgm:pt>
    <dgm:pt modelId="{FB8513C1-3224-49CA-B42F-AE60A6E526C9}" type="parTrans" cxnId="{9A9FEA5D-9D7B-46B8-8648-0A9CE97C2C7C}">
      <dgm:prSet/>
      <dgm:spPr>
        <a:xfrm rot="3907178">
          <a:off x="3209422" y="3715695"/>
          <a:ext cx="147199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6C7211A-5A4B-476D-82C9-CE460BA19C19}" type="sibTrans" cxnId="{9A9FEA5D-9D7B-46B8-8648-0A9CE97C2C7C}">
      <dgm:prSet/>
      <dgm:spPr/>
      <dgm:t>
        <a:bodyPr/>
        <a:lstStyle/>
        <a:p>
          <a:endParaRPr lang="en-MY"/>
        </a:p>
      </dgm:t>
    </dgm:pt>
    <dgm:pt modelId="{E16CCC00-474A-483B-8605-1D02335C3D08}">
      <dgm:prSet phldrT="[Text]"/>
      <dgm:spPr>
        <a:xfrm>
          <a:off x="6422633" y="3564508"/>
          <a:ext cx="1548258" cy="774129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Inform employees’ remuneration</a:t>
          </a:r>
        </a:p>
      </dgm:t>
    </dgm:pt>
    <dgm:pt modelId="{58716A31-E634-4214-9790-C57EE7E3529C}" type="parTrans" cxnId="{1E032CA2-876C-4F84-806B-41DCCD3DA9B3}">
      <dgm:prSet/>
      <dgm:spPr>
        <a:xfrm rot="19457599">
          <a:off x="5731643" y="4160820"/>
          <a:ext cx="762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5D866B8-E756-42D6-8C9A-BD2C928CC777}" type="sibTrans" cxnId="{1E032CA2-876C-4F84-806B-41DCCD3DA9B3}">
      <dgm:prSet/>
      <dgm:spPr/>
      <dgm:t>
        <a:bodyPr/>
        <a:lstStyle/>
        <a:p>
          <a:endParaRPr lang="en-MY"/>
        </a:p>
      </dgm:t>
    </dgm:pt>
    <dgm:pt modelId="{D2D5A4C0-D75A-47E8-BF08-68C2CA444E05}">
      <dgm:prSet phldrT="[Text]"/>
      <dgm:spPr>
        <a:xfrm>
          <a:off x="6422633" y="1784010"/>
          <a:ext cx="1548258" cy="774129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Tax Computation</a:t>
          </a:r>
        </a:p>
      </dgm:t>
    </dgm:pt>
    <dgm:pt modelId="{8BB04B01-53BC-44F0-83CB-E7BCA6DFE5F9}" type="parTrans" cxnId="{D2619130-1717-427E-8A05-A648D265798D}">
      <dgm:prSet/>
      <dgm:spPr>
        <a:xfrm rot="2142401">
          <a:off x="5731643" y="1935197"/>
          <a:ext cx="762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0D52FBDB-0F67-44CF-A2E3-6E3B138DCB60}" type="sibTrans" cxnId="{D2619130-1717-427E-8A05-A648D265798D}">
      <dgm:prSet/>
      <dgm:spPr/>
      <dgm:t>
        <a:bodyPr/>
        <a:lstStyle/>
        <a:p>
          <a:endParaRPr lang="en-MY"/>
        </a:p>
      </dgm:t>
    </dgm:pt>
    <dgm:pt modelId="{B0A8C72C-6283-40C5-8355-CCA6BBF0F7B0}">
      <dgm:prSet phldrT="[Text]"/>
      <dgm:spPr>
        <a:xfrm>
          <a:off x="6422633" y="2674259"/>
          <a:ext cx="1548258" cy="774129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Payment of final tax (net)</a:t>
          </a:r>
        </a:p>
      </dgm:t>
    </dgm:pt>
    <dgm:pt modelId="{C522AD95-C5BC-46A2-9A8E-4F621C1F0440}" type="parTrans" cxnId="{391A59B6-8742-48F1-8FCD-60A035D37D52}">
      <dgm:prSet/>
      <dgm:spPr>
        <a:xfrm rot="3907178">
          <a:off x="5376985" y="2380322"/>
          <a:ext cx="147199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DC21F2F-7141-4703-B63D-4035338AB5E7}" type="sibTrans" cxnId="{391A59B6-8742-48F1-8FCD-60A035D37D52}">
      <dgm:prSet/>
      <dgm:spPr/>
      <dgm:t>
        <a:bodyPr/>
        <a:lstStyle/>
        <a:p>
          <a:endParaRPr lang="en-MY"/>
        </a:p>
      </dgm:t>
    </dgm:pt>
    <dgm:pt modelId="{61D97AEF-90C8-4965-B885-4F9DEA266ED8}">
      <dgm:prSet phldrT="[Text]"/>
      <dgm:spPr>
        <a:xfrm>
          <a:off x="6422633" y="4454757"/>
          <a:ext cx="1548258" cy="774129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chemeClr val="tx1"/>
              </a:solidFill>
              <a:latin typeface="Calibri"/>
              <a:ea typeface="+mn-ea"/>
              <a:cs typeface="+mn-cs"/>
            </a:rPr>
            <a:t>Deduct MTD</a:t>
          </a:r>
        </a:p>
      </dgm:t>
    </dgm:pt>
    <dgm:pt modelId="{1776A405-8A88-4EB3-ACAA-BD134CD75808}" type="parTrans" cxnId="{68379D0F-5E83-4450-AEA9-BFE2FA209FD2}">
      <dgm:prSet/>
      <dgm:spPr>
        <a:xfrm rot="2142401">
          <a:off x="5731643" y="4605944"/>
          <a:ext cx="76267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</a:ln>
        <a:effectLst/>
      </dgm:spPr>
      <dgm:t>
        <a:bodyPr/>
        <a:lstStyle/>
        <a:p>
          <a:endParaRPr lang="en-MY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4D86C9BE-B6D5-4133-B86A-534595EFA30D}" type="sibTrans" cxnId="{68379D0F-5E83-4450-AEA9-BFE2FA209FD2}">
      <dgm:prSet/>
      <dgm:spPr/>
      <dgm:t>
        <a:bodyPr/>
        <a:lstStyle/>
        <a:p>
          <a:endParaRPr lang="en-MY"/>
        </a:p>
      </dgm:t>
    </dgm:pt>
    <dgm:pt modelId="{3DE6CA42-5FFB-408F-AC1C-0184413BEE04}" type="pres">
      <dgm:prSet presAssocID="{0F42D0FA-5CC0-4667-8A81-EF21AFF310B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FFD8CBD-8B7C-434B-84DF-530AAB82075F}" type="pres">
      <dgm:prSet presAssocID="{6D58C763-01D0-4115-AB66-8B7092F5ECAD}" presName="root1" presStyleCnt="0"/>
      <dgm:spPr/>
    </dgm:pt>
    <dgm:pt modelId="{F7FEEDC9-44FD-4EC2-908A-E331CF19C0CA}" type="pres">
      <dgm:prSet presAssocID="{6D58C763-01D0-4115-AB66-8B7092F5ECA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6BAAA42-6450-4882-8352-DAE02EA469DE}" type="pres">
      <dgm:prSet presAssocID="{6D58C763-01D0-4115-AB66-8B7092F5ECAD}" presName="level2hierChild" presStyleCnt="0"/>
      <dgm:spPr/>
    </dgm:pt>
    <dgm:pt modelId="{71AEA337-F58D-49C3-A554-87FD461E35B5}" type="pres">
      <dgm:prSet presAssocID="{00696426-0097-4FAA-B0A4-997819FB653F}" presName="conn2-1" presStyleLbl="parChTrans1D2" presStyleIdx="0" presStyleCnt="2"/>
      <dgm:spPr/>
      <dgm:t>
        <a:bodyPr/>
        <a:lstStyle/>
        <a:p>
          <a:endParaRPr lang="en-MY"/>
        </a:p>
      </dgm:t>
    </dgm:pt>
    <dgm:pt modelId="{F294CE44-178B-4EF4-AB40-26FF7AAC68C8}" type="pres">
      <dgm:prSet presAssocID="{00696426-0097-4FAA-B0A4-997819FB653F}" presName="connTx" presStyleLbl="parChTrans1D2" presStyleIdx="0" presStyleCnt="2"/>
      <dgm:spPr/>
      <dgm:t>
        <a:bodyPr/>
        <a:lstStyle/>
        <a:p>
          <a:endParaRPr lang="en-MY"/>
        </a:p>
      </dgm:t>
    </dgm:pt>
    <dgm:pt modelId="{8A3F907E-00AE-4401-BAF7-710123CDD137}" type="pres">
      <dgm:prSet presAssocID="{E350F7B5-9B9A-4328-AD11-35B19B4E794E}" presName="root2" presStyleCnt="0"/>
      <dgm:spPr/>
    </dgm:pt>
    <dgm:pt modelId="{DD24E824-FD78-4093-8800-F7C2165EBB38}" type="pres">
      <dgm:prSet presAssocID="{E350F7B5-9B9A-4328-AD11-35B19B4E794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F4677BD5-72BA-49D2-B1BA-E0A462700290}" type="pres">
      <dgm:prSet presAssocID="{E350F7B5-9B9A-4328-AD11-35B19B4E794E}" presName="level3hierChild" presStyleCnt="0"/>
      <dgm:spPr/>
    </dgm:pt>
    <dgm:pt modelId="{62C08645-D6A3-4B90-9CDC-FB93A81701CD}" type="pres">
      <dgm:prSet presAssocID="{AF86F60C-1156-4948-BAA1-500FC3BD742D}" presName="conn2-1" presStyleLbl="parChTrans1D3" presStyleIdx="0" presStyleCnt="6"/>
      <dgm:spPr/>
      <dgm:t>
        <a:bodyPr/>
        <a:lstStyle/>
        <a:p>
          <a:endParaRPr lang="en-MY"/>
        </a:p>
      </dgm:t>
    </dgm:pt>
    <dgm:pt modelId="{77EC1AFD-F874-4154-94AD-F42473B51320}" type="pres">
      <dgm:prSet presAssocID="{AF86F60C-1156-4948-BAA1-500FC3BD742D}" presName="connTx" presStyleLbl="parChTrans1D3" presStyleIdx="0" presStyleCnt="6"/>
      <dgm:spPr/>
      <dgm:t>
        <a:bodyPr/>
        <a:lstStyle/>
        <a:p>
          <a:endParaRPr lang="en-MY"/>
        </a:p>
      </dgm:t>
    </dgm:pt>
    <dgm:pt modelId="{467D9FA4-40D4-4A04-BDA6-6006830C2754}" type="pres">
      <dgm:prSet presAssocID="{56668BAA-54A0-443D-90D4-2C9B845AAA61}" presName="root2" presStyleCnt="0"/>
      <dgm:spPr/>
    </dgm:pt>
    <dgm:pt modelId="{BCFFC921-A1AA-47AD-9E0D-40DB2BF3223D}" type="pres">
      <dgm:prSet presAssocID="{56668BAA-54A0-443D-90D4-2C9B845AAA61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2F68F3D-11A0-46A8-ACF9-1C87FFEE160F}" type="pres">
      <dgm:prSet presAssocID="{56668BAA-54A0-443D-90D4-2C9B845AAA61}" presName="level3hierChild" presStyleCnt="0"/>
      <dgm:spPr/>
    </dgm:pt>
    <dgm:pt modelId="{35965A79-A7BD-4D06-9875-FAE143E45926}" type="pres">
      <dgm:prSet presAssocID="{10164434-4C86-4D64-AE56-1269295C2AF9}" presName="conn2-1" presStyleLbl="parChTrans1D3" presStyleIdx="1" presStyleCnt="6"/>
      <dgm:spPr/>
      <dgm:t>
        <a:bodyPr/>
        <a:lstStyle/>
        <a:p>
          <a:endParaRPr lang="en-MY"/>
        </a:p>
      </dgm:t>
    </dgm:pt>
    <dgm:pt modelId="{B2D858CF-98C8-45A8-B4AC-B0E582329443}" type="pres">
      <dgm:prSet presAssocID="{10164434-4C86-4D64-AE56-1269295C2AF9}" presName="connTx" presStyleLbl="parChTrans1D3" presStyleIdx="1" presStyleCnt="6"/>
      <dgm:spPr/>
      <dgm:t>
        <a:bodyPr/>
        <a:lstStyle/>
        <a:p>
          <a:endParaRPr lang="en-MY"/>
        </a:p>
      </dgm:t>
    </dgm:pt>
    <dgm:pt modelId="{5058328C-FC70-4DE6-BA66-05BD0A250114}" type="pres">
      <dgm:prSet presAssocID="{98D57614-20E5-4395-A88B-EA83F46F2757}" presName="root2" presStyleCnt="0"/>
      <dgm:spPr/>
    </dgm:pt>
    <dgm:pt modelId="{A0AB24F4-616E-4C68-85D3-09B4B60166FA}" type="pres">
      <dgm:prSet presAssocID="{98D57614-20E5-4395-A88B-EA83F46F2757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1969AE8-C1BF-4E67-B131-D6ACA3BC1D5E}" type="pres">
      <dgm:prSet presAssocID="{98D57614-20E5-4395-A88B-EA83F46F2757}" presName="level3hierChild" presStyleCnt="0"/>
      <dgm:spPr/>
    </dgm:pt>
    <dgm:pt modelId="{7DA53E11-F679-49D6-881C-474B61E525E4}" type="pres">
      <dgm:prSet presAssocID="{8BB04B01-53BC-44F0-83CB-E7BCA6DFE5F9}" presName="conn2-1" presStyleLbl="parChTrans1D3" presStyleIdx="2" presStyleCnt="6"/>
      <dgm:spPr/>
      <dgm:t>
        <a:bodyPr/>
        <a:lstStyle/>
        <a:p>
          <a:endParaRPr lang="en-MY"/>
        </a:p>
      </dgm:t>
    </dgm:pt>
    <dgm:pt modelId="{70D45494-BB8C-431F-88AD-C48113D9F947}" type="pres">
      <dgm:prSet presAssocID="{8BB04B01-53BC-44F0-83CB-E7BCA6DFE5F9}" presName="connTx" presStyleLbl="parChTrans1D3" presStyleIdx="2" presStyleCnt="6"/>
      <dgm:spPr/>
      <dgm:t>
        <a:bodyPr/>
        <a:lstStyle/>
        <a:p>
          <a:endParaRPr lang="en-MY"/>
        </a:p>
      </dgm:t>
    </dgm:pt>
    <dgm:pt modelId="{94C7EA24-727A-4EFD-9707-4608971D4C28}" type="pres">
      <dgm:prSet presAssocID="{D2D5A4C0-D75A-47E8-BF08-68C2CA444E05}" presName="root2" presStyleCnt="0"/>
      <dgm:spPr/>
    </dgm:pt>
    <dgm:pt modelId="{EF9A6B59-DC8A-4C4B-A5BF-57AB720C5FB8}" type="pres">
      <dgm:prSet presAssocID="{D2D5A4C0-D75A-47E8-BF08-68C2CA444E05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36D5C04-8811-4DC1-A1AA-C4A36FB0ECF4}" type="pres">
      <dgm:prSet presAssocID="{D2D5A4C0-D75A-47E8-BF08-68C2CA444E05}" presName="level3hierChild" presStyleCnt="0"/>
      <dgm:spPr/>
    </dgm:pt>
    <dgm:pt modelId="{FDDEAA8B-2C45-41A0-99F2-1A44FE8D4404}" type="pres">
      <dgm:prSet presAssocID="{C522AD95-C5BC-46A2-9A8E-4F621C1F0440}" presName="conn2-1" presStyleLbl="parChTrans1D3" presStyleIdx="3" presStyleCnt="6"/>
      <dgm:spPr/>
      <dgm:t>
        <a:bodyPr/>
        <a:lstStyle/>
        <a:p>
          <a:endParaRPr lang="en-MY"/>
        </a:p>
      </dgm:t>
    </dgm:pt>
    <dgm:pt modelId="{A0764B39-6360-4313-A537-BA1E3E2AE32A}" type="pres">
      <dgm:prSet presAssocID="{C522AD95-C5BC-46A2-9A8E-4F621C1F0440}" presName="connTx" presStyleLbl="parChTrans1D3" presStyleIdx="3" presStyleCnt="6"/>
      <dgm:spPr/>
      <dgm:t>
        <a:bodyPr/>
        <a:lstStyle/>
        <a:p>
          <a:endParaRPr lang="en-MY"/>
        </a:p>
      </dgm:t>
    </dgm:pt>
    <dgm:pt modelId="{7177F069-7904-4FF3-8DAA-D07886DF8ADA}" type="pres">
      <dgm:prSet presAssocID="{B0A8C72C-6283-40C5-8355-CCA6BBF0F7B0}" presName="root2" presStyleCnt="0"/>
      <dgm:spPr/>
    </dgm:pt>
    <dgm:pt modelId="{0C797B3B-0FE3-4C34-9934-623B0E19A112}" type="pres">
      <dgm:prSet presAssocID="{B0A8C72C-6283-40C5-8355-CCA6BBF0F7B0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20EB93B-FE51-4A86-817B-C463CF8872BC}" type="pres">
      <dgm:prSet presAssocID="{B0A8C72C-6283-40C5-8355-CCA6BBF0F7B0}" presName="level3hierChild" presStyleCnt="0"/>
      <dgm:spPr/>
    </dgm:pt>
    <dgm:pt modelId="{0BCCF7BC-DA0B-4B6F-82A2-AAA1A6A03A40}" type="pres">
      <dgm:prSet presAssocID="{FB8513C1-3224-49CA-B42F-AE60A6E526C9}" presName="conn2-1" presStyleLbl="parChTrans1D2" presStyleIdx="1" presStyleCnt="2"/>
      <dgm:spPr/>
      <dgm:t>
        <a:bodyPr/>
        <a:lstStyle/>
        <a:p>
          <a:endParaRPr lang="en-MY"/>
        </a:p>
      </dgm:t>
    </dgm:pt>
    <dgm:pt modelId="{9B04FED2-8045-46BE-9414-5FD11BB5693B}" type="pres">
      <dgm:prSet presAssocID="{FB8513C1-3224-49CA-B42F-AE60A6E526C9}" presName="connTx" presStyleLbl="parChTrans1D2" presStyleIdx="1" presStyleCnt="2"/>
      <dgm:spPr/>
      <dgm:t>
        <a:bodyPr/>
        <a:lstStyle/>
        <a:p>
          <a:endParaRPr lang="en-MY"/>
        </a:p>
      </dgm:t>
    </dgm:pt>
    <dgm:pt modelId="{B7F33A03-D7EB-4C52-B35E-EAD76B5FF227}" type="pres">
      <dgm:prSet presAssocID="{B58B8671-4CB4-433F-91E1-8100AF44EC5E}" presName="root2" presStyleCnt="0"/>
      <dgm:spPr/>
    </dgm:pt>
    <dgm:pt modelId="{415DF6D8-3E94-4EBC-A7AE-B1F22764FE7D}" type="pres">
      <dgm:prSet presAssocID="{B58B8671-4CB4-433F-91E1-8100AF44EC5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9606B1B-CBF6-4A5A-8D1B-A869B185D753}" type="pres">
      <dgm:prSet presAssocID="{B58B8671-4CB4-433F-91E1-8100AF44EC5E}" presName="level3hierChild" presStyleCnt="0"/>
      <dgm:spPr/>
    </dgm:pt>
    <dgm:pt modelId="{A8E62CE3-D2F7-4011-BFD4-C95074378691}" type="pres">
      <dgm:prSet presAssocID="{58716A31-E634-4214-9790-C57EE7E3529C}" presName="conn2-1" presStyleLbl="parChTrans1D3" presStyleIdx="4" presStyleCnt="6"/>
      <dgm:spPr/>
      <dgm:t>
        <a:bodyPr/>
        <a:lstStyle/>
        <a:p>
          <a:endParaRPr lang="en-MY"/>
        </a:p>
      </dgm:t>
    </dgm:pt>
    <dgm:pt modelId="{27EB6A74-CEBE-489B-8967-47800DDF3419}" type="pres">
      <dgm:prSet presAssocID="{58716A31-E634-4214-9790-C57EE7E3529C}" presName="connTx" presStyleLbl="parChTrans1D3" presStyleIdx="4" presStyleCnt="6"/>
      <dgm:spPr/>
      <dgm:t>
        <a:bodyPr/>
        <a:lstStyle/>
        <a:p>
          <a:endParaRPr lang="en-MY"/>
        </a:p>
      </dgm:t>
    </dgm:pt>
    <dgm:pt modelId="{96510722-9FE9-4FD6-9907-DA3C517C4762}" type="pres">
      <dgm:prSet presAssocID="{E16CCC00-474A-483B-8605-1D02335C3D08}" presName="root2" presStyleCnt="0"/>
      <dgm:spPr/>
    </dgm:pt>
    <dgm:pt modelId="{EA7ADBCE-13E1-45B1-A2CC-B5E97C86A771}" type="pres">
      <dgm:prSet presAssocID="{E16CCC00-474A-483B-8605-1D02335C3D08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3B36A147-F1DF-46B9-A23C-33AB41B8486B}" type="pres">
      <dgm:prSet presAssocID="{E16CCC00-474A-483B-8605-1D02335C3D08}" presName="level3hierChild" presStyleCnt="0"/>
      <dgm:spPr/>
    </dgm:pt>
    <dgm:pt modelId="{554F957E-70E0-4517-9E94-1CF922595AEA}" type="pres">
      <dgm:prSet presAssocID="{1776A405-8A88-4EB3-ACAA-BD134CD75808}" presName="conn2-1" presStyleLbl="parChTrans1D3" presStyleIdx="5" presStyleCnt="6"/>
      <dgm:spPr/>
      <dgm:t>
        <a:bodyPr/>
        <a:lstStyle/>
        <a:p>
          <a:endParaRPr lang="en-MY"/>
        </a:p>
      </dgm:t>
    </dgm:pt>
    <dgm:pt modelId="{BA04BD3B-D355-43A0-AD6C-7BE9A085B049}" type="pres">
      <dgm:prSet presAssocID="{1776A405-8A88-4EB3-ACAA-BD134CD75808}" presName="connTx" presStyleLbl="parChTrans1D3" presStyleIdx="5" presStyleCnt="6"/>
      <dgm:spPr/>
      <dgm:t>
        <a:bodyPr/>
        <a:lstStyle/>
        <a:p>
          <a:endParaRPr lang="en-MY"/>
        </a:p>
      </dgm:t>
    </dgm:pt>
    <dgm:pt modelId="{BD8CDE2C-5344-489C-AF67-C6741BB4B692}" type="pres">
      <dgm:prSet presAssocID="{61D97AEF-90C8-4965-B885-4F9DEA266ED8}" presName="root2" presStyleCnt="0"/>
      <dgm:spPr/>
    </dgm:pt>
    <dgm:pt modelId="{DF13E53C-9BF3-4622-A3AF-6465AD1C8F4E}" type="pres">
      <dgm:prSet presAssocID="{61D97AEF-90C8-4965-B885-4F9DEA266ED8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8425290D-C63A-48B2-AE62-6C53173F5484}" type="pres">
      <dgm:prSet presAssocID="{61D97AEF-90C8-4965-B885-4F9DEA266ED8}" presName="level3hierChild" presStyleCnt="0"/>
      <dgm:spPr/>
    </dgm:pt>
  </dgm:ptLst>
  <dgm:cxnLst>
    <dgm:cxn modelId="{FBEBCB60-9EBB-44E2-AA61-70C60AF9C8C1}" type="presOf" srcId="{B58B8671-4CB4-433F-91E1-8100AF44EC5E}" destId="{415DF6D8-3E94-4EBC-A7AE-B1F22764FE7D}" srcOrd="0" destOrd="0" presId="urn:microsoft.com/office/officeart/2005/8/layout/hierarchy2"/>
    <dgm:cxn modelId="{AC52ABF9-96A2-43A3-8EE5-F0122E9BC9C3}" type="presOf" srcId="{1776A405-8A88-4EB3-ACAA-BD134CD75808}" destId="{BA04BD3B-D355-43A0-AD6C-7BE9A085B049}" srcOrd="1" destOrd="0" presId="urn:microsoft.com/office/officeart/2005/8/layout/hierarchy2"/>
    <dgm:cxn modelId="{BE03894B-DD60-4762-85AF-228DD24C17CA}" type="presOf" srcId="{E350F7B5-9B9A-4328-AD11-35B19B4E794E}" destId="{DD24E824-FD78-4093-8800-F7C2165EBB38}" srcOrd="0" destOrd="0" presId="urn:microsoft.com/office/officeart/2005/8/layout/hierarchy2"/>
    <dgm:cxn modelId="{9663E818-C10F-4D32-9441-AB5A82EEB738}" type="presOf" srcId="{6D58C763-01D0-4115-AB66-8B7092F5ECAD}" destId="{F7FEEDC9-44FD-4EC2-908A-E331CF19C0CA}" srcOrd="0" destOrd="0" presId="urn:microsoft.com/office/officeart/2005/8/layout/hierarchy2"/>
    <dgm:cxn modelId="{4CE592F8-975B-4E0C-A120-D1D60B63A46F}" type="presOf" srcId="{FB8513C1-3224-49CA-B42F-AE60A6E526C9}" destId="{9B04FED2-8045-46BE-9414-5FD11BB5693B}" srcOrd="1" destOrd="0" presId="urn:microsoft.com/office/officeart/2005/8/layout/hierarchy2"/>
    <dgm:cxn modelId="{203F731E-27CB-4921-8437-474C383D8D73}" type="presOf" srcId="{D2D5A4C0-D75A-47E8-BF08-68C2CA444E05}" destId="{EF9A6B59-DC8A-4C4B-A5BF-57AB720C5FB8}" srcOrd="0" destOrd="0" presId="urn:microsoft.com/office/officeart/2005/8/layout/hierarchy2"/>
    <dgm:cxn modelId="{DDEE2C2A-6F74-4B73-919C-1FD07E513750}" type="presOf" srcId="{10164434-4C86-4D64-AE56-1269295C2AF9}" destId="{B2D858CF-98C8-45A8-B4AC-B0E582329443}" srcOrd="1" destOrd="0" presId="urn:microsoft.com/office/officeart/2005/8/layout/hierarchy2"/>
    <dgm:cxn modelId="{62FB0BAC-1AA9-4C99-A0A0-812DB5A3F4E0}" type="presOf" srcId="{AF86F60C-1156-4948-BAA1-500FC3BD742D}" destId="{77EC1AFD-F874-4154-94AD-F42473B51320}" srcOrd="1" destOrd="0" presId="urn:microsoft.com/office/officeart/2005/8/layout/hierarchy2"/>
    <dgm:cxn modelId="{B43C1CDC-7D72-4EEB-A740-09C21A7D3198}" type="presOf" srcId="{61D97AEF-90C8-4965-B885-4F9DEA266ED8}" destId="{DF13E53C-9BF3-4622-A3AF-6465AD1C8F4E}" srcOrd="0" destOrd="0" presId="urn:microsoft.com/office/officeart/2005/8/layout/hierarchy2"/>
    <dgm:cxn modelId="{12DA2593-C60B-4903-80B3-ED92D4F7DD21}" type="presOf" srcId="{0F42D0FA-5CC0-4667-8A81-EF21AFF310B9}" destId="{3DE6CA42-5FFB-408F-AC1C-0184413BEE04}" srcOrd="0" destOrd="0" presId="urn:microsoft.com/office/officeart/2005/8/layout/hierarchy2"/>
    <dgm:cxn modelId="{86BAAC1A-EAB5-409A-B063-A6B559F886BE}" type="presOf" srcId="{00696426-0097-4FAA-B0A4-997819FB653F}" destId="{71AEA337-F58D-49C3-A554-87FD461E35B5}" srcOrd="0" destOrd="0" presId="urn:microsoft.com/office/officeart/2005/8/layout/hierarchy2"/>
    <dgm:cxn modelId="{68379D0F-5E83-4450-AEA9-BFE2FA209FD2}" srcId="{B58B8671-4CB4-433F-91E1-8100AF44EC5E}" destId="{61D97AEF-90C8-4965-B885-4F9DEA266ED8}" srcOrd="1" destOrd="0" parTransId="{1776A405-8A88-4EB3-ACAA-BD134CD75808}" sibTransId="{4D86C9BE-B6D5-4133-B86A-534595EFA30D}"/>
    <dgm:cxn modelId="{FC280A1E-9653-4B4E-B39F-B67C2CBE9D07}" srcId="{6D58C763-01D0-4115-AB66-8B7092F5ECAD}" destId="{E350F7B5-9B9A-4328-AD11-35B19B4E794E}" srcOrd="0" destOrd="0" parTransId="{00696426-0097-4FAA-B0A4-997819FB653F}" sibTransId="{341FAF34-1581-4F1A-BBB3-4A86C0927B17}"/>
    <dgm:cxn modelId="{2DE8812A-6CA9-4B08-A591-8A3E7906F111}" type="presOf" srcId="{58716A31-E634-4214-9790-C57EE7E3529C}" destId="{27EB6A74-CEBE-489B-8967-47800DDF3419}" srcOrd="1" destOrd="0" presId="urn:microsoft.com/office/officeart/2005/8/layout/hierarchy2"/>
    <dgm:cxn modelId="{9A9FEA5D-9D7B-46B8-8648-0A9CE97C2C7C}" srcId="{6D58C763-01D0-4115-AB66-8B7092F5ECAD}" destId="{B58B8671-4CB4-433F-91E1-8100AF44EC5E}" srcOrd="1" destOrd="0" parTransId="{FB8513C1-3224-49CA-B42F-AE60A6E526C9}" sibTransId="{66C7211A-5A4B-476D-82C9-CE460BA19C19}"/>
    <dgm:cxn modelId="{0EB65EF2-C840-482C-95E5-52A378DE09E2}" type="presOf" srcId="{E16CCC00-474A-483B-8605-1D02335C3D08}" destId="{EA7ADBCE-13E1-45B1-A2CC-B5E97C86A771}" srcOrd="0" destOrd="0" presId="urn:microsoft.com/office/officeart/2005/8/layout/hierarchy2"/>
    <dgm:cxn modelId="{E08AC9F7-B488-4870-9CB5-4B3E81B64FBD}" type="presOf" srcId="{10164434-4C86-4D64-AE56-1269295C2AF9}" destId="{35965A79-A7BD-4D06-9875-FAE143E45926}" srcOrd="0" destOrd="0" presId="urn:microsoft.com/office/officeart/2005/8/layout/hierarchy2"/>
    <dgm:cxn modelId="{B27949B9-F341-4DCE-99FC-80F8F0B2FDB2}" srcId="{E350F7B5-9B9A-4328-AD11-35B19B4E794E}" destId="{98D57614-20E5-4395-A88B-EA83F46F2757}" srcOrd="1" destOrd="0" parTransId="{10164434-4C86-4D64-AE56-1269295C2AF9}" sibTransId="{BB1A5A91-C66C-4179-8A49-9E6214166B1D}"/>
    <dgm:cxn modelId="{F76113F1-E9CD-4A99-9B3E-F83E68B8228A}" type="presOf" srcId="{00696426-0097-4FAA-B0A4-997819FB653F}" destId="{F294CE44-178B-4EF4-AB40-26FF7AAC68C8}" srcOrd="1" destOrd="0" presId="urn:microsoft.com/office/officeart/2005/8/layout/hierarchy2"/>
    <dgm:cxn modelId="{5D27414F-66C9-493D-B20F-9234239813D7}" srcId="{0F42D0FA-5CC0-4667-8A81-EF21AFF310B9}" destId="{6D58C763-01D0-4115-AB66-8B7092F5ECAD}" srcOrd="0" destOrd="0" parTransId="{3AC4983D-109B-4CB4-ACEC-7398BCF5631B}" sibTransId="{788C5099-EFDF-4EAE-A148-024302BA6464}"/>
    <dgm:cxn modelId="{05500EDA-6834-4C36-BB1B-03F93D8AB1DC}" type="presOf" srcId="{8BB04B01-53BC-44F0-83CB-E7BCA6DFE5F9}" destId="{7DA53E11-F679-49D6-881C-474B61E525E4}" srcOrd="0" destOrd="0" presId="urn:microsoft.com/office/officeart/2005/8/layout/hierarchy2"/>
    <dgm:cxn modelId="{87A6F64D-EF32-4842-B53F-CAF76F8D7B5B}" srcId="{E350F7B5-9B9A-4328-AD11-35B19B4E794E}" destId="{56668BAA-54A0-443D-90D4-2C9B845AAA61}" srcOrd="0" destOrd="0" parTransId="{AF86F60C-1156-4948-BAA1-500FC3BD742D}" sibTransId="{2B910353-D9C7-4582-AA37-754B7B166227}"/>
    <dgm:cxn modelId="{C69CEF98-B195-41A5-8A22-07FF1F2E0954}" type="presOf" srcId="{B0A8C72C-6283-40C5-8355-CCA6BBF0F7B0}" destId="{0C797B3B-0FE3-4C34-9934-623B0E19A112}" srcOrd="0" destOrd="0" presId="urn:microsoft.com/office/officeart/2005/8/layout/hierarchy2"/>
    <dgm:cxn modelId="{6539F145-E37E-4CCC-B886-D44945B6AE0F}" type="presOf" srcId="{98D57614-20E5-4395-A88B-EA83F46F2757}" destId="{A0AB24F4-616E-4C68-85D3-09B4B60166FA}" srcOrd="0" destOrd="0" presId="urn:microsoft.com/office/officeart/2005/8/layout/hierarchy2"/>
    <dgm:cxn modelId="{190704F1-E817-4046-A798-88B3173D9B4A}" type="presOf" srcId="{56668BAA-54A0-443D-90D4-2C9B845AAA61}" destId="{BCFFC921-A1AA-47AD-9E0D-40DB2BF3223D}" srcOrd="0" destOrd="0" presId="urn:microsoft.com/office/officeart/2005/8/layout/hierarchy2"/>
    <dgm:cxn modelId="{1E032CA2-876C-4F84-806B-41DCCD3DA9B3}" srcId="{B58B8671-4CB4-433F-91E1-8100AF44EC5E}" destId="{E16CCC00-474A-483B-8605-1D02335C3D08}" srcOrd="0" destOrd="0" parTransId="{58716A31-E634-4214-9790-C57EE7E3529C}" sibTransId="{E5D866B8-E756-42D6-8C9A-BD2C928CC777}"/>
    <dgm:cxn modelId="{2DDDCE5C-58B8-4D17-A23A-6B32CEDB46FB}" type="presOf" srcId="{C522AD95-C5BC-46A2-9A8E-4F621C1F0440}" destId="{A0764B39-6360-4313-A537-BA1E3E2AE32A}" srcOrd="1" destOrd="0" presId="urn:microsoft.com/office/officeart/2005/8/layout/hierarchy2"/>
    <dgm:cxn modelId="{E8F43206-04DC-49C9-B43D-A50F8B40A019}" type="presOf" srcId="{1776A405-8A88-4EB3-ACAA-BD134CD75808}" destId="{554F957E-70E0-4517-9E94-1CF922595AEA}" srcOrd="0" destOrd="0" presId="urn:microsoft.com/office/officeart/2005/8/layout/hierarchy2"/>
    <dgm:cxn modelId="{391A59B6-8742-48F1-8FCD-60A035D37D52}" srcId="{E350F7B5-9B9A-4328-AD11-35B19B4E794E}" destId="{B0A8C72C-6283-40C5-8355-CCA6BBF0F7B0}" srcOrd="3" destOrd="0" parTransId="{C522AD95-C5BC-46A2-9A8E-4F621C1F0440}" sibTransId="{FDC21F2F-7141-4703-B63D-4035338AB5E7}"/>
    <dgm:cxn modelId="{2CBEB949-0A9A-4270-8091-648F0C61EA69}" type="presOf" srcId="{AF86F60C-1156-4948-BAA1-500FC3BD742D}" destId="{62C08645-D6A3-4B90-9CDC-FB93A81701CD}" srcOrd="0" destOrd="0" presId="urn:microsoft.com/office/officeart/2005/8/layout/hierarchy2"/>
    <dgm:cxn modelId="{DC830A4D-3D52-4952-8737-3F3815BF6ABC}" type="presOf" srcId="{58716A31-E634-4214-9790-C57EE7E3529C}" destId="{A8E62CE3-D2F7-4011-BFD4-C95074378691}" srcOrd="0" destOrd="0" presId="urn:microsoft.com/office/officeart/2005/8/layout/hierarchy2"/>
    <dgm:cxn modelId="{A662B91F-AB1C-4644-AF6C-1F5AD67DA483}" type="presOf" srcId="{8BB04B01-53BC-44F0-83CB-E7BCA6DFE5F9}" destId="{70D45494-BB8C-431F-88AD-C48113D9F947}" srcOrd="1" destOrd="0" presId="urn:microsoft.com/office/officeart/2005/8/layout/hierarchy2"/>
    <dgm:cxn modelId="{D2619130-1717-427E-8A05-A648D265798D}" srcId="{E350F7B5-9B9A-4328-AD11-35B19B4E794E}" destId="{D2D5A4C0-D75A-47E8-BF08-68C2CA444E05}" srcOrd="2" destOrd="0" parTransId="{8BB04B01-53BC-44F0-83CB-E7BCA6DFE5F9}" sibTransId="{0D52FBDB-0F67-44CF-A2E3-6E3B138DCB60}"/>
    <dgm:cxn modelId="{452EC558-5A3F-47B9-951A-B3794D87F461}" type="presOf" srcId="{C522AD95-C5BC-46A2-9A8E-4F621C1F0440}" destId="{FDDEAA8B-2C45-41A0-99F2-1A44FE8D4404}" srcOrd="0" destOrd="0" presId="urn:microsoft.com/office/officeart/2005/8/layout/hierarchy2"/>
    <dgm:cxn modelId="{7E3DC4A1-22C4-437D-91C4-50CEE1A157A1}" type="presOf" srcId="{FB8513C1-3224-49CA-B42F-AE60A6E526C9}" destId="{0BCCF7BC-DA0B-4B6F-82A2-AAA1A6A03A40}" srcOrd="0" destOrd="0" presId="urn:microsoft.com/office/officeart/2005/8/layout/hierarchy2"/>
    <dgm:cxn modelId="{9CA21CC5-88B4-4038-A311-37D4F61F2FD8}" type="presParOf" srcId="{3DE6CA42-5FFB-408F-AC1C-0184413BEE04}" destId="{6FFD8CBD-8B7C-434B-84DF-530AAB82075F}" srcOrd="0" destOrd="0" presId="urn:microsoft.com/office/officeart/2005/8/layout/hierarchy2"/>
    <dgm:cxn modelId="{BE690A96-8E7F-4087-B9EB-6ACD46E11953}" type="presParOf" srcId="{6FFD8CBD-8B7C-434B-84DF-530AAB82075F}" destId="{F7FEEDC9-44FD-4EC2-908A-E331CF19C0CA}" srcOrd="0" destOrd="0" presId="urn:microsoft.com/office/officeart/2005/8/layout/hierarchy2"/>
    <dgm:cxn modelId="{85488A30-93EC-42E0-8493-E0A5BA848299}" type="presParOf" srcId="{6FFD8CBD-8B7C-434B-84DF-530AAB82075F}" destId="{76BAAA42-6450-4882-8352-DAE02EA469DE}" srcOrd="1" destOrd="0" presId="urn:microsoft.com/office/officeart/2005/8/layout/hierarchy2"/>
    <dgm:cxn modelId="{0C33DB22-1A07-4822-9378-2B34FD1A9692}" type="presParOf" srcId="{76BAAA42-6450-4882-8352-DAE02EA469DE}" destId="{71AEA337-F58D-49C3-A554-87FD461E35B5}" srcOrd="0" destOrd="0" presId="urn:microsoft.com/office/officeart/2005/8/layout/hierarchy2"/>
    <dgm:cxn modelId="{0E20DDFF-5159-46FE-BC0B-169F1906D1B5}" type="presParOf" srcId="{71AEA337-F58D-49C3-A554-87FD461E35B5}" destId="{F294CE44-178B-4EF4-AB40-26FF7AAC68C8}" srcOrd="0" destOrd="0" presId="urn:microsoft.com/office/officeart/2005/8/layout/hierarchy2"/>
    <dgm:cxn modelId="{4F74E8F4-9483-4EA1-A73F-29F3E3B5A2CC}" type="presParOf" srcId="{76BAAA42-6450-4882-8352-DAE02EA469DE}" destId="{8A3F907E-00AE-4401-BAF7-710123CDD137}" srcOrd="1" destOrd="0" presId="urn:microsoft.com/office/officeart/2005/8/layout/hierarchy2"/>
    <dgm:cxn modelId="{50BC15E4-F568-4240-BB2D-7566DDCC349D}" type="presParOf" srcId="{8A3F907E-00AE-4401-BAF7-710123CDD137}" destId="{DD24E824-FD78-4093-8800-F7C2165EBB38}" srcOrd="0" destOrd="0" presId="urn:microsoft.com/office/officeart/2005/8/layout/hierarchy2"/>
    <dgm:cxn modelId="{01E0154B-7B59-4F34-844A-F6AB8D41B0EF}" type="presParOf" srcId="{8A3F907E-00AE-4401-BAF7-710123CDD137}" destId="{F4677BD5-72BA-49D2-B1BA-E0A462700290}" srcOrd="1" destOrd="0" presId="urn:microsoft.com/office/officeart/2005/8/layout/hierarchy2"/>
    <dgm:cxn modelId="{21742B2E-866C-4FDC-953B-9E349941743A}" type="presParOf" srcId="{F4677BD5-72BA-49D2-B1BA-E0A462700290}" destId="{62C08645-D6A3-4B90-9CDC-FB93A81701CD}" srcOrd="0" destOrd="0" presId="urn:microsoft.com/office/officeart/2005/8/layout/hierarchy2"/>
    <dgm:cxn modelId="{B48E353A-00C8-40B2-AE0E-0AD7240702C7}" type="presParOf" srcId="{62C08645-D6A3-4B90-9CDC-FB93A81701CD}" destId="{77EC1AFD-F874-4154-94AD-F42473B51320}" srcOrd="0" destOrd="0" presId="urn:microsoft.com/office/officeart/2005/8/layout/hierarchy2"/>
    <dgm:cxn modelId="{14A666FF-CAF7-4736-B681-EB36A018EBC0}" type="presParOf" srcId="{F4677BD5-72BA-49D2-B1BA-E0A462700290}" destId="{467D9FA4-40D4-4A04-BDA6-6006830C2754}" srcOrd="1" destOrd="0" presId="urn:microsoft.com/office/officeart/2005/8/layout/hierarchy2"/>
    <dgm:cxn modelId="{7F2982E6-4546-4521-8AFB-917AAC847E37}" type="presParOf" srcId="{467D9FA4-40D4-4A04-BDA6-6006830C2754}" destId="{BCFFC921-A1AA-47AD-9E0D-40DB2BF3223D}" srcOrd="0" destOrd="0" presId="urn:microsoft.com/office/officeart/2005/8/layout/hierarchy2"/>
    <dgm:cxn modelId="{6D6D30D8-4106-40FE-A22A-82BA2F0FAB27}" type="presParOf" srcId="{467D9FA4-40D4-4A04-BDA6-6006830C2754}" destId="{E2F68F3D-11A0-46A8-ACF9-1C87FFEE160F}" srcOrd="1" destOrd="0" presId="urn:microsoft.com/office/officeart/2005/8/layout/hierarchy2"/>
    <dgm:cxn modelId="{440C7904-20FC-45D1-BC28-B69A67DF188A}" type="presParOf" srcId="{F4677BD5-72BA-49D2-B1BA-E0A462700290}" destId="{35965A79-A7BD-4D06-9875-FAE143E45926}" srcOrd="2" destOrd="0" presId="urn:microsoft.com/office/officeart/2005/8/layout/hierarchy2"/>
    <dgm:cxn modelId="{1EE15BBA-BE2D-4C2D-80C5-C7ADBA39EB9B}" type="presParOf" srcId="{35965A79-A7BD-4D06-9875-FAE143E45926}" destId="{B2D858CF-98C8-45A8-B4AC-B0E582329443}" srcOrd="0" destOrd="0" presId="urn:microsoft.com/office/officeart/2005/8/layout/hierarchy2"/>
    <dgm:cxn modelId="{5FCBAAF9-B2FB-422E-9A8D-9729F2545779}" type="presParOf" srcId="{F4677BD5-72BA-49D2-B1BA-E0A462700290}" destId="{5058328C-FC70-4DE6-BA66-05BD0A250114}" srcOrd="3" destOrd="0" presId="urn:microsoft.com/office/officeart/2005/8/layout/hierarchy2"/>
    <dgm:cxn modelId="{76C7ECE9-3825-4987-B493-029CB747C30B}" type="presParOf" srcId="{5058328C-FC70-4DE6-BA66-05BD0A250114}" destId="{A0AB24F4-616E-4C68-85D3-09B4B60166FA}" srcOrd="0" destOrd="0" presId="urn:microsoft.com/office/officeart/2005/8/layout/hierarchy2"/>
    <dgm:cxn modelId="{18219FA2-86BC-494A-B028-5430B3FB53D6}" type="presParOf" srcId="{5058328C-FC70-4DE6-BA66-05BD0A250114}" destId="{11969AE8-C1BF-4E67-B131-D6ACA3BC1D5E}" srcOrd="1" destOrd="0" presId="urn:microsoft.com/office/officeart/2005/8/layout/hierarchy2"/>
    <dgm:cxn modelId="{F13E35B3-C3D3-4201-8BE7-51FE70F6067B}" type="presParOf" srcId="{F4677BD5-72BA-49D2-B1BA-E0A462700290}" destId="{7DA53E11-F679-49D6-881C-474B61E525E4}" srcOrd="4" destOrd="0" presId="urn:microsoft.com/office/officeart/2005/8/layout/hierarchy2"/>
    <dgm:cxn modelId="{24C08291-6690-473C-A066-0D3D98678154}" type="presParOf" srcId="{7DA53E11-F679-49D6-881C-474B61E525E4}" destId="{70D45494-BB8C-431F-88AD-C48113D9F947}" srcOrd="0" destOrd="0" presId="urn:microsoft.com/office/officeart/2005/8/layout/hierarchy2"/>
    <dgm:cxn modelId="{D4D7BF8C-132A-4A26-810B-2EBAEBAA6ACF}" type="presParOf" srcId="{F4677BD5-72BA-49D2-B1BA-E0A462700290}" destId="{94C7EA24-727A-4EFD-9707-4608971D4C28}" srcOrd="5" destOrd="0" presId="urn:microsoft.com/office/officeart/2005/8/layout/hierarchy2"/>
    <dgm:cxn modelId="{25FBB254-1D31-4F4C-B1B4-07A8C0848DAD}" type="presParOf" srcId="{94C7EA24-727A-4EFD-9707-4608971D4C28}" destId="{EF9A6B59-DC8A-4C4B-A5BF-57AB720C5FB8}" srcOrd="0" destOrd="0" presId="urn:microsoft.com/office/officeart/2005/8/layout/hierarchy2"/>
    <dgm:cxn modelId="{BB1041D8-0615-43BC-B942-5E3772A8497E}" type="presParOf" srcId="{94C7EA24-727A-4EFD-9707-4608971D4C28}" destId="{936D5C04-8811-4DC1-A1AA-C4A36FB0ECF4}" srcOrd="1" destOrd="0" presId="urn:microsoft.com/office/officeart/2005/8/layout/hierarchy2"/>
    <dgm:cxn modelId="{D3447C00-4528-4910-B2C8-7166EE514589}" type="presParOf" srcId="{F4677BD5-72BA-49D2-B1BA-E0A462700290}" destId="{FDDEAA8B-2C45-41A0-99F2-1A44FE8D4404}" srcOrd="6" destOrd="0" presId="urn:microsoft.com/office/officeart/2005/8/layout/hierarchy2"/>
    <dgm:cxn modelId="{D4B379A5-EFD0-4EDE-AF41-736476BEB2DA}" type="presParOf" srcId="{FDDEAA8B-2C45-41A0-99F2-1A44FE8D4404}" destId="{A0764B39-6360-4313-A537-BA1E3E2AE32A}" srcOrd="0" destOrd="0" presId="urn:microsoft.com/office/officeart/2005/8/layout/hierarchy2"/>
    <dgm:cxn modelId="{DCC38B9D-D4FF-4B67-9660-1CCF84924AC4}" type="presParOf" srcId="{F4677BD5-72BA-49D2-B1BA-E0A462700290}" destId="{7177F069-7904-4FF3-8DAA-D07886DF8ADA}" srcOrd="7" destOrd="0" presId="urn:microsoft.com/office/officeart/2005/8/layout/hierarchy2"/>
    <dgm:cxn modelId="{699D7D01-BB67-4831-BF1D-FA31650A8470}" type="presParOf" srcId="{7177F069-7904-4FF3-8DAA-D07886DF8ADA}" destId="{0C797B3B-0FE3-4C34-9934-623B0E19A112}" srcOrd="0" destOrd="0" presId="urn:microsoft.com/office/officeart/2005/8/layout/hierarchy2"/>
    <dgm:cxn modelId="{1A7794EE-9DBD-4557-9AB4-7E11AE344AFD}" type="presParOf" srcId="{7177F069-7904-4FF3-8DAA-D07886DF8ADA}" destId="{E20EB93B-FE51-4A86-817B-C463CF8872BC}" srcOrd="1" destOrd="0" presId="urn:microsoft.com/office/officeart/2005/8/layout/hierarchy2"/>
    <dgm:cxn modelId="{096FA512-E552-4FF0-A895-E47A2CC90917}" type="presParOf" srcId="{76BAAA42-6450-4882-8352-DAE02EA469DE}" destId="{0BCCF7BC-DA0B-4B6F-82A2-AAA1A6A03A40}" srcOrd="2" destOrd="0" presId="urn:microsoft.com/office/officeart/2005/8/layout/hierarchy2"/>
    <dgm:cxn modelId="{AD8F19FC-DF61-40F4-AFD7-C2A6F5365AEF}" type="presParOf" srcId="{0BCCF7BC-DA0B-4B6F-82A2-AAA1A6A03A40}" destId="{9B04FED2-8045-46BE-9414-5FD11BB5693B}" srcOrd="0" destOrd="0" presId="urn:microsoft.com/office/officeart/2005/8/layout/hierarchy2"/>
    <dgm:cxn modelId="{61543EDD-0D7E-403C-87C2-D3577A73327B}" type="presParOf" srcId="{76BAAA42-6450-4882-8352-DAE02EA469DE}" destId="{B7F33A03-D7EB-4C52-B35E-EAD76B5FF227}" srcOrd="3" destOrd="0" presId="urn:microsoft.com/office/officeart/2005/8/layout/hierarchy2"/>
    <dgm:cxn modelId="{51409A03-B252-431D-BE7E-B8AE04A1E58A}" type="presParOf" srcId="{B7F33A03-D7EB-4C52-B35E-EAD76B5FF227}" destId="{415DF6D8-3E94-4EBC-A7AE-B1F22764FE7D}" srcOrd="0" destOrd="0" presId="urn:microsoft.com/office/officeart/2005/8/layout/hierarchy2"/>
    <dgm:cxn modelId="{0375257C-98CA-4A07-ABA2-9451A994DE79}" type="presParOf" srcId="{B7F33A03-D7EB-4C52-B35E-EAD76B5FF227}" destId="{79606B1B-CBF6-4A5A-8D1B-A869B185D753}" srcOrd="1" destOrd="0" presId="urn:microsoft.com/office/officeart/2005/8/layout/hierarchy2"/>
    <dgm:cxn modelId="{15408E8D-D07A-4EF1-BB2C-D6421806EEF5}" type="presParOf" srcId="{79606B1B-CBF6-4A5A-8D1B-A869B185D753}" destId="{A8E62CE3-D2F7-4011-BFD4-C95074378691}" srcOrd="0" destOrd="0" presId="urn:microsoft.com/office/officeart/2005/8/layout/hierarchy2"/>
    <dgm:cxn modelId="{BB38E229-A113-4D96-AE98-41AA5084A4BE}" type="presParOf" srcId="{A8E62CE3-D2F7-4011-BFD4-C95074378691}" destId="{27EB6A74-CEBE-489B-8967-47800DDF3419}" srcOrd="0" destOrd="0" presId="urn:microsoft.com/office/officeart/2005/8/layout/hierarchy2"/>
    <dgm:cxn modelId="{EDFC33D1-CC94-469F-9A42-887DEE6ED20E}" type="presParOf" srcId="{79606B1B-CBF6-4A5A-8D1B-A869B185D753}" destId="{96510722-9FE9-4FD6-9907-DA3C517C4762}" srcOrd="1" destOrd="0" presId="urn:microsoft.com/office/officeart/2005/8/layout/hierarchy2"/>
    <dgm:cxn modelId="{2296A35B-8592-4482-BD6A-8DE938D7179C}" type="presParOf" srcId="{96510722-9FE9-4FD6-9907-DA3C517C4762}" destId="{EA7ADBCE-13E1-45B1-A2CC-B5E97C86A771}" srcOrd="0" destOrd="0" presId="urn:microsoft.com/office/officeart/2005/8/layout/hierarchy2"/>
    <dgm:cxn modelId="{950E692D-DEE1-46F1-9BFF-51909BB6A463}" type="presParOf" srcId="{96510722-9FE9-4FD6-9907-DA3C517C4762}" destId="{3B36A147-F1DF-46B9-A23C-33AB41B8486B}" srcOrd="1" destOrd="0" presId="urn:microsoft.com/office/officeart/2005/8/layout/hierarchy2"/>
    <dgm:cxn modelId="{C396F81A-C99F-4AC5-8A10-779C3A4F1ECB}" type="presParOf" srcId="{79606B1B-CBF6-4A5A-8D1B-A869B185D753}" destId="{554F957E-70E0-4517-9E94-1CF922595AEA}" srcOrd="2" destOrd="0" presId="urn:microsoft.com/office/officeart/2005/8/layout/hierarchy2"/>
    <dgm:cxn modelId="{845215AF-0E19-48C5-882D-4D1AC9E0B381}" type="presParOf" srcId="{554F957E-70E0-4517-9E94-1CF922595AEA}" destId="{BA04BD3B-D355-43A0-AD6C-7BE9A085B049}" srcOrd="0" destOrd="0" presId="urn:microsoft.com/office/officeart/2005/8/layout/hierarchy2"/>
    <dgm:cxn modelId="{DCD4B81D-5A8E-44C6-A020-DF15BB4EC9AD}" type="presParOf" srcId="{79606B1B-CBF6-4A5A-8D1B-A869B185D753}" destId="{BD8CDE2C-5344-489C-AF67-C6741BB4B692}" srcOrd="3" destOrd="0" presId="urn:microsoft.com/office/officeart/2005/8/layout/hierarchy2"/>
    <dgm:cxn modelId="{AAFA9B3F-FA1B-4CAC-923E-54914B326F47}" type="presParOf" srcId="{BD8CDE2C-5344-489C-AF67-C6741BB4B692}" destId="{DF13E53C-9BF3-4622-A3AF-6465AD1C8F4E}" srcOrd="0" destOrd="0" presId="urn:microsoft.com/office/officeart/2005/8/layout/hierarchy2"/>
    <dgm:cxn modelId="{CEBEAA4A-65B8-4868-A6A9-BD466C73B6A9}" type="presParOf" srcId="{BD8CDE2C-5344-489C-AF67-C6741BB4B692}" destId="{8425290D-C63A-48B2-AE62-6C53173F548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7F56D5E-4504-4C21-9F1D-3A7E832749D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5877094F-688E-4855-BE34-79EC6BBAB4DA}">
      <dgm:prSet phldrT="[Text]"/>
      <dgm:spPr>
        <a:xfrm>
          <a:off x="3180531" y="2329"/>
          <a:ext cx="1868537" cy="934268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Directors</a:t>
          </a:r>
        </a:p>
      </dgm:t>
    </dgm:pt>
    <dgm:pt modelId="{7BA2CCDD-F678-478E-A1D8-664D976B5EBB}" type="parTrans" cxnId="{6F843E90-69A8-4888-BDA7-F2384859D442}">
      <dgm:prSet/>
      <dgm:spPr/>
      <dgm:t>
        <a:bodyPr/>
        <a:lstStyle/>
        <a:p>
          <a:endParaRPr lang="en-MY"/>
        </a:p>
      </dgm:t>
    </dgm:pt>
    <dgm:pt modelId="{85B26F18-7662-470E-B4C7-725540017AC9}" type="sibTrans" cxnId="{6F843E90-69A8-4888-BDA7-F2384859D442}">
      <dgm:prSet/>
      <dgm:spPr>
        <a:xfrm rot="2700000">
          <a:off x="4525494" y="1202725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8D7CD"/>
        </a:solidFill>
        <a:ln>
          <a:noFill/>
        </a:ln>
        <a:effectLst/>
      </dgm:spPr>
      <dgm:t>
        <a:bodyPr/>
        <a:lstStyle/>
        <a:p>
          <a:endParaRPr lang="en-MY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E851915-A54B-42E8-9252-B0BA253A5A04}">
      <dgm:prSet phldrT="[Text]"/>
      <dgm:spPr>
        <a:xfrm>
          <a:off x="4974049" y="1795847"/>
          <a:ext cx="1868537" cy="934268"/>
        </a:xfrm>
        <a:prstGeom prst="roundRect">
          <a:avLst>
            <a:gd name="adj" fmla="val 10000"/>
          </a:avLst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Secretary</a:t>
          </a:r>
        </a:p>
      </dgm:t>
    </dgm:pt>
    <dgm:pt modelId="{0DFA2257-3B11-4B6B-BCFF-3D7CCE937E6C}" type="parTrans" cxnId="{C53530B6-B75F-4033-9795-040CF3CE6610}">
      <dgm:prSet/>
      <dgm:spPr/>
      <dgm:t>
        <a:bodyPr/>
        <a:lstStyle/>
        <a:p>
          <a:endParaRPr lang="en-MY"/>
        </a:p>
      </dgm:t>
    </dgm:pt>
    <dgm:pt modelId="{E0224A54-14A6-422E-B2E2-C5B7D8EEE098}" type="sibTrans" cxnId="{C53530B6-B75F-4033-9795-040CF3CE6610}">
      <dgm:prSet/>
      <dgm:spPr>
        <a:xfrm rot="8100000">
          <a:off x="4525494" y="2996243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8D7CD"/>
        </a:solidFill>
        <a:ln>
          <a:noFill/>
        </a:ln>
        <a:effectLst/>
      </dgm:spPr>
      <dgm:t>
        <a:bodyPr/>
        <a:lstStyle/>
        <a:p>
          <a:endParaRPr lang="en-MY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5319C35-8F47-4B81-B202-DF152C99B29A}">
      <dgm:prSet phldrT="[Text]"/>
      <dgm:spPr>
        <a:xfrm>
          <a:off x="3180531" y="3589365"/>
          <a:ext cx="1868537" cy="934268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Manager or Principal Officer</a:t>
          </a:r>
        </a:p>
      </dgm:t>
    </dgm:pt>
    <dgm:pt modelId="{7BBD6FC6-2F6C-44C6-A5A9-A5428D8F1C04}" type="parTrans" cxnId="{F87EA20C-C430-41F3-94F9-F0EC7DE79BCC}">
      <dgm:prSet/>
      <dgm:spPr/>
      <dgm:t>
        <a:bodyPr/>
        <a:lstStyle/>
        <a:p>
          <a:endParaRPr lang="en-MY"/>
        </a:p>
      </dgm:t>
    </dgm:pt>
    <dgm:pt modelId="{A12BA353-5B42-4B9D-8913-AAAE97BF45B1}" type="sibTrans" cxnId="{F87EA20C-C430-41F3-94F9-F0EC7DE79BCC}">
      <dgm:prSet/>
      <dgm:spPr>
        <a:xfrm rot="13500000">
          <a:off x="2731976" y="2996243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8D7CD"/>
        </a:solidFill>
        <a:ln>
          <a:noFill/>
        </a:ln>
        <a:effectLst/>
      </dgm:spPr>
      <dgm:t>
        <a:bodyPr/>
        <a:lstStyle/>
        <a:p>
          <a:endParaRPr lang="en-MY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82965AD-1162-49DF-B4C5-8A6A138E8350}">
      <dgm:prSet phldrT="[Text]"/>
      <dgm:spPr>
        <a:xfrm>
          <a:off x="1387013" y="1795847"/>
          <a:ext cx="1868537" cy="934268"/>
        </a:xfrm>
        <a:prstGeom prst="roundRect">
          <a:avLst>
            <a:gd name="adj" fmla="val 10000"/>
          </a:avLst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MY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Anyone that performs these functions </a:t>
          </a:r>
        </a:p>
      </dgm:t>
    </dgm:pt>
    <dgm:pt modelId="{D3CCD329-0840-4609-8EA7-5044F55F7DB6}" type="parTrans" cxnId="{E49058A2-BF08-447D-A8E0-F24FF8FD38F0}">
      <dgm:prSet/>
      <dgm:spPr/>
      <dgm:t>
        <a:bodyPr/>
        <a:lstStyle/>
        <a:p>
          <a:endParaRPr lang="en-MY"/>
        </a:p>
      </dgm:t>
    </dgm:pt>
    <dgm:pt modelId="{1652FF0F-4C18-49D6-8F92-CE64F155D12C}" type="sibTrans" cxnId="{E49058A2-BF08-447D-A8E0-F24FF8FD38F0}">
      <dgm:prSet/>
      <dgm:spPr>
        <a:xfrm rot="18900000">
          <a:off x="2731976" y="1202725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MY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141BBACD-5655-4C28-A47C-6B0B702C92AA}" type="pres">
      <dgm:prSet presAssocID="{47F56D5E-4504-4C21-9F1D-3A7E832749D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45A4A8DB-24EC-4FB9-A045-315AB19FB8E9}" type="pres">
      <dgm:prSet presAssocID="{5877094F-688E-4855-BE34-79EC6BBAB4D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3ABF553-4D6A-44E7-B4BD-D1AC7235BC48}" type="pres">
      <dgm:prSet presAssocID="{85B26F18-7662-470E-B4C7-725540017AC9}" presName="sibTrans" presStyleLbl="sibTrans2D1" presStyleIdx="0" presStyleCnt="4"/>
      <dgm:spPr/>
      <dgm:t>
        <a:bodyPr/>
        <a:lstStyle/>
        <a:p>
          <a:endParaRPr lang="en-MY"/>
        </a:p>
      </dgm:t>
    </dgm:pt>
    <dgm:pt modelId="{EDCE2C1B-04FC-43EB-8061-4264E1F93EDC}" type="pres">
      <dgm:prSet presAssocID="{85B26F18-7662-470E-B4C7-725540017AC9}" presName="connectorText" presStyleLbl="sibTrans2D1" presStyleIdx="0" presStyleCnt="4"/>
      <dgm:spPr/>
      <dgm:t>
        <a:bodyPr/>
        <a:lstStyle/>
        <a:p>
          <a:endParaRPr lang="en-MY"/>
        </a:p>
      </dgm:t>
    </dgm:pt>
    <dgm:pt modelId="{773BCDBA-FFC8-40D5-9DFE-436A1F956752}" type="pres">
      <dgm:prSet presAssocID="{4E851915-A54B-42E8-9252-B0BA253A5A0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7E018ED-27F5-476B-ACC6-C025D849A28F}" type="pres">
      <dgm:prSet presAssocID="{E0224A54-14A6-422E-B2E2-C5B7D8EEE098}" presName="sibTrans" presStyleLbl="sibTrans2D1" presStyleIdx="1" presStyleCnt="4"/>
      <dgm:spPr/>
      <dgm:t>
        <a:bodyPr/>
        <a:lstStyle/>
        <a:p>
          <a:endParaRPr lang="en-MY"/>
        </a:p>
      </dgm:t>
    </dgm:pt>
    <dgm:pt modelId="{F4B9008D-138B-47E6-AC0B-D91958C0028D}" type="pres">
      <dgm:prSet presAssocID="{E0224A54-14A6-422E-B2E2-C5B7D8EEE098}" presName="connectorText" presStyleLbl="sibTrans2D1" presStyleIdx="1" presStyleCnt="4"/>
      <dgm:spPr/>
      <dgm:t>
        <a:bodyPr/>
        <a:lstStyle/>
        <a:p>
          <a:endParaRPr lang="en-MY"/>
        </a:p>
      </dgm:t>
    </dgm:pt>
    <dgm:pt modelId="{1885AF79-55FF-4277-81B1-8F56712D84DD}" type="pres">
      <dgm:prSet presAssocID="{85319C35-8F47-4B81-B202-DF152C99B2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BD247CD-4E55-4FF0-B330-1FAFAFB9618C}" type="pres">
      <dgm:prSet presAssocID="{A12BA353-5B42-4B9D-8913-AAAE97BF45B1}" presName="sibTrans" presStyleLbl="sibTrans2D1" presStyleIdx="2" presStyleCnt="4"/>
      <dgm:spPr/>
      <dgm:t>
        <a:bodyPr/>
        <a:lstStyle/>
        <a:p>
          <a:endParaRPr lang="en-MY"/>
        </a:p>
      </dgm:t>
    </dgm:pt>
    <dgm:pt modelId="{E647F174-1D0D-4188-9753-CBD5092337C7}" type="pres">
      <dgm:prSet presAssocID="{A12BA353-5B42-4B9D-8913-AAAE97BF45B1}" presName="connectorText" presStyleLbl="sibTrans2D1" presStyleIdx="2" presStyleCnt="4"/>
      <dgm:spPr/>
      <dgm:t>
        <a:bodyPr/>
        <a:lstStyle/>
        <a:p>
          <a:endParaRPr lang="en-MY"/>
        </a:p>
      </dgm:t>
    </dgm:pt>
    <dgm:pt modelId="{2E183717-9B13-4B22-96D6-7F791D9F28FA}" type="pres">
      <dgm:prSet presAssocID="{E82965AD-1162-49DF-B4C5-8A6A138E835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96E2B0D-ED49-4CBD-859A-C4ADF1531F0D}" type="pres">
      <dgm:prSet presAssocID="{1652FF0F-4C18-49D6-8F92-CE64F155D12C}" presName="sibTrans" presStyleLbl="sibTrans2D1" presStyleIdx="3" presStyleCnt="4"/>
      <dgm:spPr/>
      <dgm:t>
        <a:bodyPr/>
        <a:lstStyle/>
        <a:p>
          <a:endParaRPr lang="en-MY"/>
        </a:p>
      </dgm:t>
    </dgm:pt>
    <dgm:pt modelId="{CEF77316-95BB-471D-911D-6DEEFCE2E1B6}" type="pres">
      <dgm:prSet presAssocID="{1652FF0F-4C18-49D6-8F92-CE64F155D12C}" presName="connectorText" presStyleLbl="sibTrans2D1" presStyleIdx="3" presStyleCnt="4"/>
      <dgm:spPr/>
      <dgm:t>
        <a:bodyPr/>
        <a:lstStyle/>
        <a:p>
          <a:endParaRPr lang="en-MY"/>
        </a:p>
      </dgm:t>
    </dgm:pt>
  </dgm:ptLst>
  <dgm:cxnLst>
    <dgm:cxn modelId="{591C7CCB-DD0C-4AD0-A8FE-80CE98AA1467}" type="presOf" srcId="{5877094F-688E-4855-BE34-79EC6BBAB4DA}" destId="{45A4A8DB-24EC-4FB9-A045-315AB19FB8E9}" srcOrd="0" destOrd="0" presId="urn:microsoft.com/office/officeart/2005/8/layout/cycle7"/>
    <dgm:cxn modelId="{B59EF797-3AC1-4D50-BAB6-B1F3AE33808D}" type="presOf" srcId="{1652FF0F-4C18-49D6-8F92-CE64F155D12C}" destId="{CEF77316-95BB-471D-911D-6DEEFCE2E1B6}" srcOrd="1" destOrd="0" presId="urn:microsoft.com/office/officeart/2005/8/layout/cycle7"/>
    <dgm:cxn modelId="{6F843E90-69A8-4888-BDA7-F2384859D442}" srcId="{47F56D5E-4504-4C21-9F1D-3A7E832749DD}" destId="{5877094F-688E-4855-BE34-79EC6BBAB4DA}" srcOrd="0" destOrd="0" parTransId="{7BA2CCDD-F678-478E-A1D8-664D976B5EBB}" sibTransId="{85B26F18-7662-470E-B4C7-725540017AC9}"/>
    <dgm:cxn modelId="{20FE6E47-338D-44E2-BEC8-29F239258FAC}" type="presOf" srcId="{1652FF0F-4C18-49D6-8F92-CE64F155D12C}" destId="{F96E2B0D-ED49-4CBD-859A-C4ADF1531F0D}" srcOrd="0" destOrd="0" presId="urn:microsoft.com/office/officeart/2005/8/layout/cycle7"/>
    <dgm:cxn modelId="{C53530B6-B75F-4033-9795-040CF3CE6610}" srcId="{47F56D5E-4504-4C21-9F1D-3A7E832749DD}" destId="{4E851915-A54B-42E8-9252-B0BA253A5A04}" srcOrd="1" destOrd="0" parTransId="{0DFA2257-3B11-4B6B-BCFF-3D7CCE937E6C}" sibTransId="{E0224A54-14A6-422E-B2E2-C5B7D8EEE098}"/>
    <dgm:cxn modelId="{F87EA20C-C430-41F3-94F9-F0EC7DE79BCC}" srcId="{47F56D5E-4504-4C21-9F1D-3A7E832749DD}" destId="{85319C35-8F47-4B81-B202-DF152C99B29A}" srcOrd="2" destOrd="0" parTransId="{7BBD6FC6-2F6C-44C6-A5A9-A5428D8F1C04}" sibTransId="{A12BA353-5B42-4B9D-8913-AAAE97BF45B1}"/>
    <dgm:cxn modelId="{53E29298-FB62-46A6-B356-74795DE217F9}" type="presOf" srcId="{E0224A54-14A6-422E-B2E2-C5B7D8EEE098}" destId="{F4B9008D-138B-47E6-AC0B-D91958C0028D}" srcOrd="1" destOrd="0" presId="urn:microsoft.com/office/officeart/2005/8/layout/cycle7"/>
    <dgm:cxn modelId="{7DC7073F-6BCE-47AA-BEBB-A6E3CF83E191}" type="presOf" srcId="{A12BA353-5B42-4B9D-8913-AAAE97BF45B1}" destId="{7BD247CD-4E55-4FF0-B330-1FAFAFB9618C}" srcOrd="0" destOrd="0" presId="urn:microsoft.com/office/officeart/2005/8/layout/cycle7"/>
    <dgm:cxn modelId="{C79E4327-08EC-4A05-B55A-54A9DBE492BD}" type="presOf" srcId="{85319C35-8F47-4B81-B202-DF152C99B29A}" destId="{1885AF79-55FF-4277-81B1-8F56712D84DD}" srcOrd="0" destOrd="0" presId="urn:microsoft.com/office/officeart/2005/8/layout/cycle7"/>
    <dgm:cxn modelId="{7636ED12-95A1-41B0-89F7-3CDAD6396523}" type="presOf" srcId="{47F56D5E-4504-4C21-9F1D-3A7E832749DD}" destId="{141BBACD-5655-4C28-A47C-6B0B702C92AA}" srcOrd="0" destOrd="0" presId="urn:microsoft.com/office/officeart/2005/8/layout/cycle7"/>
    <dgm:cxn modelId="{3E9605BA-7A73-4303-8DF1-CFCFB318C543}" type="presOf" srcId="{85B26F18-7662-470E-B4C7-725540017AC9}" destId="{EDCE2C1B-04FC-43EB-8061-4264E1F93EDC}" srcOrd="1" destOrd="0" presId="urn:microsoft.com/office/officeart/2005/8/layout/cycle7"/>
    <dgm:cxn modelId="{D08403DA-945A-4AA4-B393-B907AEACE0D4}" type="presOf" srcId="{A12BA353-5B42-4B9D-8913-AAAE97BF45B1}" destId="{E647F174-1D0D-4188-9753-CBD5092337C7}" srcOrd="1" destOrd="0" presId="urn:microsoft.com/office/officeart/2005/8/layout/cycle7"/>
    <dgm:cxn modelId="{E49058A2-BF08-447D-A8E0-F24FF8FD38F0}" srcId="{47F56D5E-4504-4C21-9F1D-3A7E832749DD}" destId="{E82965AD-1162-49DF-B4C5-8A6A138E8350}" srcOrd="3" destOrd="0" parTransId="{D3CCD329-0840-4609-8EA7-5044F55F7DB6}" sibTransId="{1652FF0F-4C18-49D6-8F92-CE64F155D12C}"/>
    <dgm:cxn modelId="{73A4B691-D6AA-4A55-A706-2AF8DC0D270B}" type="presOf" srcId="{85B26F18-7662-470E-B4C7-725540017AC9}" destId="{33ABF553-4D6A-44E7-B4BD-D1AC7235BC48}" srcOrd="0" destOrd="0" presId="urn:microsoft.com/office/officeart/2005/8/layout/cycle7"/>
    <dgm:cxn modelId="{44824F03-89E1-4B50-BBA1-2379E7D780E3}" type="presOf" srcId="{E0224A54-14A6-422E-B2E2-C5B7D8EEE098}" destId="{17E018ED-27F5-476B-ACC6-C025D849A28F}" srcOrd="0" destOrd="0" presId="urn:microsoft.com/office/officeart/2005/8/layout/cycle7"/>
    <dgm:cxn modelId="{7AA2520D-D360-493A-93B2-B9EA39B4F59B}" type="presOf" srcId="{4E851915-A54B-42E8-9252-B0BA253A5A04}" destId="{773BCDBA-FFC8-40D5-9DFE-436A1F956752}" srcOrd="0" destOrd="0" presId="urn:microsoft.com/office/officeart/2005/8/layout/cycle7"/>
    <dgm:cxn modelId="{74434036-EDFA-479B-9322-58589B7279AE}" type="presOf" srcId="{E82965AD-1162-49DF-B4C5-8A6A138E8350}" destId="{2E183717-9B13-4B22-96D6-7F791D9F28FA}" srcOrd="0" destOrd="0" presId="urn:microsoft.com/office/officeart/2005/8/layout/cycle7"/>
    <dgm:cxn modelId="{55D56D87-B941-4469-A278-010F498C79E1}" type="presParOf" srcId="{141BBACD-5655-4C28-A47C-6B0B702C92AA}" destId="{45A4A8DB-24EC-4FB9-A045-315AB19FB8E9}" srcOrd="0" destOrd="0" presId="urn:microsoft.com/office/officeart/2005/8/layout/cycle7"/>
    <dgm:cxn modelId="{1EC63941-DA7D-476F-95D9-40CF92A50DCA}" type="presParOf" srcId="{141BBACD-5655-4C28-A47C-6B0B702C92AA}" destId="{33ABF553-4D6A-44E7-B4BD-D1AC7235BC48}" srcOrd="1" destOrd="0" presId="urn:microsoft.com/office/officeart/2005/8/layout/cycle7"/>
    <dgm:cxn modelId="{FAC5BE18-33A2-4BAA-8398-A62284B49DB8}" type="presParOf" srcId="{33ABF553-4D6A-44E7-B4BD-D1AC7235BC48}" destId="{EDCE2C1B-04FC-43EB-8061-4264E1F93EDC}" srcOrd="0" destOrd="0" presId="urn:microsoft.com/office/officeart/2005/8/layout/cycle7"/>
    <dgm:cxn modelId="{35F13E53-1B8C-4589-8A5A-A2D46F2D3DEB}" type="presParOf" srcId="{141BBACD-5655-4C28-A47C-6B0B702C92AA}" destId="{773BCDBA-FFC8-40D5-9DFE-436A1F956752}" srcOrd="2" destOrd="0" presId="urn:microsoft.com/office/officeart/2005/8/layout/cycle7"/>
    <dgm:cxn modelId="{B499BD3C-54BA-40FA-9780-373F242A4507}" type="presParOf" srcId="{141BBACD-5655-4C28-A47C-6B0B702C92AA}" destId="{17E018ED-27F5-476B-ACC6-C025D849A28F}" srcOrd="3" destOrd="0" presId="urn:microsoft.com/office/officeart/2005/8/layout/cycle7"/>
    <dgm:cxn modelId="{DD419C3C-3247-46D8-935D-3A7B19993E69}" type="presParOf" srcId="{17E018ED-27F5-476B-ACC6-C025D849A28F}" destId="{F4B9008D-138B-47E6-AC0B-D91958C0028D}" srcOrd="0" destOrd="0" presId="urn:microsoft.com/office/officeart/2005/8/layout/cycle7"/>
    <dgm:cxn modelId="{0ECF4473-955B-458C-A3F7-62B0B3392D91}" type="presParOf" srcId="{141BBACD-5655-4C28-A47C-6B0B702C92AA}" destId="{1885AF79-55FF-4277-81B1-8F56712D84DD}" srcOrd="4" destOrd="0" presId="urn:microsoft.com/office/officeart/2005/8/layout/cycle7"/>
    <dgm:cxn modelId="{39C71B63-0874-4BA5-8C42-E1DD52C2E6F0}" type="presParOf" srcId="{141BBACD-5655-4C28-A47C-6B0B702C92AA}" destId="{7BD247CD-4E55-4FF0-B330-1FAFAFB9618C}" srcOrd="5" destOrd="0" presId="urn:microsoft.com/office/officeart/2005/8/layout/cycle7"/>
    <dgm:cxn modelId="{D4E6EDB0-E412-46E6-BDE9-EF37BF940019}" type="presParOf" srcId="{7BD247CD-4E55-4FF0-B330-1FAFAFB9618C}" destId="{E647F174-1D0D-4188-9753-CBD5092337C7}" srcOrd="0" destOrd="0" presId="urn:microsoft.com/office/officeart/2005/8/layout/cycle7"/>
    <dgm:cxn modelId="{42903DFA-F136-457A-B8D9-B7175F0B0DFB}" type="presParOf" srcId="{141BBACD-5655-4C28-A47C-6B0B702C92AA}" destId="{2E183717-9B13-4B22-96D6-7F791D9F28FA}" srcOrd="6" destOrd="0" presId="urn:microsoft.com/office/officeart/2005/8/layout/cycle7"/>
    <dgm:cxn modelId="{46970BFC-F3F0-4688-95FA-74704E8E7095}" type="presParOf" srcId="{141BBACD-5655-4C28-A47C-6B0B702C92AA}" destId="{F96E2B0D-ED49-4CBD-859A-C4ADF1531F0D}" srcOrd="7" destOrd="0" presId="urn:microsoft.com/office/officeart/2005/8/layout/cycle7"/>
    <dgm:cxn modelId="{68E4D9DE-949F-4334-98F8-21E526B9B0E3}" type="presParOf" srcId="{F96E2B0D-ED49-4CBD-859A-C4ADF1531F0D}" destId="{CEF77316-95BB-471D-911D-6DEEFCE2E1B6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9D8FE28-DBA6-4BFB-968E-13831F58C8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2734031-BAD3-4D22-B1EE-536515D71FBF}">
      <dgm:prSet phldrT="[Text]"/>
      <dgm:spPr>
        <a:xfrm>
          <a:off x="3817" y="1508759"/>
          <a:ext cx="1669070" cy="2011680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Submit estimated tax payable via e-Filing (e-CP204) or manually to IRB’s Information Processing Centre</a:t>
          </a:r>
        </a:p>
      </dgm:t>
    </dgm:pt>
    <dgm:pt modelId="{EFF28781-3203-42AC-AAD4-A895DCE8C58E}" type="parTrans" cxnId="{D17BADD0-458F-4BAF-A5A2-09FCFD633B89}">
      <dgm:prSet/>
      <dgm:spPr/>
      <dgm:t>
        <a:bodyPr/>
        <a:lstStyle/>
        <a:p>
          <a:endParaRPr lang="en-MY"/>
        </a:p>
      </dgm:t>
    </dgm:pt>
    <dgm:pt modelId="{71E56A11-9469-4769-A4A1-BBFDD4C3AC2F}" type="sibTrans" cxnId="{D17BADD0-458F-4BAF-A5A2-09FCFD633B89}">
      <dgm:prSet/>
      <dgm:spPr/>
      <dgm:t>
        <a:bodyPr/>
        <a:lstStyle/>
        <a:p>
          <a:endParaRPr lang="en-MY"/>
        </a:p>
      </dgm:t>
    </dgm:pt>
    <dgm:pt modelId="{D24372F0-6A7C-44B6-B99F-794B6D4A9041}">
      <dgm:prSet phldrT="[Text]"/>
      <dgm:spPr>
        <a:xfrm>
          <a:off x="1756341" y="1508759"/>
          <a:ext cx="1669070" cy="2011680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Each month installment payment as being scheduled</a:t>
          </a:r>
        </a:p>
      </dgm:t>
    </dgm:pt>
    <dgm:pt modelId="{92B58CA8-95E6-4DB7-B2BF-AAE094F141FE}" type="parTrans" cxnId="{99DB6F42-E916-47D3-BE52-0097A81BEB94}">
      <dgm:prSet/>
      <dgm:spPr/>
      <dgm:t>
        <a:bodyPr/>
        <a:lstStyle/>
        <a:p>
          <a:endParaRPr lang="en-MY"/>
        </a:p>
      </dgm:t>
    </dgm:pt>
    <dgm:pt modelId="{C2ECFFA9-3DB2-4EBF-A6D7-C7686BDFD750}" type="sibTrans" cxnId="{99DB6F42-E916-47D3-BE52-0097A81BEB94}">
      <dgm:prSet/>
      <dgm:spPr/>
      <dgm:t>
        <a:bodyPr/>
        <a:lstStyle/>
        <a:p>
          <a:endParaRPr lang="en-MY"/>
        </a:p>
      </dgm:t>
    </dgm:pt>
    <dgm:pt modelId="{C206B5CA-81A2-4C6D-82DC-4CEB6891FC7A}">
      <dgm:prSet phldrT="[Text]"/>
      <dgm:spPr>
        <a:xfrm>
          <a:off x="3508864" y="1508759"/>
          <a:ext cx="1669070" cy="2011680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Submit Form C and pay the balance of tax payable using CP207 before last day of submission of Form C (7 months after closing the accounting period)</a:t>
          </a:r>
        </a:p>
      </dgm:t>
    </dgm:pt>
    <dgm:pt modelId="{FEF33BA2-2E30-41D8-8827-13CE75622D33}" type="parTrans" cxnId="{EB687274-4E3B-4B9E-9D67-3D240ADE5CA5}">
      <dgm:prSet/>
      <dgm:spPr/>
      <dgm:t>
        <a:bodyPr/>
        <a:lstStyle/>
        <a:p>
          <a:endParaRPr lang="en-MY"/>
        </a:p>
      </dgm:t>
    </dgm:pt>
    <dgm:pt modelId="{E81AAF8C-6D09-4DF4-8B3C-DB125FB1E683}" type="sibTrans" cxnId="{EB687274-4E3B-4B9E-9D67-3D240ADE5CA5}">
      <dgm:prSet/>
      <dgm:spPr/>
      <dgm:t>
        <a:bodyPr/>
        <a:lstStyle/>
        <a:p>
          <a:endParaRPr lang="en-MY"/>
        </a:p>
      </dgm:t>
    </dgm:pt>
    <dgm:pt modelId="{6DEE468E-01DE-4E85-A316-5D79AF9F2FDC}">
      <dgm:prSet phldrT="[Text]"/>
      <dgm:spPr>
        <a:xfrm>
          <a:off x="3817" y="1508759"/>
          <a:ext cx="1669070" cy="2011680"/>
        </a:xfr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Register Income Tax Number </a:t>
          </a:r>
        </a:p>
      </dgm:t>
    </dgm:pt>
    <dgm:pt modelId="{447A47AD-189F-42AE-B06F-0552365C09F4}" type="parTrans" cxnId="{8F58BA85-323D-45EF-B4B4-E9A53F567FF5}">
      <dgm:prSet/>
      <dgm:spPr/>
      <dgm:t>
        <a:bodyPr/>
        <a:lstStyle/>
        <a:p>
          <a:endParaRPr lang="en-MY"/>
        </a:p>
      </dgm:t>
    </dgm:pt>
    <dgm:pt modelId="{497D4572-FAA6-4D8A-B0FD-E9EF763DCF5A}" type="sibTrans" cxnId="{8F58BA85-323D-45EF-B4B4-E9A53F567FF5}">
      <dgm:prSet/>
      <dgm:spPr/>
      <dgm:t>
        <a:bodyPr/>
        <a:lstStyle/>
        <a:p>
          <a:endParaRPr lang="en-MY"/>
        </a:p>
      </dgm:t>
    </dgm:pt>
    <dgm:pt modelId="{35E98A64-18B4-40C4-B82C-3994B9D51095}">
      <dgm:prSet phldrT="[Text]"/>
      <dgm:spPr>
        <a:xfrm>
          <a:off x="5261388" y="1508759"/>
          <a:ext cx="1669070" cy="2011680"/>
        </a:xfr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Any amendment in estimated tax payable made in the 6</a:t>
          </a:r>
          <a:r>
            <a:rPr lang="en-US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</a:t>
          </a:r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or 9</a:t>
          </a:r>
          <a:r>
            <a:rPr lang="en-US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</a:t>
          </a:r>
          <a:r>
            <a:rPr lang="en-US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month of the accounting period</a:t>
          </a:r>
        </a:p>
      </dgm:t>
    </dgm:pt>
    <dgm:pt modelId="{91E46559-3B1F-4C14-BF1C-6B13A7B30E9B}" type="parTrans" cxnId="{C50667D6-0F51-452C-BF42-704C37F01DD9}">
      <dgm:prSet/>
      <dgm:spPr/>
      <dgm:t>
        <a:bodyPr/>
        <a:lstStyle/>
        <a:p>
          <a:endParaRPr lang="en-MY"/>
        </a:p>
      </dgm:t>
    </dgm:pt>
    <dgm:pt modelId="{EB6DA60F-4C42-47F3-981D-5C4257619599}" type="sibTrans" cxnId="{C50667D6-0F51-452C-BF42-704C37F01DD9}">
      <dgm:prSet/>
      <dgm:spPr/>
      <dgm:t>
        <a:bodyPr/>
        <a:lstStyle/>
        <a:p>
          <a:endParaRPr lang="en-MY"/>
        </a:p>
      </dgm:t>
    </dgm:pt>
    <dgm:pt modelId="{DCC8DA60-107F-4E5B-8F7D-5EA3EB12CEC2}" type="pres">
      <dgm:prSet presAssocID="{C9D8FE28-DBA6-4BFB-968E-13831F58C8FF}" presName="CompostProcess" presStyleCnt="0">
        <dgm:presLayoutVars>
          <dgm:dir/>
          <dgm:resizeHandles val="exact"/>
        </dgm:presLayoutVars>
      </dgm:prSet>
      <dgm:spPr/>
    </dgm:pt>
    <dgm:pt modelId="{FDBDE3D9-AD29-451D-80AF-E9CFD440FCBD}" type="pres">
      <dgm:prSet presAssocID="{C9D8FE28-DBA6-4BFB-968E-13831F58C8FF}" presName="arrow" presStyleLbl="bgShp" presStyleIdx="0" presStyleCnt="1"/>
      <dgm:spPr>
        <a:xfrm>
          <a:off x="651509" y="0"/>
          <a:ext cx="7383780" cy="5029199"/>
        </a:xfrm>
        <a:prstGeom prst="rightArrow">
          <a:avLst/>
        </a:prstGeom>
        <a:solidFill>
          <a:srgbClr val="F0A22E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F7899E36-2C3D-4001-A74F-BEEFDC422E58}" type="pres">
      <dgm:prSet presAssocID="{C9D8FE28-DBA6-4BFB-968E-13831F58C8FF}" presName="linearProcess" presStyleCnt="0"/>
      <dgm:spPr/>
    </dgm:pt>
    <dgm:pt modelId="{FC14817A-5ADA-43A3-BEE4-4D1A3B2C7172}" type="pres">
      <dgm:prSet presAssocID="{6DEE468E-01DE-4E85-A316-5D79AF9F2FDC}" presName="textNode" presStyleLbl="node1" presStyleIdx="0" presStyleCnt="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MY"/>
        </a:p>
      </dgm:t>
    </dgm:pt>
    <dgm:pt modelId="{DF69999A-4DF3-481E-8E24-DAC1F87C4ECB}" type="pres">
      <dgm:prSet presAssocID="{497D4572-FAA6-4D8A-B0FD-E9EF763DCF5A}" presName="sibTrans" presStyleCnt="0"/>
      <dgm:spPr/>
    </dgm:pt>
    <dgm:pt modelId="{67D92452-D509-4A60-B2DC-BF8C677DDE21}" type="pres">
      <dgm:prSet presAssocID="{02734031-BAD3-4D22-B1EE-536515D71FBF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AF73954-0716-4451-9574-358D70E6E460}" type="pres">
      <dgm:prSet presAssocID="{71E56A11-9469-4769-A4A1-BBFDD4C3AC2F}" presName="sibTrans" presStyleCnt="0"/>
      <dgm:spPr/>
    </dgm:pt>
    <dgm:pt modelId="{FA251748-6204-4D5D-8354-A4FAC45B2945}" type="pres">
      <dgm:prSet presAssocID="{D24372F0-6A7C-44B6-B99F-794B6D4A9041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A64867C-DD3F-4105-B458-D1FB5FC3E4A9}" type="pres">
      <dgm:prSet presAssocID="{C2ECFFA9-3DB2-4EBF-A6D7-C7686BDFD750}" presName="sibTrans" presStyleCnt="0"/>
      <dgm:spPr/>
    </dgm:pt>
    <dgm:pt modelId="{D171982F-9DB6-4F69-B233-D5792F750AF4}" type="pres">
      <dgm:prSet presAssocID="{35E98A64-18B4-40C4-B82C-3994B9D51095}" presName="textNode" presStyleLbl="node1" presStyleIdx="3" presStyleCnt="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MY"/>
        </a:p>
      </dgm:t>
    </dgm:pt>
    <dgm:pt modelId="{BEDC30D7-139D-4372-BA52-9F6C62DB5702}" type="pres">
      <dgm:prSet presAssocID="{EB6DA60F-4C42-47F3-981D-5C4257619599}" presName="sibTrans" presStyleCnt="0"/>
      <dgm:spPr/>
    </dgm:pt>
    <dgm:pt modelId="{6948486C-62B0-475A-A51F-9F5085EF25A9}" type="pres">
      <dgm:prSet presAssocID="{C206B5CA-81A2-4C6D-82DC-4CEB6891FC7A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92217771-658F-43AC-A65C-F4760842A96C}" type="presOf" srcId="{6DEE468E-01DE-4E85-A316-5D79AF9F2FDC}" destId="{FC14817A-5ADA-43A3-BEE4-4D1A3B2C7172}" srcOrd="0" destOrd="0" presId="urn:microsoft.com/office/officeart/2005/8/layout/hProcess9"/>
    <dgm:cxn modelId="{8F58BA85-323D-45EF-B4B4-E9A53F567FF5}" srcId="{C9D8FE28-DBA6-4BFB-968E-13831F58C8FF}" destId="{6DEE468E-01DE-4E85-A316-5D79AF9F2FDC}" srcOrd="0" destOrd="0" parTransId="{447A47AD-189F-42AE-B06F-0552365C09F4}" sibTransId="{497D4572-FAA6-4D8A-B0FD-E9EF763DCF5A}"/>
    <dgm:cxn modelId="{149CC640-1912-4E75-974C-67E23D7A41F2}" type="presOf" srcId="{C206B5CA-81A2-4C6D-82DC-4CEB6891FC7A}" destId="{6948486C-62B0-475A-A51F-9F5085EF25A9}" srcOrd="0" destOrd="0" presId="urn:microsoft.com/office/officeart/2005/8/layout/hProcess9"/>
    <dgm:cxn modelId="{C50667D6-0F51-452C-BF42-704C37F01DD9}" srcId="{C9D8FE28-DBA6-4BFB-968E-13831F58C8FF}" destId="{35E98A64-18B4-40C4-B82C-3994B9D51095}" srcOrd="3" destOrd="0" parTransId="{91E46559-3B1F-4C14-BF1C-6B13A7B30E9B}" sibTransId="{EB6DA60F-4C42-47F3-981D-5C4257619599}"/>
    <dgm:cxn modelId="{10AC0740-7D12-40E2-96A7-675127E50CC5}" type="presOf" srcId="{D24372F0-6A7C-44B6-B99F-794B6D4A9041}" destId="{FA251748-6204-4D5D-8354-A4FAC45B2945}" srcOrd="0" destOrd="0" presId="urn:microsoft.com/office/officeart/2005/8/layout/hProcess9"/>
    <dgm:cxn modelId="{99DB6F42-E916-47D3-BE52-0097A81BEB94}" srcId="{C9D8FE28-DBA6-4BFB-968E-13831F58C8FF}" destId="{D24372F0-6A7C-44B6-B99F-794B6D4A9041}" srcOrd="2" destOrd="0" parTransId="{92B58CA8-95E6-4DB7-B2BF-AAE094F141FE}" sibTransId="{C2ECFFA9-3DB2-4EBF-A6D7-C7686BDFD750}"/>
    <dgm:cxn modelId="{EB687274-4E3B-4B9E-9D67-3D240ADE5CA5}" srcId="{C9D8FE28-DBA6-4BFB-968E-13831F58C8FF}" destId="{C206B5CA-81A2-4C6D-82DC-4CEB6891FC7A}" srcOrd="4" destOrd="0" parTransId="{FEF33BA2-2E30-41D8-8827-13CE75622D33}" sibTransId="{E81AAF8C-6D09-4DF4-8B3C-DB125FB1E683}"/>
    <dgm:cxn modelId="{D17BADD0-458F-4BAF-A5A2-09FCFD633B89}" srcId="{C9D8FE28-DBA6-4BFB-968E-13831F58C8FF}" destId="{02734031-BAD3-4D22-B1EE-536515D71FBF}" srcOrd="1" destOrd="0" parTransId="{EFF28781-3203-42AC-AAD4-A895DCE8C58E}" sibTransId="{71E56A11-9469-4769-A4A1-BBFDD4C3AC2F}"/>
    <dgm:cxn modelId="{63BBD717-7B53-4F35-B5A7-A87301CCDE60}" type="presOf" srcId="{35E98A64-18B4-40C4-B82C-3994B9D51095}" destId="{D171982F-9DB6-4F69-B233-D5792F750AF4}" srcOrd="0" destOrd="0" presId="urn:microsoft.com/office/officeart/2005/8/layout/hProcess9"/>
    <dgm:cxn modelId="{70045A14-F67F-481A-9A1E-6B9438B8E6FE}" type="presOf" srcId="{C9D8FE28-DBA6-4BFB-968E-13831F58C8FF}" destId="{DCC8DA60-107F-4E5B-8F7D-5EA3EB12CEC2}" srcOrd="0" destOrd="0" presId="urn:microsoft.com/office/officeart/2005/8/layout/hProcess9"/>
    <dgm:cxn modelId="{D5DC1280-5599-40A3-9A5C-95FDC2A37974}" type="presOf" srcId="{02734031-BAD3-4D22-B1EE-536515D71FBF}" destId="{67D92452-D509-4A60-B2DC-BF8C677DDE21}" srcOrd="0" destOrd="0" presId="urn:microsoft.com/office/officeart/2005/8/layout/hProcess9"/>
    <dgm:cxn modelId="{E46D723C-46DF-42E0-A7EF-4CBBB3302BFC}" type="presParOf" srcId="{DCC8DA60-107F-4E5B-8F7D-5EA3EB12CEC2}" destId="{FDBDE3D9-AD29-451D-80AF-E9CFD440FCBD}" srcOrd="0" destOrd="0" presId="urn:microsoft.com/office/officeart/2005/8/layout/hProcess9"/>
    <dgm:cxn modelId="{FD0B0162-E834-403D-A962-B973B026BBB9}" type="presParOf" srcId="{DCC8DA60-107F-4E5B-8F7D-5EA3EB12CEC2}" destId="{F7899E36-2C3D-4001-A74F-BEEFDC422E58}" srcOrd="1" destOrd="0" presId="urn:microsoft.com/office/officeart/2005/8/layout/hProcess9"/>
    <dgm:cxn modelId="{759C22CF-5C1F-4AB2-B152-279EFB2604BC}" type="presParOf" srcId="{F7899E36-2C3D-4001-A74F-BEEFDC422E58}" destId="{FC14817A-5ADA-43A3-BEE4-4D1A3B2C7172}" srcOrd="0" destOrd="0" presId="urn:microsoft.com/office/officeart/2005/8/layout/hProcess9"/>
    <dgm:cxn modelId="{7F5EBB6A-DF18-4758-8158-84C030D547CA}" type="presParOf" srcId="{F7899E36-2C3D-4001-A74F-BEEFDC422E58}" destId="{DF69999A-4DF3-481E-8E24-DAC1F87C4ECB}" srcOrd="1" destOrd="0" presId="urn:microsoft.com/office/officeart/2005/8/layout/hProcess9"/>
    <dgm:cxn modelId="{72BFB6AB-27EE-41CE-BF9F-00A9E8591335}" type="presParOf" srcId="{F7899E36-2C3D-4001-A74F-BEEFDC422E58}" destId="{67D92452-D509-4A60-B2DC-BF8C677DDE21}" srcOrd="2" destOrd="0" presId="urn:microsoft.com/office/officeart/2005/8/layout/hProcess9"/>
    <dgm:cxn modelId="{3BB04C41-125D-4773-B073-F9521B1DC870}" type="presParOf" srcId="{F7899E36-2C3D-4001-A74F-BEEFDC422E58}" destId="{0AF73954-0716-4451-9574-358D70E6E460}" srcOrd="3" destOrd="0" presId="urn:microsoft.com/office/officeart/2005/8/layout/hProcess9"/>
    <dgm:cxn modelId="{043F032B-E4CE-4A1C-9808-5DFC47A73520}" type="presParOf" srcId="{F7899E36-2C3D-4001-A74F-BEEFDC422E58}" destId="{FA251748-6204-4D5D-8354-A4FAC45B2945}" srcOrd="4" destOrd="0" presId="urn:microsoft.com/office/officeart/2005/8/layout/hProcess9"/>
    <dgm:cxn modelId="{4535CD1A-610E-4F5A-9C1E-0F2D46198D98}" type="presParOf" srcId="{F7899E36-2C3D-4001-A74F-BEEFDC422E58}" destId="{5A64867C-DD3F-4105-B458-D1FB5FC3E4A9}" srcOrd="5" destOrd="0" presId="urn:microsoft.com/office/officeart/2005/8/layout/hProcess9"/>
    <dgm:cxn modelId="{C80766E9-7D35-45A1-A900-361E6E32A62A}" type="presParOf" srcId="{F7899E36-2C3D-4001-A74F-BEEFDC422E58}" destId="{D171982F-9DB6-4F69-B233-D5792F750AF4}" srcOrd="6" destOrd="0" presId="urn:microsoft.com/office/officeart/2005/8/layout/hProcess9"/>
    <dgm:cxn modelId="{0E5691F9-48B6-4F8D-BCE2-562C10871431}" type="presParOf" srcId="{F7899E36-2C3D-4001-A74F-BEEFDC422E58}" destId="{BEDC30D7-139D-4372-BA52-9F6C62DB5702}" srcOrd="7" destOrd="0" presId="urn:microsoft.com/office/officeart/2005/8/layout/hProcess9"/>
    <dgm:cxn modelId="{E50F0F14-389F-486A-8873-E96C1CC5D342}" type="presParOf" srcId="{F7899E36-2C3D-4001-A74F-BEEFDC422E58}" destId="{6948486C-62B0-475A-A51F-9F5085EF25A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8CD3C-3A80-4715-B626-F53362025C19}">
      <dsp:nvSpPr>
        <dsp:cNvPr id="0" name=""/>
        <dsp:cNvSpPr/>
      </dsp:nvSpPr>
      <dsp:spPr>
        <a:xfrm>
          <a:off x="6303631" y="1830956"/>
          <a:ext cx="301457" cy="685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5620"/>
              </a:lnTo>
              <a:lnTo>
                <a:pt x="301457" y="685620"/>
              </a:lnTo>
            </a:path>
          </a:pathLst>
        </a:custGeom>
        <a:noFill/>
        <a:ln w="22225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DA51F-1ABC-4AFF-B601-30DE957BD4D1}">
      <dsp:nvSpPr>
        <dsp:cNvPr id="0" name=""/>
        <dsp:cNvSpPr/>
      </dsp:nvSpPr>
      <dsp:spPr>
        <a:xfrm>
          <a:off x="5918084" y="1830956"/>
          <a:ext cx="385546" cy="685620"/>
        </a:xfrm>
        <a:custGeom>
          <a:avLst/>
          <a:gdLst/>
          <a:ahLst/>
          <a:cxnLst/>
          <a:rect l="0" t="0" r="0" b="0"/>
          <a:pathLst>
            <a:path>
              <a:moveTo>
                <a:pt x="385546" y="0"/>
              </a:moveTo>
              <a:lnTo>
                <a:pt x="385546" y="685620"/>
              </a:lnTo>
              <a:lnTo>
                <a:pt x="0" y="685620"/>
              </a:lnTo>
            </a:path>
          </a:pathLst>
        </a:custGeom>
        <a:noFill/>
        <a:ln w="22225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25730-E0BC-40C9-9C4F-D8081642E883}">
      <dsp:nvSpPr>
        <dsp:cNvPr id="0" name=""/>
        <dsp:cNvSpPr/>
      </dsp:nvSpPr>
      <dsp:spPr>
        <a:xfrm>
          <a:off x="5078377" y="756969"/>
          <a:ext cx="1830316" cy="3176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829"/>
              </a:lnTo>
              <a:lnTo>
                <a:pt x="1830316" y="158829"/>
              </a:lnTo>
              <a:lnTo>
                <a:pt x="1830316" y="317658"/>
              </a:lnTo>
            </a:path>
          </a:pathLst>
        </a:custGeom>
        <a:noFill/>
        <a:ln w="22225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34F36-3515-4786-9190-599AEEB4527B}">
      <dsp:nvSpPr>
        <dsp:cNvPr id="0" name=""/>
        <dsp:cNvSpPr/>
      </dsp:nvSpPr>
      <dsp:spPr>
        <a:xfrm>
          <a:off x="5032657" y="756969"/>
          <a:ext cx="91440" cy="3176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7658"/>
              </a:lnTo>
            </a:path>
          </a:pathLst>
        </a:custGeom>
        <a:noFill/>
        <a:ln w="22225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0EA1A2-6777-4F1B-A8CF-E528B64D2F25}">
      <dsp:nvSpPr>
        <dsp:cNvPr id="0" name=""/>
        <dsp:cNvSpPr/>
      </dsp:nvSpPr>
      <dsp:spPr>
        <a:xfrm>
          <a:off x="3229197" y="756969"/>
          <a:ext cx="1849179" cy="304778"/>
        </a:xfrm>
        <a:custGeom>
          <a:avLst/>
          <a:gdLst/>
          <a:ahLst/>
          <a:cxnLst/>
          <a:rect l="0" t="0" r="0" b="0"/>
          <a:pathLst>
            <a:path>
              <a:moveTo>
                <a:pt x="1849179" y="0"/>
              </a:moveTo>
              <a:lnTo>
                <a:pt x="1849179" y="145948"/>
              </a:lnTo>
              <a:lnTo>
                <a:pt x="0" y="145948"/>
              </a:lnTo>
              <a:lnTo>
                <a:pt x="0" y="304778"/>
              </a:lnTo>
            </a:path>
          </a:pathLst>
        </a:custGeom>
        <a:noFill/>
        <a:ln w="22225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B33B5-19EC-4C49-98A3-4AD2EDAD16DE}">
      <dsp:nvSpPr>
        <dsp:cNvPr id="0" name=""/>
        <dsp:cNvSpPr/>
      </dsp:nvSpPr>
      <dsp:spPr>
        <a:xfrm>
          <a:off x="4155202" y="639"/>
          <a:ext cx="1846351" cy="756329"/>
        </a:xfrm>
        <a:prstGeom prst="rect">
          <a:avLst/>
        </a:prstGeom>
        <a:solidFill>
          <a:srgbClr val="F8D7CD"/>
        </a:solidFill>
        <a:ln w="1905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b="1" kern="1200" dirty="0">
              <a:solidFill>
                <a:schemeClr val="tx1"/>
              </a:solidFill>
            </a:rPr>
            <a:t>INCORPORATION OF COMPANY</a:t>
          </a:r>
        </a:p>
      </dsp:txBody>
      <dsp:txXfrm>
        <a:off x="4155202" y="639"/>
        <a:ext cx="1846351" cy="756329"/>
      </dsp:txXfrm>
    </dsp:sp>
    <dsp:sp modelId="{0755790D-D135-49C7-B71F-744CB080C693}">
      <dsp:nvSpPr>
        <dsp:cNvPr id="0" name=""/>
        <dsp:cNvSpPr/>
      </dsp:nvSpPr>
      <dsp:spPr>
        <a:xfrm>
          <a:off x="2472868" y="1061747"/>
          <a:ext cx="1512658" cy="756329"/>
        </a:xfrm>
        <a:prstGeom prst="rect">
          <a:avLst/>
        </a:prstGeom>
        <a:solidFill>
          <a:srgbClr val="F8D7CD"/>
        </a:solidFill>
        <a:ln w="1905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kern="1200" dirty="0">
              <a:solidFill>
                <a:schemeClr val="tx1"/>
              </a:solidFill>
            </a:rPr>
            <a:t>Accounts</a:t>
          </a:r>
        </a:p>
      </dsp:txBody>
      <dsp:txXfrm>
        <a:off x="2472868" y="1061747"/>
        <a:ext cx="1512658" cy="756329"/>
      </dsp:txXfrm>
    </dsp:sp>
    <dsp:sp modelId="{8C217BCE-935E-4CFD-9979-796ED806DE3F}">
      <dsp:nvSpPr>
        <dsp:cNvPr id="0" name=""/>
        <dsp:cNvSpPr/>
      </dsp:nvSpPr>
      <dsp:spPr>
        <a:xfrm>
          <a:off x="4322048" y="1074627"/>
          <a:ext cx="1512658" cy="756329"/>
        </a:xfrm>
        <a:prstGeom prst="rect">
          <a:avLst/>
        </a:prstGeom>
        <a:solidFill>
          <a:srgbClr val="F8D7CD"/>
        </a:solidFill>
        <a:ln w="1905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kern="1200" dirty="0">
              <a:solidFill>
                <a:schemeClr val="tx1"/>
              </a:solidFill>
            </a:rPr>
            <a:t>Audit</a:t>
          </a:r>
        </a:p>
      </dsp:txBody>
      <dsp:txXfrm>
        <a:off x="4322048" y="1074627"/>
        <a:ext cx="1512658" cy="756329"/>
      </dsp:txXfrm>
    </dsp:sp>
    <dsp:sp modelId="{5292D5B5-6411-4D86-A11C-8CD22F6A79D8}">
      <dsp:nvSpPr>
        <dsp:cNvPr id="0" name=""/>
        <dsp:cNvSpPr/>
      </dsp:nvSpPr>
      <dsp:spPr>
        <a:xfrm>
          <a:off x="6152365" y="1074627"/>
          <a:ext cx="1512658" cy="756329"/>
        </a:xfrm>
        <a:prstGeom prst="rect">
          <a:avLst/>
        </a:prstGeom>
        <a:solidFill>
          <a:srgbClr val="F8D7CD"/>
        </a:solidFill>
        <a:ln w="1905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kern="1200" dirty="0">
              <a:solidFill>
                <a:schemeClr val="tx1"/>
              </a:solidFill>
            </a:rPr>
            <a:t>Tax</a:t>
          </a:r>
        </a:p>
      </dsp:txBody>
      <dsp:txXfrm>
        <a:off x="6152365" y="1074627"/>
        <a:ext cx="1512658" cy="756329"/>
      </dsp:txXfrm>
    </dsp:sp>
    <dsp:sp modelId="{EEA26B19-F117-4807-BBAD-83DBDFDB14B1}">
      <dsp:nvSpPr>
        <dsp:cNvPr id="0" name=""/>
        <dsp:cNvSpPr/>
      </dsp:nvSpPr>
      <dsp:spPr>
        <a:xfrm>
          <a:off x="4405426" y="2138412"/>
          <a:ext cx="1512658" cy="756329"/>
        </a:xfrm>
        <a:prstGeom prst="rect">
          <a:avLst/>
        </a:prstGeom>
        <a:solidFill>
          <a:srgbClr val="F8D7CD"/>
        </a:solidFill>
        <a:ln w="1905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kern="1200" dirty="0">
              <a:solidFill>
                <a:schemeClr val="tx1"/>
              </a:solidFill>
            </a:rPr>
            <a:t>Direct Tax</a:t>
          </a:r>
        </a:p>
      </dsp:txBody>
      <dsp:txXfrm>
        <a:off x="4405426" y="2138412"/>
        <a:ext cx="1512658" cy="756329"/>
      </dsp:txXfrm>
    </dsp:sp>
    <dsp:sp modelId="{D25DDC4E-CED8-4D54-B40C-DDDC346BF59A}">
      <dsp:nvSpPr>
        <dsp:cNvPr id="0" name=""/>
        <dsp:cNvSpPr/>
      </dsp:nvSpPr>
      <dsp:spPr>
        <a:xfrm>
          <a:off x="6605088" y="2138412"/>
          <a:ext cx="1512658" cy="756329"/>
        </a:xfrm>
        <a:prstGeom prst="rect">
          <a:avLst/>
        </a:prstGeom>
        <a:solidFill>
          <a:srgbClr val="F8D7CD"/>
        </a:solidFill>
        <a:ln w="1905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000" kern="1200" dirty="0">
              <a:solidFill>
                <a:schemeClr val="tx1"/>
              </a:solidFill>
            </a:rPr>
            <a:t>Indirect Tax</a:t>
          </a:r>
        </a:p>
      </dsp:txBody>
      <dsp:txXfrm>
        <a:off x="6605088" y="2138412"/>
        <a:ext cx="1512658" cy="75632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65F4D3-EA2E-4D82-9DC8-B06ECEA4D7F4}">
      <dsp:nvSpPr>
        <dsp:cNvPr id="0" name=""/>
        <dsp:cNvSpPr/>
      </dsp:nvSpPr>
      <dsp:spPr>
        <a:xfrm>
          <a:off x="608" y="595166"/>
          <a:ext cx="2618115" cy="3141738"/>
        </a:xfrm>
        <a:prstGeom prst="roundRect">
          <a:avLst>
            <a:gd name="adj" fmla="val 5000"/>
          </a:avLst>
        </a:prstGeom>
        <a:solidFill>
          <a:srgbClr val="EE65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000" kern="1200"/>
        </a:p>
      </dsp:txBody>
      <dsp:txXfrm rot="16200000">
        <a:off x="-1025692" y="1621467"/>
        <a:ext cx="2576225" cy="523623"/>
      </dsp:txXfrm>
    </dsp:sp>
    <dsp:sp modelId="{0EADF6C6-C9FC-4988-B067-BB7A41FAD391}">
      <dsp:nvSpPr>
        <dsp:cNvPr id="0" name=""/>
        <dsp:cNvSpPr/>
      </dsp:nvSpPr>
      <dsp:spPr>
        <a:xfrm>
          <a:off x="524231" y="595166"/>
          <a:ext cx="1950495" cy="314173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Dormant company do not have to submit Form CP204</a:t>
          </a:r>
          <a:endParaRPr lang="en-MY" sz="2200" kern="1200" dirty="0"/>
        </a:p>
      </dsp:txBody>
      <dsp:txXfrm>
        <a:off x="524231" y="595166"/>
        <a:ext cx="1950495" cy="3141738"/>
      </dsp:txXfrm>
    </dsp:sp>
    <dsp:sp modelId="{ED7E9052-365B-4522-B2F1-CBBD181DE8FE}">
      <dsp:nvSpPr>
        <dsp:cNvPr id="0" name=""/>
        <dsp:cNvSpPr/>
      </dsp:nvSpPr>
      <dsp:spPr>
        <a:xfrm>
          <a:off x="2710357" y="595166"/>
          <a:ext cx="2618115" cy="3141738"/>
        </a:xfrm>
        <a:prstGeom prst="roundRect">
          <a:avLst>
            <a:gd name="adj" fmla="val 5000"/>
          </a:avLst>
        </a:prstGeom>
        <a:solidFill>
          <a:srgbClr val="C1212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000" kern="1200"/>
        </a:p>
      </dsp:txBody>
      <dsp:txXfrm rot="16200000">
        <a:off x="1684056" y="1621467"/>
        <a:ext cx="2576225" cy="523623"/>
      </dsp:txXfrm>
    </dsp:sp>
    <dsp:sp modelId="{40C03964-FFC1-4B16-A1DB-F72C8316D969}">
      <dsp:nvSpPr>
        <dsp:cNvPr id="0" name=""/>
        <dsp:cNvSpPr/>
      </dsp:nvSpPr>
      <dsp:spPr>
        <a:xfrm rot="5400000">
          <a:off x="2492637" y="3091595"/>
          <a:ext cx="461620" cy="39271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35FEB7-1506-4FEC-B128-3EF5E77CE39C}">
      <dsp:nvSpPr>
        <dsp:cNvPr id="0" name=""/>
        <dsp:cNvSpPr/>
      </dsp:nvSpPr>
      <dsp:spPr>
        <a:xfrm>
          <a:off x="3233980" y="595166"/>
          <a:ext cx="1950495" cy="314173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If the estimated tax payable for the company is nil, it still  requires to submit Form CP204 </a:t>
          </a:r>
          <a:endParaRPr lang="en-MY" sz="2200" kern="1200" dirty="0"/>
        </a:p>
      </dsp:txBody>
      <dsp:txXfrm>
        <a:off x="3233980" y="595166"/>
        <a:ext cx="1950495" cy="3141738"/>
      </dsp:txXfrm>
    </dsp:sp>
    <dsp:sp modelId="{045B8253-A139-4034-9947-6C26BCB2A3CC}">
      <dsp:nvSpPr>
        <dsp:cNvPr id="0" name=""/>
        <dsp:cNvSpPr/>
      </dsp:nvSpPr>
      <dsp:spPr>
        <a:xfrm>
          <a:off x="5420107" y="595166"/>
          <a:ext cx="2618115" cy="3141738"/>
        </a:xfrm>
        <a:prstGeom prst="roundRect">
          <a:avLst>
            <a:gd name="adj" fmla="val 5000"/>
          </a:avLst>
        </a:prstGeom>
        <a:solidFill>
          <a:srgbClr val="EE65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3000" kern="1200" dirty="0"/>
        </a:p>
      </dsp:txBody>
      <dsp:txXfrm rot="16200000">
        <a:off x="4393805" y="1621467"/>
        <a:ext cx="2576225" cy="523623"/>
      </dsp:txXfrm>
    </dsp:sp>
    <dsp:sp modelId="{35790F8F-EB9D-41F6-86DF-A9CD641BDFE2}">
      <dsp:nvSpPr>
        <dsp:cNvPr id="0" name=""/>
        <dsp:cNvSpPr/>
      </dsp:nvSpPr>
      <dsp:spPr>
        <a:xfrm rot="5400000">
          <a:off x="5202387" y="3091595"/>
          <a:ext cx="461620" cy="39271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20F94-8D67-4179-88ED-10695C6747E6}">
      <dsp:nvSpPr>
        <dsp:cNvPr id="0" name=""/>
        <dsp:cNvSpPr/>
      </dsp:nvSpPr>
      <dsp:spPr>
        <a:xfrm>
          <a:off x="5943730" y="595166"/>
          <a:ext cx="1950495" cy="314173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Estimated tax payable should not be less than 85% of revised estimated tax payable (if revision is made) from immediate preceding year.</a:t>
          </a:r>
          <a:endParaRPr lang="en-MY" sz="2200" kern="1200" dirty="0"/>
        </a:p>
      </dsp:txBody>
      <dsp:txXfrm>
        <a:off x="5943730" y="595166"/>
        <a:ext cx="1950495" cy="314173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9764B-9EDA-4C58-8C50-5B7AB46546B9}">
      <dsp:nvSpPr>
        <dsp:cNvPr id="0" name=""/>
        <dsp:cNvSpPr/>
      </dsp:nvSpPr>
      <dsp:spPr>
        <a:xfrm>
          <a:off x="2865119" y="378"/>
          <a:ext cx="4297680" cy="1477642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2001</a:t>
          </a:r>
        </a:p>
      </dsp:txBody>
      <dsp:txXfrm>
        <a:off x="2865119" y="185083"/>
        <a:ext cx="3743564" cy="1108232"/>
      </dsp:txXfrm>
    </dsp:sp>
    <dsp:sp modelId="{E422BCA1-EBC5-4C83-855B-4F21A68BD8FE}">
      <dsp:nvSpPr>
        <dsp:cNvPr id="0" name=""/>
        <dsp:cNvSpPr/>
      </dsp:nvSpPr>
      <dsp:spPr>
        <a:xfrm>
          <a:off x="0" y="378"/>
          <a:ext cx="2865120" cy="1477642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COMPANIES</a:t>
          </a:r>
        </a:p>
      </dsp:txBody>
      <dsp:txXfrm>
        <a:off x="72133" y="72511"/>
        <a:ext cx="2720854" cy="1333376"/>
      </dsp:txXfrm>
    </dsp:sp>
    <dsp:sp modelId="{F35A0904-69B1-4389-A1EC-D40AF76B4EB2}">
      <dsp:nvSpPr>
        <dsp:cNvPr id="0" name=""/>
        <dsp:cNvSpPr/>
      </dsp:nvSpPr>
      <dsp:spPr>
        <a:xfrm>
          <a:off x="2865119" y="1625786"/>
          <a:ext cx="4297680" cy="1477642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2004</a:t>
          </a:r>
        </a:p>
      </dsp:txBody>
      <dsp:txXfrm>
        <a:off x="2865119" y="1810491"/>
        <a:ext cx="3743564" cy="1108232"/>
      </dsp:txXfrm>
    </dsp:sp>
    <dsp:sp modelId="{77D52DE5-A443-4838-B51A-F45DC8A99C78}">
      <dsp:nvSpPr>
        <dsp:cNvPr id="0" name=""/>
        <dsp:cNvSpPr/>
      </dsp:nvSpPr>
      <dsp:spPr>
        <a:xfrm>
          <a:off x="0" y="1625786"/>
          <a:ext cx="2865120" cy="1477642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BUSINESSES, PARTNERSHIPS AND CO-OPERATIVES</a:t>
          </a:r>
        </a:p>
      </dsp:txBody>
      <dsp:txXfrm>
        <a:off x="72133" y="1697919"/>
        <a:ext cx="2720854" cy="133337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92C21-B1AA-4F1B-897E-DE605AC70653}">
      <dsp:nvSpPr>
        <dsp:cNvPr id="0" name=""/>
        <dsp:cNvSpPr/>
      </dsp:nvSpPr>
      <dsp:spPr>
        <a:xfrm>
          <a:off x="0" y="25513"/>
          <a:ext cx="2020498" cy="121229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Register for File 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(after registered for File C or other file)</a:t>
          </a:r>
        </a:p>
      </dsp:txBody>
      <dsp:txXfrm>
        <a:off x="0" y="25513"/>
        <a:ext cx="2020498" cy="1212299"/>
      </dsp:txXfrm>
    </dsp:sp>
    <dsp:sp modelId="{D32A8E46-F02B-4ED3-AB14-D045A4BBB97A}">
      <dsp:nvSpPr>
        <dsp:cNvPr id="0" name=""/>
        <dsp:cNvSpPr/>
      </dsp:nvSpPr>
      <dsp:spPr>
        <a:xfrm>
          <a:off x="2225095" y="51469"/>
          <a:ext cx="2020498" cy="1212299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Submit E Form through e-Filing before or on 31</a:t>
          </a:r>
          <a:r>
            <a:rPr lang="en-US" sz="1400" kern="1200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st</a:t>
          </a:r>
          <a:r>
            <a:rPr lang="en-US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March</a:t>
          </a:r>
        </a:p>
      </dsp:txBody>
      <dsp:txXfrm>
        <a:off x="2225095" y="51469"/>
        <a:ext cx="2020498" cy="1212299"/>
      </dsp:txXfrm>
    </dsp:sp>
    <dsp:sp modelId="{EFB44C6D-8810-442B-A565-5F910DDFEA8C}">
      <dsp:nvSpPr>
        <dsp:cNvPr id="0" name=""/>
        <dsp:cNvSpPr/>
      </dsp:nvSpPr>
      <dsp:spPr>
        <a:xfrm>
          <a:off x="4447644" y="51469"/>
          <a:ext cx="2020498" cy="121229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Declare employees’ remuneration in Yearly Remuneration Statement (EA/EC Form)</a:t>
          </a:r>
        </a:p>
      </dsp:txBody>
      <dsp:txXfrm>
        <a:off x="4447644" y="51469"/>
        <a:ext cx="2020498" cy="1212299"/>
      </dsp:txXfrm>
    </dsp:sp>
    <dsp:sp modelId="{DEF97229-6C79-4C57-99E1-FEA5D2EC56F8}">
      <dsp:nvSpPr>
        <dsp:cNvPr id="0" name=""/>
        <dsp:cNvSpPr/>
      </dsp:nvSpPr>
      <dsp:spPr>
        <a:xfrm>
          <a:off x="6670193" y="51469"/>
          <a:ext cx="2020498" cy="1212299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Update details &amp; address of employees</a:t>
          </a:r>
        </a:p>
      </dsp:txBody>
      <dsp:txXfrm>
        <a:off x="6670193" y="51469"/>
        <a:ext cx="2020498" cy="1212299"/>
      </dsp:txXfrm>
    </dsp:sp>
    <dsp:sp modelId="{DF8DF022-0625-486C-81D1-5C6B4FE57923}">
      <dsp:nvSpPr>
        <dsp:cNvPr id="0" name=""/>
        <dsp:cNvSpPr/>
      </dsp:nvSpPr>
      <dsp:spPr>
        <a:xfrm>
          <a:off x="2546" y="1465818"/>
          <a:ext cx="2020498" cy="1212299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Keep documents &amp; records for 7 years for LHDN inspection</a:t>
          </a:r>
        </a:p>
      </dsp:txBody>
      <dsp:txXfrm>
        <a:off x="2546" y="1465818"/>
        <a:ext cx="2020498" cy="1212299"/>
      </dsp:txXfrm>
    </dsp:sp>
    <dsp:sp modelId="{2D467205-862C-4A1C-B9F1-ABD13413AB98}">
      <dsp:nvSpPr>
        <dsp:cNvPr id="0" name=""/>
        <dsp:cNvSpPr/>
      </dsp:nvSpPr>
      <dsp:spPr>
        <a:xfrm>
          <a:off x="2225095" y="1465818"/>
          <a:ext cx="2020498" cy="121229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Deduction of MTD from employees’ remuneration and remit to IRB by 15</a:t>
          </a:r>
          <a:r>
            <a:rPr lang="en-US" sz="1400" kern="1200" baseline="30000" dirty="0">
              <a:solidFill>
                <a:schemeClr val="tx1"/>
              </a:solidFill>
              <a:latin typeface="Calibri"/>
              <a:ea typeface="+mn-ea"/>
              <a:cs typeface="+mn-cs"/>
            </a:rPr>
            <a:t>th</a:t>
          </a: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 of immediate following month</a:t>
          </a:r>
        </a:p>
      </dsp:txBody>
      <dsp:txXfrm>
        <a:off x="2225095" y="1465818"/>
        <a:ext cx="2020498" cy="1212299"/>
      </dsp:txXfrm>
    </dsp:sp>
    <dsp:sp modelId="{5CFCD9DA-F76E-4DA1-8C97-B26D87455A4B}">
      <dsp:nvSpPr>
        <dsp:cNvPr id="0" name=""/>
        <dsp:cNvSpPr/>
      </dsp:nvSpPr>
      <dsp:spPr>
        <a:xfrm>
          <a:off x="4447644" y="1465818"/>
          <a:ext cx="2020498" cy="1212299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Inform to IRB new employee within 30 days</a:t>
          </a:r>
        </a:p>
      </dsp:txBody>
      <dsp:txXfrm>
        <a:off x="4447644" y="1465818"/>
        <a:ext cx="2020498" cy="1212299"/>
      </dsp:txXfrm>
    </dsp:sp>
    <dsp:sp modelId="{DCC7B680-ACE1-4C74-8F6D-A3C48B734B97}">
      <dsp:nvSpPr>
        <dsp:cNvPr id="0" name=""/>
        <dsp:cNvSpPr/>
      </dsp:nvSpPr>
      <dsp:spPr>
        <a:xfrm>
          <a:off x="6670193" y="1465818"/>
          <a:ext cx="2020498" cy="121229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Declare termination of employee and hold payment (if any)*</a:t>
          </a:r>
        </a:p>
      </dsp:txBody>
      <dsp:txXfrm>
        <a:off x="6670193" y="1465818"/>
        <a:ext cx="2020498" cy="1212299"/>
      </dsp:txXfrm>
    </dsp:sp>
    <dsp:sp modelId="{B76076AD-BD27-4241-95A7-BD98EBBD9E58}">
      <dsp:nvSpPr>
        <dsp:cNvPr id="0" name=""/>
        <dsp:cNvSpPr/>
      </dsp:nvSpPr>
      <dsp:spPr>
        <a:xfrm>
          <a:off x="2225095" y="2880167"/>
          <a:ext cx="2020498" cy="1212299"/>
        </a:xfrm>
        <a:prstGeom prst="rect">
          <a:avLst/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Hold payment (if any) until Tax Clearance Letter is issued</a:t>
          </a:r>
        </a:p>
      </dsp:txBody>
      <dsp:txXfrm>
        <a:off x="2225095" y="2880167"/>
        <a:ext cx="2020498" cy="1212299"/>
      </dsp:txXfrm>
    </dsp:sp>
    <dsp:sp modelId="{F7684BDA-9C1B-46C9-BB9B-D6D9DDDFE532}">
      <dsp:nvSpPr>
        <dsp:cNvPr id="0" name=""/>
        <dsp:cNvSpPr/>
      </dsp:nvSpPr>
      <dsp:spPr>
        <a:xfrm>
          <a:off x="4447644" y="2880167"/>
          <a:ext cx="2020498" cy="1212299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Notify employee to submit Form TP1 &amp; TP3</a:t>
          </a:r>
        </a:p>
      </dsp:txBody>
      <dsp:txXfrm>
        <a:off x="4447644" y="2880167"/>
        <a:ext cx="2020498" cy="121229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7D03B-04DF-4995-9EA7-DCA62838C699}">
      <dsp:nvSpPr>
        <dsp:cNvPr id="0" name=""/>
        <dsp:cNvSpPr/>
      </dsp:nvSpPr>
      <dsp:spPr>
        <a:xfrm>
          <a:off x="1587" y="242"/>
          <a:ext cx="4042469" cy="2967162"/>
        </a:xfrm>
        <a:prstGeom prst="roundRect">
          <a:avLst>
            <a:gd name="adj" fmla="val 5000"/>
          </a:avLst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0876" rIns="195580" bIns="0" numCol="1" spcCol="1270" anchor="t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RM 2,851</a:t>
          </a:r>
        </a:p>
      </dsp:txBody>
      <dsp:txXfrm rot="16200000">
        <a:off x="-798862" y="824372"/>
        <a:ext cx="2409392" cy="784813"/>
      </dsp:txXfrm>
    </dsp:sp>
    <dsp:sp modelId="{828D10B6-FF8A-45A5-A710-55C3D3D5C5B8}">
      <dsp:nvSpPr>
        <dsp:cNvPr id="0" name=""/>
        <dsp:cNvSpPr/>
      </dsp:nvSpPr>
      <dsp:spPr>
        <a:xfrm>
          <a:off x="810081" y="242"/>
          <a:ext cx="3011639" cy="29671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7734" rIns="0" bIns="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Single Individual</a:t>
          </a:r>
        </a:p>
      </dsp:txBody>
      <dsp:txXfrm>
        <a:off x="810081" y="242"/>
        <a:ext cx="3011639" cy="2967162"/>
      </dsp:txXfrm>
    </dsp:sp>
    <dsp:sp modelId="{0B6090C2-41C0-462B-BC2A-CBA64AA69C91}">
      <dsp:nvSpPr>
        <dsp:cNvPr id="0" name=""/>
        <dsp:cNvSpPr/>
      </dsp:nvSpPr>
      <dsp:spPr>
        <a:xfrm>
          <a:off x="4185543" y="242"/>
          <a:ext cx="4042469" cy="2967162"/>
        </a:xfrm>
        <a:prstGeom prst="roundRect">
          <a:avLst>
            <a:gd name="adj" fmla="val 5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0876" rIns="195580" bIns="0" numCol="1" spcCol="1270" anchor="t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RM 3,851</a:t>
          </a:r>
        </a:p>
      </dsp:txBody>
      <dsp:txXfrm rot="16200000">
        <a:off x="3385093" y="824372"/>
        <a:ext cx="2409392" cy="784813"/>
      </dsp:txXfrm>
    </dsp:sp>
    <dsp:sp modelId="{5E904994-9291-4EFF-AAB0-CE38459236ED}">
      <dsp:nvSpPr>
        <dsp:cNvPr id="0" name=""/>
        <dsp:cNvSpPr/>
      </dsp:nvSpPr>
      <dsp:spPr>
        <a:xfrm rot="5400000">
          <a:off x="3890719" y="2320907"/>
          <a:ext cx="597329" cy="606370"/>
        </a:xfrm>
        <a:prstGeom prst="flowChartExtra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953659-4ACE-4F2E-9ABF-809BA1016C77}">
      <dsp:nvSpPr>
        <dsp:cNvPr id="0" name=""/>
        <dsp:cNvSpPr/>
      </dsp:nvSpPr>
      <dsp:spPr>
        <a:xfrm>
          <a:off x="4994037" y="242"/>
          <a:ext cx="3011639" cy="29671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7734" rIns="0" bIns="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Married with unemployed spouse</a:t>
          </a:r>
        </a:p>
      </dsp:txBody>
      <dsp:txXfrm>
        <a:off x="4994037" y="242"/>
        <a:ext cx="3011639" cy="29671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92C21-B1AA-4F1B-897E-DE605AC70653}">
      <dsp:nvSpPr>
        <dsp:cNvPr id="0" name=""/>
        <dsp:cNvSpPr/>
      </dsp:nvSpPr>
      <dsp:spPr>
        <a:xfrm>
          <a:off x="971504" y="0"/>
          <a:ext cx="2071435" cy="1242861"/>
        </a:xfrm>
        <a:prstGeom prst="rect">
          <a:avLst/>
        </a:prstGeom>
        <a:solidFill>
          <a:srgbClr val="C2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/>
            <a:t>Late / non submission of Form E</a:t>
          </a:r>
          <a:endParaRPr lang="en-US" sz="1700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971504" y="0"/>
        <a:ext cx="2071435" cy="1242861"/>
      </dsp:txXfrm>
    </dsp:sp>
    <dsp:sp modelId="{696E0F00-A14B-42E6-88E1-0A00A7451E49}">
      <dsp:nvSpPr>
        <dsp:cNvPr id="0" name=""/>
        <dsp:cNvSpPr/>
      </dsp:nvSpPr>
      <dsp:spPr>
        <a:xfrm>
          <a:off x="3310901" y="532"/>
          <a:ext cx="2071435" cy="1242861"/>
        </a:xfrm>
        <a:prstGeom prst="rect">
          <a:avLst/>
        </a:prstGeom>
        <a:solidFill>
          <a:srgbClr val="F8D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chemeClr val="tx1"/>
              </a:solidFill>
            </a:rPr>
            <a:t>Failure to notify new employee</a:t>
          </a:r>
        </a:p>
      </dsp:txBody>
      <dsp:txXfrm>
        <a:off x="3310901" y="532"/>
        <a:ext cx="2071435" cy="1242861"/>
      </dsp:txXfrm>
    </dsp:sp>
    <dsp:sp modelId="{1BA9CD77-E006-49E5-9FFA-5CEA5164CFBF}">
      <dsp:nvSpPr>
        <dsp:cNvPr id="0" name=""/>
        <dsp:cNvSpPr/>
      </dsp:nvSpPr>
      <dsp:spPr>
        <a:xfrm>
          <a:off x="5589481" y="532"/>
          <a:ext cx="2071435" cy="1242861"/>
        </a:xfrm>
        <a:prstGeom prst="rect">
          <a:avLst/>
        </a:prstGeom>
        <a:solidFill>
          <a:srgbClr val="C1212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/>
            <a:t>Failure to notify cessation / retirement of employee</a:t>
          </a:r>
        </a:p>
      </dsp:txBody>
      <dsp:txXfrm>
        <a:off x="5589481" y="532"/>
        <a:ext cx="2071435" cy="1242861"/>
      </dsp:txXfrm>
    </dsp:sp>
    <dsp:sp modelId="{ADA04C6D-3D90-4D77-81D4-8246F898966F}">
      <dsp:nvSpPr>
        <dsp:cNvPr id="0" name=""/>
        <dsp:cNvSpPr/>
      </dsp:nvSpPr>
      <dsp:spPr>
        <a:xfrm>
          <a:off x="1032322" y="1450537"/>
          <a:ext cx="2071435" cy="1242861"/>
        </a:xfrm>
        <a:prstGeom prst="rect">
          <a:avLst/>
        </a:prstGeom>
        <a:solidFill>
          <a:srgbClr val="F8D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chemeClr val="tx1"/>
              </a:solidFill>
            </a:rPr>
            <a:t>Failure to withhold money of employee going on compulsory retirement </a:t>
          </a:r>
        </a:p>
      </dsp:txBody>
      <dsp:txXfrm>
        <a:off x="1032322" y="1450537"/>
        <a:ext cx="2071435" cy="1242861"/>
      </dsp:txXfrm>
    </dsp:sp>
    <dsp:sp modelId="{2296E3D1-5D23-4373-92C8-067DDDEEF063}">
      <dsp:nvSpPr>
        <dsp:cNvPr id="0" name=""/>
        <dsp:cNvSpPr/>
      </dsp:nvSpPr>
      <dsp:spPr>
        <a:xfrm>
          <a:off x="3310901" y="1450537"/>
          <a:ext cx="2071435" cy="1242861"/>
        </a:xfrm>
        <a:prstGeom prst="rect">
          <a:avLst/>
        </a:prstGeom>
        <a:solidFill>
          <a:srgbClr val="C1212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/>
            <a:t>Failure to deduct MTD/CP38</a:t>
          </a:r>
        </a:p>
      </dsp:txBody>
      <dsp:txXfrm>
        <a:off x="3310901" y="1450537"/>
        <a:ext cx="2071435" cy="1242861"/>
      </dsp:txXfrm>
    </dsp:sp>
    <dsp:sp modelId="{E74FDFED-AF43-41AF-99AB-68A5D2C7D1C7}">
      <dsp:nvSpPr>
        <dsp:cNvPr id="0" name=""/>
        <dsp:cNvSpPr/>
      </dsp:nvSpPr>
      <dsp:spPr>
        <a:xfrm>
          <a:off x="5589481" y="1450537"/>
          <a:ext cx="2071435" cy="1242861"/>
        </a:xfrm>
        <a:prstGeom prst="rect">
          <a:avLst/>
        </a:prstGeom>
        <a:solidFill>
          <a:srgbClr val="F8D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chemeClr val="tx1"/>
              </a:solidFill>
            </a:rPr>
            <a:t>Late payment of MTD/CP38</a:t>
          </a:r>
        </a:p>
      </dsp:txBody>
      <dsp:txXfrm>
        <a:off x="5589481" y="1450537"/>
        <a:ext cx="2071435" cy="1242861"/>
      </dsp:txXfrm>
    </dsp:sp>
    <dsp:sp modelId="{CE013570-2E0C-4D3D-8CF3-D556FD221A24}">
      <dsp:nvSpPr>
        <dsp:cNvPr id="0" name=""/>
        <dsp:cNvSpPr/>
      </dsp:nvSpPr>
      <dsp:spPr>
        <a:xfrm>
          <a:off x="3310901" y="2900542"/>
          <a:ext cx="2071435" cy="1242861"/>
        </a:xfrm>
        <a:prstGeom prst="rect">
          <a:avLst/>
        </a:prstGeom>
        <a:solidFill>
          <a:srgbClr val="F8D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chemeClr val="tx1"/>
              </a:solidFill>
            </a:rPr>
            <a:t>Failure to remit the deducted MTD/CP38 to IRB</a:t>
          </a:r>
        </a:p>
      </dsp:txBody>
      <dsp:txXfrm>
        <a:off x="3310901" y="2900542"/>
        <a:ext cx="2071435" cy="124286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F7D4B-C1A6-4A08-AD1F-7136FF582DA7}">
      <dsp:nvSpPr>
        <dsp:cNvPr id="0" name=""/>
        <dsp:cNvSpPr/>
      </dsp:nvSpPr>
      <dsp:spPr>
        <a:xfrm>
          <a:off x="4939464" y="533370"/>
          <a:ext cx="3649117" cy="3649117"/>
        </a:xfrm>
        <a:prstGeom prst="blockArc">
          <a:avLst>
            <a:gd name="adj1" fmla="val 12485598"/>
            <a:gd name="adj2" fmla="val 16087349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4F4855-EF2A-4D65-87E9-E07C1A019A4D}">
      <dsp:nvSpPr>
        <dsp:cNvPr id="0" name=""/>
        <dsp:cNvSpPr/>
      </dsp:nvSpPr>
      <dsp:spPr>
        <a:xfrm>
          <a:off x="4909971" y="586428"/>
          <a:ext cx="3649117" cy="3649117"/>
        </a:xfrm>
        <a:prstGeom prst="blockArc">
          <a:avLst>
            <a:gd name="adj1" fmla="val 9114892"/>
            <a:gd name="adj2" fmla="val 1260263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7B587-1228-450D-A3D4-2A67589AC7D4}">
      <dsp:nvSpPr>
        <dsp:cNvPr id="0" name=""/>
        <dsp:cNvSpPr/>
      </dsp:nvSpPr>
      <dsp:spPr>
        <a:xfrm>
          <a:off x="4881041" y="534328"/>
          <a:ext cx="3649117" cy="3649117"/>
        </a:xfrm>
        <a:prstGeom prst="blockArc">
          <a:avLst>
            <a:gd name="adj1" fmla="val 5400000"/>
            <a:gd name="adj2" fmla="val 900000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CA082-1A27-4CA2-A5FC-0CFA2C32A97D}">
      <dsp:nvSpPr>
        <dsp:cNvPr id="0" name=""/>
        <dsp:cNvSpPr/>
      </dsp:nvSpPr>
      <dsp:spPr>
        <a:xfrm>
          <a:off x="4881041" y="534328"/>
          <a:ext cx="3649117" cy="3649117"/>
        </a:xfrm>
        <a:prstGeom prst="blockArc">
          <a:avLst>
            <a:gd name="adj1" fmla="val 1800000"/>
            <a:gd name="adj2" fmla="val 540000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01C787-7745-4282-B085-3A3B4FD95FEB}">
      <dsp:nvSpPr>
        <dsp:cNvPr id="0" name=""/>
        <dsp:cNvSpPr/>
      </dsp:nvSpPr>
      <dsp:spPr>
        <a:xfrm>
          <a:off x="4881041" y="534328"/>
          <a:ext cx="3649117" cy="3649117"/>
        </a:xfrm>
        <a:prstGeom prst="blockArc">
          <a:avLst>
            <a:gd name="adj1" fmla="val 19800000"/>
            <a:gd name="adj2" fmla="val 1800000"/>
            <a:gd name="adj3" fmla="val 4536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CFBFC-0500-486B-84BF-DA48205713F0}">
      <dsp:nvSpPr>
        <dsp:cNvPr id="0" name=""/>
        <dsp:cNvSpPr/>
      </dsp:nvSpPr>
      <dsp:spPr>
        <a:xfrm>
          <a:off x="4881041" y="534328"/>
          <a:ext cx="3649117" cy="3649117"/>
        </a:xfrm>
        <a:prstGeom prst="blockArc">
          <a:avLst>
            <a:gd name="adj1" fmla="val 16200000"/>
            <a:gd name="adj2" fmla="val 19800000"/>
            <a:gd name="adj3" fmla="val 4536"/>
          </a:avLst>
        </a:prstGeom>
        <a:solidFill>
          <a:srgbClr val="F8D7C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8C058-E475-4133-B525-387E2969B63F}">
      <dsp:nvSpPr>
        <dsp:cNvPr id="0" name=""/>
        <dsp:cNvSpPr/>
      </dsp:nvSpPr>
      <dsp:spPr>
        <a:xfrm>
          <a:off x="5885408" y="1538695"/>
          <a:ext cx="1640383" cy="1640383"/>
        </a:xfrm>
        <a:prstGeom prst="ellipse">
          <a:avLst/>
        </a:prstGeom>
        <a:solidFill>
          <a:srgbClr val="C2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WHO MUST BE REGISTERED?</a:t>
          </a:r>
        </a:p>
      </dsp:txBody>
      <dsp:txXfrm>
        <a:off x="6125637" y="1778924"/>
        <a:ext cx="1159925" cy="1159925"/>
      </dsp:txXfrm>
    </dsp:sp>
    <dsp:sp modelId="{A3063B22-3974-4172-8751-6AC5A8D37327}">
      <dsp:nvSpPr>
        <dsp:cNvPr id="0" name=""/>
        <dsp:cNvSpPr/>
      </dsp:nvSpPr>
      <dsp:spPr>
        <a:xfrm>
          <a:off x="6131465" y="1531"/>
          <a:ext cx="1148268" cy="1148268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Single with income of &gt;RM34,001/annum (after EPF deduction</a:t>
          </a:r>
          <a:r>
            <a:rPr lang="en-US" sz="8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)</a:t>
          </a:r>
        </a:p>
      </dsp:txBody>
      <dsp:txXfrm>
        <a:off x="6299625" y="169691"/>
        <a:ext cx="811948" cy="811948"/>
      </dsp:txXfrm>
    </dsp:sp>
    <dsp:sp modelId="{E33934A9-C12A-43B5-BC31-C1589451DD76}">
      <dsp:nvSpPr>
        <dsp:cNvPr id="0" name=""/>
        <dsp:cNvSpPr/>
      </dsp:nvSpPr>
      <dsp:spPr>
        <a:xfrm>
          <a:off x="7675780" y="893142"/>
          <a:ext cx="1148268" cy="1148268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Married and spouse not working with income of &gt;RM46,001/</a:t>
          </a:r>
          <a:r>
            <a:rPr lang="en-US" sz="1050" kern="1200" dirty="0" err="1">
              <a:solidFill>
                <a:schemeClr val="tx1"/>
              </a:solidFill>
              <a:latin typeface="Calibri"/>
              <a:ea typeface="+mn-ea"/>
              <a:cs typeface="+mn-cs"/>
            </a:rPr>
            <a:t>yr</a:t>
          </a:r>
          <a:endParaRPr lang="en-US" sz="1050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7843940" y="1061302"/>
        <a:ext cx="811948" cy="811948"/>
      </dsp:txXfrm>
    </dsp:sp>
    <dsp:sp modelId="{861FA606-C36B-42E0-8F9B-4E6993F9AFC3}">
      <dsp:nvSpPr>
        <dsp:cNvPr id="0" name=""/>
        <dsp:cNvSpPr/>
      </dsp:nvSpPr>
      <dsp:spPr>
        <a:xfrm>
          <a:off x="7675780" y="2676363"/>
          <a:ext cx="1148268" cy="1148268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Carry business</a:t>
          </a:r>
        </a:p>
      </dsp:txBody>
      <dsp:txXfrm>
        <a:off x="7843940" y="2844523"/>
        <a:ext cx="811948" cy="811948"/>
      </dsp:txXfrm>
    </dsp:sp>
    <dsp:sp modelId="{81FD72A7-B352-4252-9455-FBE717B5219E}">
      <dsp:nvSpPr>
        <dsp:cNvPr id="0" name=""/>
        <dsp:cNvSpPr/>
      </dsp:nvSpPr>
      <dsp:spPr>
        <a:xfrm>
          <a:off x="6131465" y="3567974"/>
          <a:ext cx="1148268" cy="1148268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New employee subjected to MTD</a:t>
          </a:r>
        </a:p>
      </dsp:txBody>
      <dsp:txXfrm>
        <a:off x="6299625" y="3736134"/>
        <a:ext cx="811948" cy="811948"/>
      </dsp:txXfrm>
    </dsp:sp>
    <dsp:sp modelId="{D1EB8CA6-71E2-441C-8DDE-9276ECADEEA4}">
      <dsp:nvSpPr>
        <dsp:cNvPr id="0" name=""/>
        <dsp:cNvSpPr/>
      </dsp:nvSpPr>
      <dsp:spPr>
        <a:xfrm>
          <a:off x="4587150" y="2676363"/>
          <a:ext cx="1148268" cy="1148268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Receive income that subject to tax</a:t>
          </a:r>
        </a:p>
      </dsp:txBody>
      <dsp:txXfrm>
        <a:off x="4755310" y="2844523"/>
        <a:ext cx="811948" cy="811948"/>
      </dsp:txXfrm>
    </dsp:sp>
    <dsp:sp modelId="{B0BDA3D8-E347-4AF0-B6A8-2CF4F915F1BC}">
      <dsp:nvSpPr>
        <dsp:cNvPr id="0" name=""/>
        <dsp:cNvSpPr/>
      </dsp:nvSpPr>
      <dsp:spPr>
        <a:xfrm>
          <a:off x="4616763" y="944061"/>
          <a:ext cx="1148268" cy="1148268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Involve in selling or purchasing land and property</a:t>
          </a:r>
        </a:p>
      </dsp:txBody>
      <dsp:txXfrm>
        <a:off x="4784923" y="1112221"/>
        <a:ext cx="811948" cy="81194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5DC1D-D8A7-4CAA-9C48-AE8EA04C00EC}">
      <dsp:nvSpPr>
        <dsp:cNvPr id="0" name=""/>
        <dsp:cNvSpPr/>
      </dsp:nvSpPr>
      <dsp:spPr>
        <a:xfrm>
          <a:off x="2408507" y="266"/>
          <a:ext cx="3608352" cy="2222645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Identity Card/ Passport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Certificate of Company’s Registration</a:t>
          </a:r>
        </a:p>
      </dsp:txBody>
      <dsp:txXfrm>
        <a:off x="2408507" y="278097"/>
        <a:ext cx="2774860" cy="1666983"/>
      </dsp:txXfrm>
    </dsp:sp>
    <dsp:sp modelId="{DE7EFC64-512D-4087-9996-388EBB89DF99}">
      <dsp:nvSpPr>
        <dsp:cNvPr id="0" name=""/>
        <dsp:cNvSpPr/>
      </dsp:nvSpPr>
      <dsp:spPr>
        <a:xfrm>
          <a:off x="2939" y="291612"/>
          <a:ext cx="2405568" cy="1639953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Individual carrying business</a:t>
          </a:r>
        </a:p>
      </dsp:txBody>
      <dsp:txXfrm>
        <a:off x="82995" y="371668"/>
        <a:ext cx="2245456" cy="1479841"/>
      </dsp:txXfrm>
    </dsp:sp>
    <dsp:sp modelId="{B0214509-5F56-42BE-9111-D8B84A53031C}">
      <dsp:nvSpPr>
        <dsp:cNvPr id="0" name=""/>
        <dsp:cNvSpPr/>
      </dsp:nvSpPr>
      <dsp:spPr>
        <a:xfrm>
          <a:off x="2407919" y="2558200"/>
          <a:ext cx="3611880" cy="1297367"/>
        </a:xfrm>
        <a:prstGeom prst="rightArrow">
          <a:avLst>
            <a:gd name="adj1" fmla="val 75000"/>
            <a:gd name="adj2" fmla="val 50000"/>
          </a:avLst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0A22E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Identity Card/ Passport</a:t>
          </a:r>
        </a:p>
      </dsp:txBody>
      <dsp:txXfrm>
        <a:off x="2407919" y="2720371"/>
        <a:ext cx="3125367" cy="973025"/>
      </dsp:txXfrm>
    </dsp:sp>
    <dsp:sp modelId="{CF6DB874-D94C-4700-B36F-EF3FA8E0BE38}">
      <dsp:nvSpPr>
        <dsp:cNvPr id="0" name=""/>
        <dsp:cNvSpPr/>
      </dsp:nvSpPr>
      <dsp:spPr>
        <a:xfrm>
          <a:off x="0" y="2386907"/>
          <a:ext cx="2407920" cy="1639953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Individual not carrying business</a:t>
          </a:r>
        </a:p>
      </dsp:txBody>
      <dsp:txXfrm>
        <a:off x="80056" y="2466963"/>
        <a:ext cx="2247808" cy="147984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F7E96-56D3-4E03-936E-1BDCADA4FDEC}">
      <dsp:nvSpPr>
        <dsp:cNvPr id="0" name=""/>
        <dsp:cNvSpPr/>
      </dsp:nvSpPr>
      <dsp:spPr>
        <a:xfrm rot="5400000">
          <a:off x="-224556" y="228365"/>
          <a:ext cx="1497045" cy="1047931"/>
        </a:xfrm>
        <a:prstGeom prst="chevron">
          <a:avLst/>
        </a:prstGeom>
        <a:solidFill>
          <a:srgbClr val="EE6500"/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Registration</a:t>
          </a:r>
        </a:p>
      </dsp:txBody>
      <dsp:txXfrm rot="-5400000">
        <a:off x="2" y="527774"/>
        <a:ext cx="1047931" cy="449114"/>
      </dsp:txXfrm>
    </dsp:sp>
    <dsp:sp modelId="{FCB6D4ED-9DD5-49C2-901E-6342D436E650}">
      <dsp:nvSpPr>
        <dsp:cNvPr id="0" name=""/>
        <dsp:cNvSpPr/>
      </dsp:nvSpPr>
      <dsp:spPr>
        <a:xfrm rot="5400000">
          <a:off x="4205947" y="-3158043"/>
          <a:ext cx="973079" cy="7295968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Manually by going to any LHDN branches; or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Through e-</a:t>
          </a:r>
          <a:r>
            <a:rPr lang="en-US" sz="16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Daftar</a:t>
          </a: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(online system)</a:t>
          </a:r>
        </a:p>
      </dsp:txBody>
      <dsp:txXfrm rot="-5400000">
        <a:off x="1044503" y="50903"/>
        <a:ext cx="7248466" cy="878075"/>
      </dsp:txXfrm>
    </dsp:sp>
    <dsp:sp modelId="{E89BA3A9-AB23-48FA-8214-968F358FE108}">
      <dsp:nvSpPr>
        <dsp:cNvPr id="0" name=""/>
        <dsp:cNvSpPr/>
      </dsp:nvSpPr>
      <dsp:spPr>
        <a:xfrm rot="5400000">
          <a:off x="-224556" y="1530215"/>
          <a:ext cx="1497045" cy="1047931"/>
        </a:xfrm>
        <a:prstGeom prst="chevron">
          <a:avLst/>
        </a:prstGeom>
        <a:solidFill>
          <a:srgbClr val="EE6500"/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Status</a:t>
          </a:r>
        </a:p>
      </dsp:txBody>
      <dsp:txXfrm rot="-5400000">
        <a:off x="2" y="1829624"/>
        <a:ext cx="1047931" cy="449114"/>
      </dsp:txXfrm>
    </dsp:sp>
    <dsp:sp modelId="{3D9E7077-B474-45BB-8076-AF3907E90C69}">
      <dsp:nvSpPr>
        <dsp:cNvPr id="0" name=""/>
        <dsp:cNvSpPr/>
      </dsp:nvSpPr>
      <dsp:spPr>
        <a:xfrm rot="5400000">
          <a:off x="4205947" y="-1782834"/>
          <a:ext cx="973079" cy="7295968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After 3 working days, check application status in e-</a:t>
          </a:r>
          <a:r>
            <a:rPr lang="en-US" sz="16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Daftar</a:t>
          </a: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using given application number</a:t>
          </a:r>
        </a:p>
      </dsp:txBody>
      <dsp:txXfrm rot="-5400000">
        <a:off x="1044503" y="1426112"/>
        <a:ext cx="7248466" cy="878075"/>
      </dsp:txXfrm>
    </dsp:sp>
    <dsp:sp modelId="{DEF91896-3F85-49F4-A5E4-B34D0DD0A619}">
      <dsp:nvSpPr>
        <dsp:cNvPr id="0" name=""/>
        <dsp:cNvSpPr/>
      </dsp:nvSpPr>
      <dsp:spPr>
        <a:xfrm rot="5400000">
          <a:off x="-224556" y="2832064"/>
          <a:ext cx="1497045" cy="1047931"/>
        </a:xfrm>
        <a:prstGeom prst="chevron">
          <a:avLst/>
        </a:prstGeom>
        <a:solidFill>
          <a:srgbClr val="EE6500"/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Check transaction (e-</a:t>
          </a:r>
          <a:r>
            <a:rPr lang="en-US" sz="1600" kern="1200" dirty="0" err="1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Lejar</a:t>
          </a: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)</a:t>
          </a:r>
        </a:p>
      </dsp:txBody>
      <dsp:txXfrm rot="-5400000">
        <a:off x="2" y="3131473"/>
        <a:ext cx="1047931" cy="449114"/>
      </dsp:txXfrm>
    </dsp:sp>
    <dsp:sp modelId="{6071274E-8BFC-4C39-981E-AFE7CF053EE1}">
      <dsp:nvSpPr>
        <dsp:cNvPr id="0" name=""/>
        <dsp:cNvSpPr/>
      </dsp:nvSpPr>
      <dsp:spPr>
        <a:xfrm rot="5400000">
          <a:off x="4209120" y="-553680"/>
          <a:ext cx="973591" cy="7295968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F0A22E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Ensure amount deducted by employer are as per amount being submitted to IRB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Ensure correct payment made for  PCB and CP500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Alert in either balance of tax payable/ tax refund</a:t>
          </a:r>
        </a:p>
      </dsp:txBody>
      <dsp:txXfrm rot="-5400000">
        <a:off x="1047932" y="2655035"/>
        <a:ext cx="7248441" cy="87853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8B400-EA86-4EA3-BD27-AE33BA0FFD4F}">
      <dsp:nvSpPr>
        <dsp:cNvPr id="0" name=""/>
        <dsp:cNvSpPr/>
      </dsp:nvSpPr>
      <dsp:spPr>
        <a:xfrm rot="16200000">
          <a:off x="-628160" y="629193"/>
          <a:ext cx="3942874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244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OTHER THAN SALARIED INDIVIDUALS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IRB issue CP500 (ETP under installment scheme)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ETP determined by IRB based on tax assessed in the preceding year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Pay in 6 bi-monthly installments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Commencing from March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Paid installment within 30 days  from due date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Revision (if necessary) before 30th June</a:t>
          </a:r>
        </a:p>
      </dsp:txBody>
      <dsp:txXfrm rot="5400000">
        <a:off x="1034" y="788574"/>
        <a:ext cx="2684487" cy="2365724"/>
      </dsp:txXfrm>
    </dsp:sp>
    <dsp:sp modelId="{C7752BC8-8EC8-440C-B8AA-8FEB188CCF33}">
      <dsp:nvSpPr>
        <dsp:cNvPr id="0" name=""/>
        <dsp:cNvSpPr/>
      </dsp:nvSpPr>
      <dsp:spPr>
        <a:xfrm rot="16200000">
          <a:off x="2590855" y="629193"/>
          <a:ext cx="3276488" cy="2684487"/>
        </a:xfrm>
        <a:prstGeom prst="flowChartManualOperation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244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SALARIED INDIVIDUALS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Income tax being deducted through monthly salary deductions under MTD scheme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Paid installment before or on the 15</a:t>
          </a:r>
          <a:r>
            <a:rPr lang="en-US" sz="1200" kern="1200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</a:t>
          </a: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of each month</a:t>
          </a:r>
        </a:p>
      </dsp:txBody>
      <dsp:txXfrm rot="5400000">
        <a:off x="2886856" y="988490"/>
        <a:ext cx="2684487" cy="1965892"/>
      </dsp:txXfrm>
    </dsp:sp>
    <dsp:sp modelId="{80456868-2FC9-4114-91CE-4A03309F683D}">
      <dsp:nvSpPr>
        <dsp:cNvPr id="0" name=""/>
        <dsp:cNvSpPr/>
      </dsp:nvSpPr>
      <dsp:spPr>
        <a:xfrm rot="16200000">
          <a:off x="5143486" y="629193"/>
          <a:ext cx="3942874" cy="2684487"/>
        </a:xfrm>
        <a:prstGeom prst="flowChartManualOperation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244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PENALTY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10% penalty imposed on unpaid amount for late payment of installment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10% penalty imposed on the </a:t>
          </a:r>
          <a:r>
            <a:rPr lang="en-US" sz="12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difference</a:t>
          </a: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of between tax payable and revised estimate tax (if revision is made), by an amount exceeding 30% of tax payable. </a:t>
          </a:r>
        </a:p>
      </dsp:txBody>
      <dsp:txXfrm rot="5400000">
        <a:off x="5772680" y="788574"/>
        <a:ext cx="2684487" cy="236572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83995-540C-43C7-8F28-3DC0FCFAE04B}">
      <dsp:nvSpPr>
        <dsp:cNvPr id="0" name=""/>
        <dsp:cNvSpPr/>
      </dsp:nvSpPr>
      <dsp:spPr>
        <a:xfrm>
          <a:off x="0" y="1403420"/>
          <a:ext cx="7189590" cy="1402948"/>
        </a:xfrm>
        <a:prstGeom prst="rightArrow">
          <a:avLst>
            <a:gd name="adj1" fmla="val 50000"/>
            <a:gd name="adj2" fmla="val 5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166224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SUBMISSION FORM BE</a:t>
          </a:r>
        </a:p>
      </dsp:txBody>
      <dsp:txXfrm>
        <a:off x="0" y="1754157"/>
        <a:ext cx="6838853" cy="701474"/>
      </dsp:txXfrm>
    </dsp:sp>
    <dsp:sp modelId="{542FF3F4-9F7B-46C9-A072-EE00AD03C6DE}">
      <dsp:nvSpPr>
        <dsp:cNvPr id="0" name=""/>
        <dsp:cNvSpPr/>
      </dsp:nvSpPr>
      <dsp:spPr>
        <a:xfrm>
          <a:off x="0" y="2514541"/>
          <a:ext cx="2214393" cy="915885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For salaried individuals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Submit by 30</a:t>
          </a:r>
          <a:r>
            <a:rPr lang="en-US" sz="1600" kern="1200" baseline="30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</a:t>
          </a: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April</a:t>
          </a:r>
        </a:p>
      </dsp:txBody>
      <dsp:txXfrm>
        <a:off x="0" y="2514541"/>
        <a:ext cx="2214393" cy="915885"/>
      </dsp:txXfrm>
    </dsp:sp>
    <dsp:sp modelId="{668E4016-1F97-45FE-9A7A-C0B9B26EDA99}">
      <dsp:nvSpPr>
        <dsp:cNvPr id="0" name=""/>
        <dsp:cNvSpPr/>
      </dsp:nvSpPr>
      <dsp:spPr>
        <a:xfrm>
          <a:off x="2214393" y="1860939"/>
          <a:ext cx="4975196" cy="1418309"/>
        </a:xfrm>
        <a:prstGeom prst="rightArrow">
          <a:avLst>
            <a:gd name="adj1" fmla="val 50000"/>
            <a:gd name="adj2" fmla="val 5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254000" bIns="166224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SUBMISSION FORM B</a:t>
          </a:r>
        </a:p>
      </dsp:txBody>
      <dsp:txXfrm>
        <a:off x="2214393" y="2215516"/>
        <a:ext cx="4620619" cy="709155"/>
      </dsp:txXfrm>
    </dsp:sp>
    <dsp:sp modelId="{22EE638A-3EC1-4132-AC84-0C94CD15DF6A}">
      <dsp:nvSpPr>
        <dsp:cNvPr id="0" name=""/>
        <dsp:cNvSpPr/>
      </dsp:nvSpPr>
      <dsp:spPr>
        <a:xfrm>
          <a:off x="2222232" y="2972064"/>
          <a:ext cx="2214393" cy="664963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1212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For other than salaried individuals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* Submit by 30</a:t>
          </a:r>
          <a:r>
            <a:rPr lang="en-US" sz="1400" kern="1200" baseline="30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th</a:t>
          </a: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June</a:t>
          </a:r>
        </a:p>
      </dsp:txBody>
      <dsp:txXfrm>
        <a:off x="2222232" y="2972064"/>
        <a:ext cx="2214393" cy="664963"/>
      </dsp:txXfrm>
    </dsp:sp>
    <dsp:sp modelId="{E3540629-65D2-4830-9DD1-94FAD1F07D3C}">
      <dsp:nvSpPr>
        <dsp:cNvPr id="0" name=""/>
        <dsp:cNvSpPr/>
      </dsp:nvSpPr>
      <dsp:spPr>
        <a:xfrm>
          <a:off x="4428787" y="2445510"/>
          <a:ext cx="2760802" cy="1967889"/>
        </a:xfrm>
        <a:prstGeom prst="rightArrow">
          <a:avLst>
            <a:gd name="adj1" fmla="val 50000"/>
            <a:gd name="adj2" fmla="val 50000"/>
          </a:avLst>
        </a:prstGeom>
        <a:solidFill>
          <a:srgbClr val="C2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66224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ALL records and documentation should be kept for at least for 7 years.</a:t>
          </a:r>
        </a:p>
      </dsp:txBody>
      <dsp:txXfrm>
        <a:off x="4428787" y="2937482"/>
        <a:ext cx="2268830" cy="9839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9F1D5-4AD7-4B18-A650-03ABE99AE15C}">
      <dsp:nvSpPr>
        <dsp:cNvPr id="0" name=""/>
        <dsp:cNvSpPr/>
      </dsp:nvSpPr>
      <dsp:spPr>
        <a:xfrm>
          <a:off x="2458223" y="521267"/>
          <a:ext cx="1945946" cy="1297946"/>
        </a:xfrm>
        <a:prstGeom prst="rect">
          <a:avLst/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8D7CD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Income tax</a:t>
          </a:r>
        </a:p>
      </dsp:txBody>
      <dsp:txXfrm>
        <a:off x="2769575" y="521267"/>
        <a:ext cx="1634594" cy="1297946"/>
      </dsp:txXfrm>
    </dsp:sp>
    <dsp:sp modelId="{56839B0E-1E69-4A8D-AD3B-851FE086E2C7}">
      <dsp:nvSpPr>
        <dsp:cNvPr id="0" name=""/>
        <dsp:cNvSpPr/>
      </dsp:nvSpPr>
      <dsp:spPr>
        <a:xfrm>
          <a:off x="2458223" y="1819213"/>
          <a:ext cx="1945946" cy="1297946"/>
        </a:xfrm>
        <a:prstGeom prst="rect">
          <a:avLst/>
        </a:prstGeom>
        <a:solidFill>
          <a:srgbClr val="C22126"/>
        </a:solidFill>
        <a:ln w="25400" cap="flat" cmpd="sng" algn="ctr">
          <a:solidFill>
            <a:srgbClr val="F8D7CD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Petroleum Income Tax</a:t>
          </a:r>
        </a:p>
      </dsp:txBody>
      <dsp:txXfrm>
        <a:off x="2769575" y="1819213"/>
        <a:ext cx="1634594" cy="1297946"/>
      </dsp:txXfrm>
    </dsp:sp>
    <dsp:sp modelId="{238AD64C-55ED-4CB9-8103-0272E2A78991}">
      <dsp:nvSpPr>
        <dsp:cNvPr id="0" name=""/>
        <dsp:cNvSpPr/>
      </dsp:nvSpPr>
      <dsp:spPr>
        <a:xfrm>
          <a:off x="2458223" y="3117159"/>
          <a:ext cx="1945946" cy="1297946"/>
        </a:xfrm>
        <a:prstGeom prst="rect">
          <a:avLst/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8D7CD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Real Property Gains Tax (RPGT)</a:t>
          </a:r>
        </a:p>
      </dsp:txBody>
      <dsp:txXfrm>
        <a:off x="2769575" y="3117159"/>
        <a:ext cx="1634594" cy="1297946"/>
      </dsp:txXfrm>
    </dsp:sp>
    <dsp:sp modelId="{48D61EC8-F67E-4A10-B38A-515EDF352698}">
      <dsp:nvSpPr>
        <dsp:cNvPr id="0" name=""/>
        <dsp:cNvSpPr/>
      </dsp:nvSpPr>
      <dsp:spPr>
        <a:xfrm>
          <a:off x="1420385" y="2348"/>
          <a:ext cx="1297297" cy="1297297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 Tax</a:t>
          </a:r>
        </a:p>
      </dsp:txBody>
      <dsp:txXfrm>
        <a:off x="1610370" y="192333"/>
        <a:ext cx="917327" cy="917327"/>
      </dsp:txXfrm>
    </dsp:sp>
    <dsp:sp modelId="{82445D40-26AD-40EE-8C8C-DB1D155D8A7E}">
      <dsp:nvSpPr>
        <dsp:cNvPr id="0" name=""/>
        <dsp:cNvSpPr/>
      </dsp:nvSpPr>
      <dsp:spPr>
        <a:xfrm>
          <a:off x="5701467" y="521267"/>
          <a:ext cx="1945946" cy="1297946"/>
        </a:xfrm>
        <a:prstGeom prst="rect">
          <a:avLst/>
        </a:prstGeom>
        <a:solidFill>
          <a:srgbClr val="F0A22E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8D7CD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Goods and Service Tax (GST)</a:t>
          </a:r>
        </a:p>
      </dsp:txBody>
      <dsp:txXfrm>
        <a:off x="6012819" y="521267"/>
        <a:ext cx="1634594" cy="1297946"/>
      </dsp:txXfrm>
    </dsp:sp>
    <dsp:sp modelId="{9C91DD6F-5068-4A46-9EF4-CE141A23C649}">
      <dsp:nvSpPr>
        <dsp:cNvPr id="0" name=""/>
        <dsp:cNvSpPr/>
      </dsp:nvSpPr>
      <dsp:spPr>
        <a:xfrm>
          <a:off x="4663629" y="2348"/>
          <a:ext cx="1297297" cy="1297297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Indirect Tax </a:t>
          </a:r>
        </a:p>
      </dsp:txBody>
      <dsp:txXfrm>
        <a:off x="4853614" y="192333"/>
        <a:ext cx="917327" cy="9173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6D4EF-93B3-4D71-BFF5-18A749C5F899}">
      <dsp:nvSpPr>
        <dsp:cNvPr id="0" name=""/>
        <dsp:cNvSpPr/>
      </dsp:nvSpPr>
      <dsp:spPr>
        <a:xfrm>
          <a:off x="3870239" y="1596026"/>
          <a:ext cx="1212480" cy="1212480"/>
        </a:xfrm>
        <a:prstGeom prst="ellipse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Under Section 4 of ITA</a:t>
          </a:r>
        </a:p>
      </dsp:txBody>
      <dsp:txXfrm>
        <a:off x="4047803" y="1773590"/>
        <a:ext cx="857352" cy="857352"/>
      </dsp:txXfrm>
    </dsp:sp>
    <dsp:sp modelId="{E8209FF8-8F04-4D74-9C55-9E4D8CB803DA}">
      <dsp:nvSpPr>
        <dsp:cNvPr id="0" name=""/>
        <dsp:cNvSpPr/>
      </dsp:nvSpPr>
      <dsp:spPr>
        <a:xfrm rot="16200000">
          <a:off x="4312207" y="1419719"/>
          <a:ext cx="328544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468266" y="1439967"/>
        <a:ext cx="0" cy="0"/>
      </dsp:txXfrm>
    </dsp:sp>
    <dsp:sp modelId="{66BA8FDA-2669-449A-B592-B3A3266C946F}">
      <dsp:nvSpPr>
        <dsp:cNvPr id="0" name=""/>
        <dsp:cNvSpPr/>
      </dsp:nvSpPr>
      <dsp:spPr>
        <a:xfrm>
          <a:off x="3834441" y="-21288"/>
          <a:ext cx="1284077" cy="1288769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a) Business</a:t>
          </a:r>
        </a:p>
      </dsp:txBody>
      <dsp:txXfrm>
        <a:off x="4022490" y="167448"/>
        <a:ext cx="907979" cy="911297"/>
      </dsp:txXfrm>
    </dsp:sp>
    <dsp:sp modelId="{AD549A57-8C92-4337-A9FC-8876C9F450A2}">
      <dsp:nvSpPr>
        <dsp:cNvPr id="0" name=""/>
        <dsp:cNvSpPr/>
      </dsp:nvSpPr>
      <dsp:spPr>
        <a:xfrm rot="19800000">
          <a:off x="4984779" y="1824712"/>
          <a:ext cx="249597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101054" y="1834463"/>
        <a:ext cx="0" cy="0"/>
      </dsp:txXfrm>
    </dsp:sp>
    <dsp:sp modelId="{BF6D52B7-29ED-4609-A028-01FAA805F1EC}">
      <dsp:nvSpPr>
        <dsp:cNvPr id="0" name=""/>
        <dsp:cNvSpPr/>
      </dsp:nvSpPr>
      <dsp:spPr>
        <a:xfrm>
          <a:off x="5087202" y="768296"/>
          <a:ext cx="1513757" cy="1288769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b) Employment</a:t>
          </a:r>
        </a:p>
      </dsp:txBody>
      <dsp:txXfrm>
        <a:off x="5308887" y="957032"/>
        <a:ext cx="1070387" cy="911297"/>
      </dsp:txXfrm>
    </dsp:sp>
    <dsp:sp modelId="{1E150248-D55C-4D16-9F98-4950F03CF444}">
      <dsp:nvSpPr>
        <dsp:cNvPr id="0" name=""/>
        <dsp:cNvSpPr/>
      </dsp:nvSpPr>
      <dsp:spPr>
        <a:xfrm rot="1800000">
          <a:off x="4979373" y="2575929"/>
          <a:ext cx="330306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141503" y="2576683"/>
        <a:ext cx="0" cy="0"/>
      </dsp:txXfrm>
    </dsp:sp>
    <dsp:sp modelId="{E5C2C022-EE0D-4118-A3D5-627354164240}">
      <dsp:nvSpPr>
        <dsp:cNvPr id="0" name=""/>
        <dsp:cNvSpPr/>
      </dsp:nvSpPr>
      <dsp:spPr>
        <a:xfrm>
          <a:off x="5202042" y="2347466"/>
          <a:ext cx="1284077" cy="1288769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c) Dividend, Interest / Discounts</a:t>
          </a:r>
        </a:p>
      </dsp:txBody>
      <dsp:txXfrm>
        <a:off x="5390091" y="2536202"/>
        <a:ext cx="907979" cy="911297"/>
      </dsp:txXfrm>
    </dsp:sp>
    <dsp:sp modelId="{1CA198A9-0409-41B9-A040-8B649140F0F5}">
      <dsp:nvSpPr>
        <dsp:cNvPr id="0" name=""/>
        <dsp:cNvSpPr/>
      </dsp:nvSpPr>
      <dsp:spPr>
        <a:xfrm rot="5400000">
          <a:off x="4312207" y="2960744"/>
          <a:ext cx="328544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484693" y="2964565"/>
        <a:ext cx="0" cy="0"/>
      </dsp:txXfrm>
    </dsp:sp>
    <dsp:sp modelId="{5FA258D8-CB6C-4630-B869-92AC523763D6}">
      <dsp:nvSpPr>
        <dsp:cNvPr id="0" name=""/>
        <dsp:cNvSpPr/>
      </dsp:nvSpPr>
      <dsp:spPr>
        <a:xfrm>
          <a:off x="3834441" y="3137051"/>
          <a:ext cx="1284077" cy="1288769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d) Rents, Royalties / Premiums</a:t>
          </a:r>
        </a:p>
      </dsp:txBody>
      <dsp:txXfrm>
        <a:off x="4022490" y="3325787"/>
        <a:ext cx="907979" cy="911297"/>
      </dsp:txXfrm>
    </dsp:sp>
    <dsp:sp modelId="{A4A94E6F-82E9-4A9D-9867-20C28467DBDE}">
      <dsp:nvSpPr>
        <dsp:cNvPr id="0" name=""/>
        <dsp:cNvSpPr/>
      </dsp:nvSpPr>
      <dsp:spPr>
        <a:xfrm rot="9000000">
          <a:off x="3643280" y="2575929"/>
          <a:ext cx="330306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10800000">
        <a:off x="3819712" y="2590985"/>
        <a:ext cx="0" cy="0"/>
      </dsp:txXfrm>
    </dsp:sp>
    <dsp:sp modelId="{3E46D1B3-A1D9-4333-8F37-9DA4E5213EE1}">
      <dsp:nvSpPr>
        <dsp:cNvPr id="0" name=""/>
        <dsp:cNvSpPr/>
      </dsp:nvSpPr>
      <dsp:spPr>
        <a:xfrm>
          <a:off x="2466839" y="2347466"/>
          <a:ext cx="1284077" cy="1288769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e) Pensions, annuities or other periodical payments</a:t>
          </a:r>
        </a:p>
      </dsp:txBody>
      <dsp:txXfrm>
        <a:off x="2654888" y="2536202"/>
        <a:ext cx="907979" cy="911297"/>
      </dsp:txXfrm>
    </dsp:sp>
    <dsp:sp modelId="{ADC46938-AF56-413E-92AF-42AD59055670}">
      <dsp:nvSpPr>
        <dsp:cNvPr id="0" name=""/>
        <dsp:cNvSpPr/>
      </dsp:nvSpPr>
      <dsp:spPr>
        <a:xfrm rot="12600000">
          <a:off x="3643280" y="1804535"/>
          <a:ext cx="330306" cy="24068"/>
        </a:xfrm>
        <a:custGeom>
          <a:avLst/>
          <a:gdLst/>
          <a:ahLst/>
          <a:cxnLst/>
          <a:rect l="0" t="0" r="0" b="0"/>
          <a:pathLst>
            <a:path>
              <a:moveTo>
                <a:pt x="0" y="12709"/>
              </a:moveTo>
              <a:lnTo>
                <a:pt x="386122" y="12709"/>
              </a:lnTo>
            </a:path>
          </a:pathLst>
        </a:custGeom>
        <a:noFill/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 rot="10800000">
        <a:off x="3811455" y="1827849"/>
        <a:ext cx="0" cy="0"/>
      </dsp:txXfrm>
    </dsp:sp>
    <dsp:sp modelId="{1F41F552-2224-48D1-B85B-A1769E20EB94}">
      <dsp:nvSpPr>
        <dsp:cNvPr id="0" name=""/>
        <dsp:cNvSpPr/>
      </dsp:nvSpPr>
      <dsp:spPr>
        <a:xfrm>
          <a:off x="2466839" y="768296"/>
          <a:ext cx="1284077" cy="1288769"/>
        </a:xfrm>
        <a:prstGeom prst="ellipse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f) Other gains / profit</a:t>
          </a:r>
        </a:p>
      </dsp:txBody>
      <dsp:txXfrm>
        <a:off x="2654888" y="957032"/>
        <a:ext cx="907979" cy="9112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D85AF-25E1-461E-B7BF-48F2DC47A6E3}">
      <dsp:nvSpPr>
        <dsp:cNvPr id="0" name=""/>
        <dsp:cNvSpPr/>
      </dsp:nvSpPr>
      <dsp:spPr>
        <a:xfrm>
          <a:off x="2592" y="624437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B</a:t>
          </a:r>
        </a:p>
      </dsp:txBody>
      <dsp:txXfrm>
        <a:off x="2592" y="624437"/>
        <a:ext cx="2056419" cy="1233851"/>
      </dsp:txXfrm>
    </dsp:sp>
    <dsp:sp modelId="{FDF6EA61-9D72-4701-8560-568D33120FAD}">
      <dsp:nvSpPr>
        <dsp:cNvPr id="0" name=""/>
        <dsp:cNvSpPr/>
      </dsp:nvSpPr>
      <dsp:spPr>
        <a:xfrm>
          <a:off x="2264653" y="624437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BE</a:t>
          </a:r>
        </a:p>
      </dsp:txBody>
      <dsp:txXfrm>
        <a:off x="2264653" y="624437"/>
        <a:ext cx="2056419" cy="1233851"/>
      </dsp:txXfrm>
    </dsp:sp>
    <dsp:sp modelId="{D4DBB698-1DD8-437F-B646-BB8B352DF531}">
      <dsp:nvSpPr>
        <dsp:cNvPr id="0" name=""/>
        <dsp:cNvSpPr/>
      </dsp:nvSpPr>
      <dsp:spPr>
        <a:xfrm>
          <a:off x="4526713" y="624437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P</a:t>
          </a:r>
        </a:p>
      </dsp:txBody>
      <dsp:txXfrm>
        <a:off x="4526713" y="624437"/>
        <a:ext cx="2056419" cy="1233851"/>
      </dsp:txXfrm>
    </dsp:sp>
    <dsp:sp modelId="{BFC8D681-A3E3-4F22-B9B6-DD672CFE6EB1}">
      <dsp:nvSpPr>
        <dsp:cNvPr id="0" name=""/>
        <dsp:cNvSpPr/>
      </dsp:nvSpPr>
      <dsp:spPr>
        <a:xfrm>
          <a:off x="6788774" y="624437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TF</a:t>
          </a:r>
        </a:p>
      </dsp:txBody>
      <dsp:txXfrm>
        <a:off x="6788774" y="624437"/>
        <a:ext cx="2056419" cy="1233851"/>
      </dsp:txXfrm>
    </dsp:sp>
    <dsp:sp modelId="{5A87EA1E-9943-4686-9278-9C929502BB54}">
      <dsp:nvSpPr>
        <dsp:cNvPr id="0" name=""/>
        <dsp:cNvSpPr/>
      </dsp:nvSpPr>
      <dsp:spPr>
        <a:xfrm>
          <a:off x="2592" y="2063930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E</a:t>
          </a:r>
        </a:p>
      </dsp:txBody>
      <dsp:txXfrm>
        <a:off x="2592" y="2063930"/>
        <a:ext cx="2056419" cy="1233851"/>
      </dsp:txXfrm>
    </dsp:sp>
    <dsp:sp modelId="{B3F78DD0-ACF4-48D2-9E51-B9C6C9FDB659}">
      <dsp:nvSpPr>
        <dsp:cNvPr id="0" name=""/>
        <dsp:cNvSpPr/>
      </dsp:nvSpPr>
      <dsp:spPr>
        <a:xfrm>
          <a:off x="2264653" y="2063930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C</a:t>
          </a:r>
        </a:p>
      </dsp:txBody>
      <dsp:txXfrm>
        <a:off x="2264653" y="2063930"/>
        <a:ext cx="2056419" cy="1233851"/>
      </dsp:txXfrm>
    </dsp:sp>
    <dsp:sp modelId="{A2DE2DCC-D25F-449C-927A-556F6DC0DFEC}">
      <dsp:nvSpPr>
        <dsp:cNvPr id="0" name=""/>
        <dsp:cNvSpPr/>
      </dsp:nvSpPr>
      <dsp:spPr>
        <a:xfrm>
          <a:off x="4526713" y="2063930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C1</a:t>
          </a:r>
        </a:p>
      </dsp:txBody>
      <dsp:txXfrm>
        <a:off x="4526713" y="2063930"/>
        <a:ext cx="2056419" cy="1233851"/>
      </dsp:txXfrm>
    </dsp:sp>
    <dsp:sp modelId="{A1A3DB37-A1E6-4B4B-B4E3-EB4A7DAE961B}">
      <dsp:nvSpPr>
        <dsp:cNvPr id="0" name=""/>
        <dsp:cNvSpPr/>
      </dsp:nvSpPr>
      <dsp:spPr>
        <a:xfrm>
          <a:off x="6788774" y="2063930"/>
          <a:ext cx="2056419" cy="1233851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Form CP204/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CP204A</a:t>
          </a:r>
        </a:p>
      </dsp:txBody>
      <dsp:txXfrm>
        <a:off x="6788774" y="2063930"/>
        <a:ext cx="2056419" cy="12338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8044F-C90D-47E3-8178-437939912118}">
      <dsp:nvSpPr>
        <dsp:cNvPr id="0" name=""/>
        <dsp:cNvSpPr/>
      </dsp:nvSpPr>
      <dsp:spPr>
        <a:xfrm>
          <a:off x="-4915013" y="-753407"/>
          <a:ext cx="5855692" cy="5855692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rgbClr val="F0A22E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087F23-E662-466B-8F0B-30D1CD0160A5}">
      <dsp:nvSpPr>
        <dsp:cNvPr id="0" name=""/>
        <dsp:cNvSpPr/>
      </dsp:nvSpPr>
      <dsp:spPr>
        <a:xfrm>
          <a:off x="305073" y="197699"/>
          <a:ext cx="7866468" cy="395226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Tax Audit / Documentation Review</a:t>
          </a:r>
        </a:p>
      </dsp:txBody>
      <dsp:txXfrm>
        <a:off x="305073" y="197699"/>
        <a:ext cx="7866468" cy="395226"/>
      </dsp:txXfrm>
    </dsp:sp>
    <dsp:sp modelId="{FC52A7F2-B42C-4F08-A76F-CDBFEF159C5E}">
      <dsp:nvSpPr>
        <dsp:cNvPr id="0" name=""/>
        <dsp:cNvSpPr/>
      </dsp:nvSpPr>
      <dsp:spPr>
        <a:xfrm>
          <a:off x="58057" y="148296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EDB07A-34CD-46B7-ADA8-A8C76B58DFE8}">
      <dsp:nvSpPr>
        <dsp:cNvPr id="0" name=""/>
        <dsp:cNvSpPr/>
      </dsp:nvSpPr>
      <dsp:spPr>
        <a:xfrm>
          <a:off x="662986" y="790886"/>
          <a:ext cx="7508556" cy="395226"/>
        </a:xfrm>
        <a:prstGeom prst="rect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Tax Investigation</a:t>
          </a:r>
        </a:p>
      </dsp:txBody>
      <dsp:txXfrm>
        <a:off x="662986" y="790886"/>
        <a:ext cx="7508556" cy="395226"/>
      </dsp:txXfrm>
    </dsp:sp>
    <dsp:sp modelId="{C4A8192F-326F-464D-A187-BB321B7C1334}">
      <dsp:nvSpPr>
        <dsp:cNvPr id="0" name=""/>
        <dsp:cNvSpPr/>
      </dsp:nvSpPr>
      <dsp:spPr>
        <a:xfrm>
          <a:off x="415970" y="741483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67372A-D80E-40EF-8D07-DBBAEC48AE9D}">
      <dsp:nvSpPr>
        <dsp:cNvPr id="0" name=""/>
        <dsp:cNvSpPr/>
      </dsp:nvSpPr>
      <dsp:spPr>
        <a:xfrm>
          <a:off x="859120" y="1383639"/>
          <a:ext cx="7312421" cy="395226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Tax Exemption Application [Subsection 44(6)]</a:t>
          </a:r>
        </a:p>
      </dsp:txBody>
      <dsp:txXfrm>
        <a:off x="859120" y="1383639"/>
        <a:ext cx="7312421" cy="395226"/>
      </dsp:txXfrm>
    </dsp:sp>
    <dsp:sp modelId="{81597CFB-26A1-42C2-8B15-C71F7097BE1A}">
      <dsp:nvSpPr>
        <dsp:cNvPr id="0" name=""/>
        <dsp:cNvSpPr/>
      </dsp:nvSpPr>
      <dsp:spPr>
        <a:xfrm>
          <a:off x="612104" y="1334235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BC7A2-C533-46C1-AFDC-E07F688E2621}">
      <dsp:nvSpPr>
        <dsp:cNvPr id="0" name=""/>
        <dsp:cNvSpPr/>
      </dsp:nvSpPr>
      <dsp:spPr>
        <a:xfrm>
          <a:off x="921744" y="1976825"/>
          <a:ext cx="7249797" cy="395226"/>
        </a:xfrm>
        <a:prstGeom prst="rect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Tax Incentive (Pioneer Status/ITA/RA)</a:t>
          </a:r>
        </a:p>
      </dsp:txBody>
      <dsp:txXfrm>
        <a:off x="921744" y="1976825"/>
        <a:ext cx="7249797" cy="395226"/>
      </dsp:txXfrm>
    </dsp:sp>
    <dsp:sp modelId="{8C42307E-9E0D-4D4D-8CA6-742AA8B28ABC}">
      <dsp:nvSpPr>
        <dsp:cNvPr id="0" name=""/>
        <dsp:cNvSpPr/>
      </dsp:nvSpPr>
      <dsp:spPr>
        <a:xfrm>
          <a:off x="674728" y="1927422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516BA5-48EF-45A4-9E7E-6FADCA8B5D7E}">
      <dsp:nvSpPr>
        <dsp:cNvPr id="0" name=""/>
        <dsp:cNvSpPr/>
      </dsp:nvSpPr>
      <dsp:spPr>
        <a:xfrm>
          <a:off x="859120" y="2570012"/>
          <a:ext cx="7312421" cy="395226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Tax Planning</a:t>
          </a:r>
        </a:p>
      </dsp:txBody>
      <dsp:txXfrm>
        <a:off x="859120" y="2570012"/>
        <a:ext cx="7312421" cy="395226"/>
      </dsp:txXfrm>
    </dsp:sp>
    <dsp:sp modelId="{2B759BD1-AAE5-4193-8E2A-B3EAAD0F0D1E}">
      <dsp:nvSpPr>
        <dsp:cNvPr id="0" name=""/>
        <dsp:cNvSpPr/>
      </dsp:nvSpPr>
      <dsp:spPr>
        <a:xfrm>
          <a:off x="612104" y="2520609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55807-F340-48A4-89F3-E074EA49FD05}">
      <dsp:nvSpPr>
        <dsp:cNvPr id="0" name=""/>
        <dsp:cNvSpPr/>
      </dsp:nvSpPr>
      <dsp:spPr>
        <a:xfrm>
          <a:off x="662986" y="3162765"/>
          <a:ext cx="7508556" cy="395226"/>
        </a:xfrm>
        <a:prstGeom prst="rect">
          <a:avLst/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Transfer Pricing</a:t>
          </a:r>
        </a:p>
      </dsp:txBody>
      <dsp:txXfrm>
        <a:off x="662986" y="3162765"/>
        <a:ext cx="7508556" cy="395226"/>
      </dsp:txXfrm>
    </dsp:sp>
    <dsp:sp modelId="{22A23078-42E1-402D-A3B0-7A380C6D4D43}">
      <dsp:nvSpPr>
        <dsp:cNvPr id="0" name=""/>
        <dsp:cNvSpPr/>
      </dsp:nvSpPr>
      <dsp:spPr>
        <a:xfrm>
          <a:off x="415970" y="3113361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8AEEC-B8E6-4F04-A31F-C8D406A6E9B3}">
      <dsp:nvSpPr>
        <dsp:cNvPr id="0" name=""/>
        <dsp:cNvSpPr/>
      </dsp:nvSpPr>
      <dsp:spPr>
        <a:xfrm>
          <a:off x="305073" y="3755951"/>
          <a:ext cx="7866468" cy="395226"/>
        </a:xfrm>
        <a:prstGeom prst="rect">
          <a:avLst/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71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Withholding Tax</a:t>
          </a:r>
        </a:p>
      </dsp:txBody>
      <dsp:txXfrm>
        <a:off x="305073" y="3755951"/>
        <a:ext cx="7866468" cy="395226"/>
      </dsp:txXfrm>
    </dsp:sp>
    <dsp:sp modelId="{49800CD3-684D-432D-A5F4-DB9315D13C1F}">
      <dsp:nvSpPr>
        <dsp:cNvPr id="0" name=""/>
        <dsp:cNvSpPr/>
      </dsp:nvSpPr>
      <dsp:spPr>
        <a:xfrm>
          <a:off x="58057" y="3706548"/>
          <a:ext cx="494032" cy="494032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EE65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65279-8F60-4790-B942-BF72931A1EF7}">
      <dsp:nvSpPr>
        <dsp:cNvPr id="0" name=""/>
        <dsp:cNvSpPr/>
      </dsp:nvSpPr>
      <dsp:spPr>
        <a:xfrm>
          <a:off x="3170989" y="175037"/>
          <a:ext cx="3473830" cy="1206415"/>
        </a:xfrm>
        <a:prstGeom prst="ellipse">
          <a:avLst/>
        </a:prstGeom>
        <a:solidFill>
          <a:srgbClr val="F8D7CD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D52FC-E3CD-4F3A-8955-E745D68A3BC1}">
      <dsp:nvSpPr>
        <dsp:cNvPr id="0" name=""/>
        <dsp:cNvSpPr/>
      </dsp:nvSpPr>
      <dsp:spPr>
        <a:xfrm>
          <a:off x="4576679" y="3129140"/>
          <a:ext cx="673222" cy="430862"/>
        </a:xfrm>
        <a:prstGeom prst="downArrow">
          <a:avLst/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F32820-EBA3-4DBD-BB4E-7954330351EB}">
      <dsp:nvSpPr>
        <dsp:cNvPr id="0" name=""/>
        <dsp:cNvSpPr/>
      </dsp:nvSpPr>
      <dsp:spPr>
        <a:xfrm>
          <a:off x="3297555" y="3473830"/>
          <a:ext cx="3231470" cy="807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Being tax on resident company (Sdn Bhd &amp; Bhd) that gain income</a:t>
          </a:r>
        </a:p>
      </dsp:txBody>
      <dsp:txXfrm>
        <a:off x="3297555" y="3473830"/>
        <a:ext cx="3231470" cy="807867"/>
      </dsp:txXfrm>
    </dsp:sp>
    <dsp:sp modelId="{7C7A352B-8040-4C30-B7F5-409F7D5A11FE}">
      <dsp:nvSpPr>
        <dsp:cNvPr id="0" name=""/>
        <dsp:cNvSpPr/>
      </dsp:nvSpPr>
      <dsp:spPr>
        <a:xfrm>
          <a:off x="4433955" y="1474627"/>
          <a:ext cx="1211801" cy="1211801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From outside Malaysia for banking</a:t>
          </a:r>
        </a:p>
      </dsp:txBody>
      <dsp:txXfrm>
        <a:off x="4611419" y="1652091"/>
        <a:ext cx="856873" cy="856873"/>
      </dsp:txXfrm>
    </dsp:sp>
    <dsp:sp modelId="{09AB7884-260B-41FB-8A95-DC600FEDC54E}">
      <dsp:nvSpPr>
        <dsp:cNvPr id="0" name=""/>
        <dsp:cNvSpPr/>
      </dsp:nvSpPr>
      <dsp:spPr>
        <a:xfrm>
          <a:off x="3503055" y="565507"/>
          <a:ext cx="1339379" cy="1211801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From outside Malaysia for sea &amp; air transportation</a:t>
          </a:r>
        </a:p>
      </dsp:txBody>
      <dsp:txXfrm>
        <a:off x="3699203" y="742971"/>
        <a:ext cx="947083" cy="856873"/>
      </dsp:txXfrm>
    </dsp:sp>
    <dsp:sp modelId="{F58DB366-7B5C-4E41-985D-9EA553F34C37}">
      <dsp:nvSpPr>
        <dsp:cNvPr id="0" name=""/>
        <dsp:cNvSpPr/>
      </dsp:nvSpPr>
      <dsp:spPr>
        <a:xfrm>
          <a:off x="5002238" y="336915"/>
          <a:ext cx="1211801" cy="1211801"/>
        </a:xfrm>
        <a:prstGeom prst="ellipse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 Malaysia</a:t>
          </a:r>
        </a:p>
      </dsp:txBody>
      <dsp:txXfrm>
        <a:off x="5179702" y="514379"/>
        <a:ext cx="856873" cy="856873"/>
      </dsp:txXfrm>
    </dsp:sp>
    <dsp:sp modelId="{59A9D6C8-0425-4869-A765-A846B9FC92A9}">
      <dsp:nvSpPr>
        <dsp:cNvPr id="0" name=""/>
        <dsp:cNvSpPr/>
      </dsp:nvSpPr>
      <dsp:spPr>
        <a:xfrm>
          <a:off x="3028266" y="26928"/>
          <a:ext cx="3770048" cy="3016038"/>
        </a:xfrm>
        <a:prstGeom prst="funnel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C22126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FEEDC9-44FD-4EC2-908A-E331CF19C0CA}">
      <dsp:nvSpPr>
        <dsp:cNvPr id="0" name=""/>
        <dsp:cNvSpPr/>
      </dsp:nvSpPr>
      <dsp:spPr>
        <a:xfrm>
          <a:off x="3786090" y="2124006"/>
          <a:ext cx="1229690" cy="614845"/>
        </a:xfrm>
        <a:prstGeom prst="roundRect">
          <a:avLst>
            <a:gd name="adj" fmla="val 10000"/>
          </a:avLst>
        </a:prstGeom>
        <a:solidFill>
          <a:srgbClr val="C1212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IRB</a:t>
          </a:r>
        </a:p>
      </dsp:txBody>
      <dsp:txXfrm>
        <a:off x="3804098" y="2142014"/>
        <a:ext cx="1193674" cy="578829"/>
      </dsp:txXfrm>
    </dsp:sp>
    <dsp:sp modelId="{71AEA337-F58D-49C3-A554-87FD461E35B5}">
      <dsp:nvSpPr>
        <dsp:cNvPr id="0" name=""/>
        <dsp:cNvSpPr/>
      </dsp:nvSpPr>
      <dsp:spPr>
        <a:xfrm rot="17692822">
          <a:off x="4677161" y="1887810"/>
          <a:ext cx="116911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222907" y="1915343"/>
        <a:ext cx="0" cy="0"/>
      </dsp:txXfrm>
    </dsp:sp>
    <dsp:sp modelId="{DD24E824-FD78-4093-8800-F7C2165EBB38}">
      <dsp:nvSpPr>
        <dsp:cNvPr id="0" name=""/>
        <dsp:cNvSpPr/>
      </dsp:nvSpPr>
      <dsp:spPr>
        <a:xfrm>
          <a:off x="5507658" y="1063398"/>
          <a:ext cx="1229690" cy="614845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Company</a:t>
          </a:r>
        </a:p>
      </dsp:txBody>
      <dsp:txXfrm>
        <a:off x="5525666" y="1081406"/>
        <a:ext cx="1193674" cy="578829"/>
      </dsp:txXfrm>
    </dsp:sp>
    <dsp:sp modelId="{62C08645-D6A3-4B90-9CDC-FB93A81701CD}">
      <dsp:nvSpPr>
        <dsp:cNvPr id="0" name=""/>
        <dsp:cNvSpPr/>
      </dsp:nvSpPr>
      <dsp:spPr>
        <a:xfrm rot="17692822">
          <a:off x="6398729" y="827201"/>
          <a:ext cx="116911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944475" y="854735"/>
        <a:ext cx="0" cy="0"/>
      </dsp:txXfrm>
    </dsp:sp>
    <dsp:sp modelId="{BCFFC921-A1AA-47AD-9E0D-40DB2BF3223D}">
      <dsp:nvSpPr>
        <dsp:cNvPr id="0" name=""/>
        <dsp:cNvSpPr/>
      </dsp:nvSpPr>
      <dsp:spPr>
        <a:xfrm>
          <a:off x="7229225" y="2790"/>
          <a:ext cx="1229690" cy="614845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Estimation</a:t>
          </a:r>
        </a:p>
      </dsp:txBody>
      <dsp:txXfrm>
        <a:off x="7247233" y="20798"/>
        <a:ext cx="1193674" cy="578829"/>
      </dsp:txXfrm>
    </dsp:sp>
    <dsp:sp modelId="{35965A79-A7BD-4D06-9875-FAE143E45926}">
      <dsp:nvSpPr>
        <dsp:cNvPr id="0" name=""/>
        <dsp:cNvSpPr/>
      </dsp:nvSpPr>
      <dsp:spPr>
        <a:xfrm rot="19457599">
          <a:off x="6680413" y="1180737"/>
          <a:ext cx="60574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962151" y="1190594"/>
        <a:ext cx="0" cy="0"/>
      </dsp:txXfrm>
    </dsp:sp>
    <dsp:sp modelId="{A0AB24F4-616E-4C68-85D3-09B4B60166FA}">
      <dsp:nvSpPr>
        <dsp:cNvPr id="0" name=""/>
        <dsp:cNvSpPr/>
      </dsp:nvSpPr>
      <dsp:spPr>
        <a:xfrm>
          <a:off x="7229225" y="709862"/>
          <a:ext cx="1229690" cy="614845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Payment of estimation</a:t>
          </a:r>
        </a:p>
      </dsp:txBody>
      <dsp:txXfrm>
        <a:off x="7247233" y="727870"/>
        <a:ext cx="1193674" cy="578829"/>
      </dsp:txXfrm>
    </dsp:sp>
    <dsp:sp modelId="{7DA53E11-F679-49D6-881C-474B61E525E4}">
      <dsp:nvSpPr>
        <dsp:cNvPr id="0" name=""/>
        <dsp:cNvSpPr/>
      </dsp:nvSpPr>
      <dsp:spPr>
        <a:xfrm rot="2142401">
          <a:off x="6680413" y="1534273"/>
          <a:ext cx="60574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979828" y="1526453"/>
        <a:ext cx="0" cy="0"/>
      </dsp:txXfrm>
    </dsp:sp>
    <dsp:sp modelId="{EF9A6B59-DC8A-4C4B-A5BF-57AB720C5FB8}">
      <dsp:nvSpPr>
        <dsp:cNvPr id="0" name=""/>
        <dsp:cNvSpPr/>
      </dsp:nvSpPr>
      <dsp:spPr>
        <a:xfrm>
          <a:off x="7229225" y="1416934"/>
          <a:ext cx="1229690" cy="614845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Tax Computation</a:t>
          </a:r>
        </a:p>
      </dsp:txBody>
      <dsp:txXfrm>
        <a:off x="7247233" y="1434942"/>
        <a:ext cx="1193674" cy="578829"/>
      </dsp:txXfrm>
    </dsp:sp>
    <dsp:sp modelId="{FDDEAA8B-2C45-41A0-99F2-1A44FE8D4404}">
      <dsp:nvSpPr>
        <dsp:cNvPr id="0" name=""/>
        <dsp:cNvSpPr/>
      </dsp:nvSpPr>
      <dsp:spPr>
        <a:xfrm rot="3907178">
          <a:off x="6398729" y="1887810"/>
          <a:ext cx="116911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997505" y="1862313"/>
        <a:ext cx="0" cy="0"/>
      </dsp:txXfrm>
    </dsp:sp>
    <dsp:sp modelId="{0C797B3B-0FE3-4C34-9934-623B0E19A112}">
      <dsp:nvSpPr>
        <dsp:cNvPr id="0" name=""/>
        <dsp:cNvSpPr/>
      </dsp:nvSpPr>
      <dsp:spPr>
        <a:xfrm>
          <a:off x="7229225" y="2124006"/>
          <a:ext cx="1229690" cy="614845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Payment of final tax (net)</a:t>
          </a:r>
        </a:p>
      </dsp:txBody>
      <dsp:txXfrm>
        <a:off x="7247233" y="2142014"/>
        <a:ext cx="1193674" cy="578829"/>
      </dsp:txXfrm>
    </dsp:sp>
    <dsp:sp modelId="{0BCCF7BC-DA0B-4B6F-82A2-AAA1A6A03A40}">
      <dsp:nvSpPr>
        <dsp:cNvPr id="0" name=""/>
        <dsp:cNvSpPr/>
      </dsp:nvSpPr>
      <dsp:spPr>
        <a:xfrm rot="3907178">
          <a:off x="4677161" y="2948418"/>
          <a:ext cx="1169116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1991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275937" y="2922921"/>
        <a:ext cx="0" cy="0"/>
      </dsp:txXfrm>
    </dsp:sp>
    <dsp:sp modelId="{415DF6D8-3E94-4EBC-A7AE-B1F22764FE7D}">
      <dsp:nvSpPr>
        <dsp:cNvPr id="0" name=""/>
        <dsp:cNvSpPr/>
      </dsp:nvSpPr>
      <dsp:spPr>
        <a:xfrm>
          <a:off x="5507658" y="3184615"/>
          <a:ext cx="1229690" cy="614845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Employer</a:t>
          </a:r>
        </a:p>
      </dsp:txBody>
      <dsp:txXfrm>
        <a:off x="5525666" y="3202623"/>
        <a:ext cx="1193674" cy="578829"/>
      </dsp:txXfrm>
    </dsp:sp>
    <dsp:sp modelId="{A8E62CE3-D2F7-4011-BFD4-C95074378691}">
      <dsp:nvSpPr>
        <dsp:cNvPr id="0" name=""/>
        <dsp:cNvSpPr/>
      </dsp:nvSpPr>
      <dsp:spPr>
        <a:xfrm rot="19457599">
          <a:off x="6680413" y="3301954"/>
          <a:ext cx="60574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962151" y="3311811"/>
        <a:ext cx="0" cy="0"/>
      </dsp:txXfrm>
    </dsp:sp>
    <dsp:sp modelId="{EA7ADBCE-13E1-45B1-A2CC-B5E97C86A771}">
      <dsp:nvSpPr>
        <dsp:cNvPr id="0" name=""/>
        <dsp:cNvSpPr/>
      </dsp:nvSpPr>
      <dsp:spPr>
        <a:xfrm>
          <a:off x="7229225" y="2831079"/>
          <a:ext cx="1229690" cy="614845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Inform employees’ remuneration</a:t>
          </a:r>
        </a:p>
      </dsp:txBody>
      <dsp:txXfrm>
        <a:off x="7247233" y="2849087"/>
        <a:ext cx="1193674" cy="578829"/>
      </dsp:txXfrm>
    </dsp:sp>
    <dsp:sp modelId="{554F957E-70E0-4517-9E94-1CF922595AEA}">
      <dsp:nvSpPr>
        <dsp:cNvPr id="0" name=""/>
        <dsp:cNvSpPr/>
      </dsp:nvSpPr>
      <dsp:spPr>
        <a:xfrm rot="2142401">
          <a:off x="6680413" y="3655490"/>
          <a:ext cx="60574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2674" y="13315"/>
              </a:lnTo>
            </a:path>
          </a:pathLst>
        </a:custGeom>
        <a:noFill/>
        <a:ln w="25400" cap="flat" cmpd="sng" algn="ctr">
          <a:solidFill>
            <a:srgbClr val="C32B3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6979828" y="3647670"/>
        <a:ext cx="0" cy="0"/>
      </dsp:txXfrm>
    </dsp:sp>
    <dsp:sp modelId="{DF13E53C-9BF3-4622-A3AF-6465AD1C8F4E}">
      <dsp:nvSpPr>
        <dsp:cNvPr id="0" name=""/>
        <dsp:cNvSpPr/>
      </dsp:nvSpPr>
      <dsp:spPr>
        <a:xfrm>
          <a:off x="7229225" y="3538151"/>
          <a:ext cx="1229690" cy="614845"/>
        </a:xfrm>
        <a:prstGeom prst="roundRect">
          <a:avLst>
            <a:gd name="adj" fmla="val 10000"/>
          </a:avLst>
        </a:prstGeom>
        <a:solidFill>
          <a:srgbClr val="F8D7CD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3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Deduct MTD</a:t>
          </a:r>
        </a:p>
      </dsp:txBody>
      <dsp:txXfrm>
        <a:off x="7247233" y="3556159"/>
        <a:ext cx="1193674" cy="57882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4A8DB-24EC-4FB9-A045-315AB19FB8E9}">
      <dsp:nvSpPr>
        <dsp:cNvPr id="0" name=""/>
        <dsp:cNvSpPr/>
      </dsp:nvSpPr>
      <dsp:spPr>
        <a:xfrm>
          <a:off x="3180531" y="2329"/>
          <a:ext cx="1868537" cy="934268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Directors</a:t>
          </a:r>
        </a:p>
      </dsp:txBody>
      <dsp:txXfrm>
        <a:off x="3207895" y="29693"/>
        <a:ext cx="1813809" cy="879540"/>
      </dsp:txXfrm>
    </dsp:sp>
    <dsp:sp modelId="{33ABF553-4D6A-44E7-B4BD-D1AC7235BC48}">
      <dsp:nvSpPr>
        <dsp:cNvPr id="0" name=""/>
        <dsp:cNvSpPr/>
      </dsp:nvSpPr>
      <dsp:spPr>
        <a:xfrm rot="2700000">
          <a:off x="4525494" y="1202725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8D7C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4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623592" y="1268124"/>
        <a:ext cx="775933" cy="196195"/>
      </dsp:txXfrm>
    </dsp:sp>
    <dsp:sp modelId="{773BCDBA-FFC8-40D5-9DFE-436A1F956752}">
      <dsp:nvSpPr>
        <dsp:cNvPr id="0" name=""/>
        <dsp:cNvSpPr/>
      </dsp:nvSpPr>
      <dsp:spPr>
        <a:xfrm>
          <a:off x="4974049" y="1795847"/>
          <a:ext cx="1868537" cy="934268"/>
        </a:xfrm>
        <a:prstGeom prst="roundRect">
          <a:avLst>
            <a:gd name="adj" fmla="val 10000"/>
          </a:avLst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Secretary</a:t>
          </a:r>
        </a:p>
      </dsp:txBody>
      <dsp:txXfrm>
        <a:off x="5001413" y="1823211"/>
        <a:ext cx="1813809" cy="879540"/>
      </dsp:txXfrm>
    </dsp:sp>
    <dsp:sp modelId="{17E018ED-27F5-476B-ACC6-C025D849A28F}">
      <dsp:nvSpPr>
        <dsp:cNvPr id="0" name=""/>
        <dsp:cNvSpPr/>
      </dsp:nvSpPr>
      <dsp:spPr>
        <a:xfrm rot="8100000">
          <a:off x="4525494" y="2996243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8D7C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4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4623592" y="3061642"/>
        <a:ext cx="775933" cy="196195"/>
      </dsp:txXfrm>
    </dsp:sp>
    <dsp:sp modelId="{1885AF79-55FF-4277-81B1-8F56712D84DD}">
      <dsp:nvSpPr>
        <dsp:cNvPr id="0" name=""/>
        <dsp:cNvSpPr/>
      </dsp:nvSpPr>
      <dsp:spPr>
        <a:xfrm>
          <a:off x="3180531" y="3589365"/>
          <a:ext cx="1868537" cy="934268"/>
        </a:xfrm>
        <a:prstGeom prst="roundRect">
          <a:avLst>
            <a:gd name="adj" fmla="val 10000"/>
          </a:avLst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Manager or Principal Officer</a:t>
          </a:r>
        </a:p>
      </dsp:txBody>
      <dsp:txXfrm>
        <a:off x="3207895" y="3616729"/>
        <a:ext cx="1813809" cy="879540"/>
      </dsp:txXfrm>
    </dsp:sp>
    <dsp:sp modelId="{7BD247CD-4E55-4FF0-B330-1FAFAFB9618C}">
      <dsp:nvSpPr>
        <dsp:cNvPr id="0" name=""/>
        <dsp:cNvSpPr/>
      </dsp:nvSpPr>
      <dsp:spPr>
        <a:xfrm rot="13500000">
          <a:off x="2731976" y="2996243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8D7C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4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2830074" y="3061642"/>
        <a:ext cx="775933" cy="196195"/>
      </dsp:txXfrm>
    </dsp:sp>
    <dsp:sp modelId="{2E183717-9B13-4B22-96D6-7F791D9F28FA}">
      <dsp:nvSpPr>
        <dsp:cNvPr id="0" name=""/>
        <dsp:cNvSpPr/>
      </dsp:nvSpPr>
      <dsp:spPr>
        <a:xfrm>
          <a:off x="1387013" y="1795847"/>
          <a:ext cx="1868537" cy="934268"/>
        </a:xfrm>
        <a:prstGeom prst="roundRect">
          <a:avLst>
            <a:gd name="adj" fmla="val 10000"/>
          </a:avLst>
        </a:prstGeom>
        <a:solidFill>
          <a:srgbClr val="C32B3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7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Anyone that performs these functions </a:t>
          </a:r>
        </a:p>
      </dsp:txBody>
      <dsp:txXfrm>
        <a:off x="1414377" y="1823211"/>
        <a:ext cx="1813809" cy="879540"/>
      </dsp:txXfrm>
    </dsp:sp>
    <dsp:sp modelId="{F96E2B0D-ED49-4CBD-859A-C4ADF1531F0D}">
      <dsp:nvSpPr>
        <dsp:cNvPr id="0" name=""/>
        <dsp:cNvSpPr/>
      </dsp:nvSpPr>
      <dsp:spPr>
        <a:xfrm rot="18900000">
          <a:off x="2731976" y="1202725"/>
          <a:ext cx="972129" cy="326993"/>
        </a:xfrm>
        <a:prstGeom prst="leftRightArrow">
          <a:avLst>
            <a:gd name="adj1" fmla="val 60000"/>
            <a:gd name="adj2" fmla="val 50000"/>
          </a:avLst>
        </a:prstGeom>
        <a:solidFill>
          <a:srgbClr val="F0A22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4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830074" y="1268124"/>
        <a:ext cx="775933" cy="19619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DE3D9-AD29-451D-80AF-E9CFD440FCBD}">
      <dsp:nvSpPr>
        <dsp:cNvPr id="0" name=""/>
        <dsp:cNvSpPr/>
      </dsp:nvSpPr>
      <dsp:spPr>
        <a:xfrm>
          <a:off x="651509" y="0"/>
          <a:ext cx="7383780" cy="3979572"/>
        </a:xfrm>
        <a:prstGeom prst="rightArrow">
          <a:avLst/>
        </a:prstGeom>
        <a:solidFill>
          <a:srgbClr val="F0A22E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14817A-5ADA-43A3-BEE4-4D1A3B2C7172}">
      <dsp:nvSpPr>
        <dsp:cNvPr id="0" name=""/>
        <dsp:cNvSpPr/>
      </dsp:nvSpPr>
      <dsp:spPr>
        <a:xfrm>
          <a:off x="3817" y="1193871"/>
          <a:ext cx="1669070" cy="1591828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Register Income Tax Number </a:t>
          </a:r>
        </a:p>
      </dsp:txBody>
      <dsp:txXfrm>
        <a:off x="81524" y="1271578"/>
        <a:ext cx="1513656" cy="1436414"/>
      </dsp:txXfrm>
    </dsp:sp>
    <dsp:sp modelId="{67D92452-D509-4A60-B2DC-BF8C677DDE21}">
      <dsp:nvSpPr>
        <dsp:cNvPr id="0" name=""/>
        <dsp:cNvSpPr/>
      </dsp:nvSpPr>
      <dsp:spPr>
        <a:xfrm>
          <a:off x="1756341" y="1193871"/>
          <a:ext cx="1669070" cy="1591828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Submit estimated tax payable via e-Filing (e-CP204) or manually to IRB’s Information Processing Centre</a:t>
          </a:r>
        </a:p>
      </dsp:txBody>
      <dsp:txXfrm>
        <a:off x="1834048" y="1271578"/>
        <a:ext cx="1513656" cy="1436414"/>
      </dsp:txXfrm>
    </dsp:sp>
    <dsp:sp modelId="{FA251748-6204-4D5D-8354-A4FAC45B2945}">
      <dsp:nvSpPr>
        <dsp:cNvPr id="0" name=""/>
        <dsp:cNvSpPr/>
      </dsp:nvSpPr>
      <dsp:spPr>
        <a:xfrm>
          <a:off x="3508864" y="1193871"/>
          <a:ext cx="1669070" cy="1591828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Each month installment payment as being scheduled</a:t>
          </a:r>
        </a:p>
      </dsp:txBody>
      <dsp:txXfrm>
        <a:off x="3586571" y="1271578"/>
        <a:ext cx="1513656" cy="1436414"/>
      </dsp:txXfrm>
    </dsp:sp>
    <dsp:sp modelId="{D171982F-9DB6-4F69-B233-D5792F750AF4}">
      <dsp:nvSpPr>
        <dsp:cNvPr id="0" name=""/>
        <dsp:cNvSpPr/>
      </dsp:nvSpPr>
      <dsp:spPr>
        <a:xfrm>
          <a:off x="5261388" y="1193871"/>
          <a:ext cx="1669070" cy="1591828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Any amendment in estimated tax payable made in the 6</a:t>
          </a:r>
          <a:r>
            <a:rPr lang="en-US" sz="1200" kern="1200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</a:t>
          </a: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or 9</a:t>
          </a:r>
          <a:r>
            <a:rPr lang="en-US" sz="1200" kern="1200" baseline="300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</a:t>
          </a: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month of the accounting period</a:t>
          </a:r>
        </a:p>
      </dsp:txBody>
      <dsp:txXfrm>
        <a:off x="5339095" y="1271578"/>
        <a:ext cx="1513656" cy="1436414"/>
      </dsp:txXfrm>
    </dsp:sp>
    <dsp:sp modelId="{6948486C-62B0-475A-A51F-9F5085EF25A9}">
      <dsp:nvSpPr>
        <dsp:cNvPr id="0" name=""/>
        <dsp:cNvSpPr/>
      </dsp:nvSpPr>
      <dsp:spPr>
        <a:xfrm>
          <a:off x="7013912" y="1193871"/>
          <a:ext cx="1669070" cy="1591828"/>
        </a:xfrm>
        <a:prstGeom prst="roundRect">
          <a:avLst/>
        </a:prstGeom>
        <a:solidFill>
          <a:srgbClr val="EE65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Submit Form C and pay the balance of tax payable using CP207 before last day of submission of Form C (7 months after closing the accounting period)</a:t>
          </a:r>
        </a:p>
      </dsp:txBody>
      <dsp:txXfrm>
        <a:off x="7091619" y="1271578"/>
        <a:ext cx="1513656" cy="143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779D2-4FF7-4FF7-9970-7CFE1115A823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78618-8F64-42B7-8123-81BCAE4B0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27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37603-D041-4335-8A54-A10D3977D9C5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27D8F-0C5D-47C6-BCAF-838D535031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381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</a:t>
            </a:r>
            <a:r>
              <a:rPr lang="en-US" baseline="0" dirty="0" smtClean="0"/>
              <a:t> – Penda</a:t>
            </a:r>
            <a:r>
              <a:rPr lang="en-MY" baseline="0" dirty="0" err="1" smtClean="0"/>
              <a:t>patan</a:t>
            </a:r>
            <a:r>
              <a:rPr lang="en-MY" baseline="0" dirty="0" smtClean="0"/>
              <a:t> </a:t>
            </a:r>
            <a:r>
              <a:rPr lang="en-MY" baseline="0" dirty="0" err="1" smtClean="0"/>
              <a:t>Perniagaan</a:t>
            </a:r>
            <a:r>
              <a:rPr lang="en-MY" baseline="0" dirty="0" smtClean="0"/>
              <a:t> </a:t>
            </a:r>
            <a:r>
              <a:rPr lang="en-MY" baseline="0" dirty="0" err="1" smtClean="0"/>
              <a:t>tarikh</a:t>
            </a:r>
            <a:r>
              <a:rPr lang="en-MY" baseline="0" dirty="0" smtClean="0"/>
              <a:t> </a:t>
            </a:r>
            <a:r>
              <a:rPr lang="en-MY" baseline="0" dirty="0" err="1" smtClean="0"/>
              <a:t>akhir</a:t>
            </a:r>
            <a:r>
              <a:rPr lang="en-MY" baseline="0" dirty="0" smtClean="0"/>
              <a:t> 30 June</a:t>
            </a:r>
            <a:endParaRPr lang="en-US" dirty="0" smtClean="0"/>
          </a:p>
          <a:p>
            <a:r>
              <a:rPr lang="en-US" dirty="0" smtClean="0"/>
              <a:t>BE –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baseline="0" dirty="0" smtClean="0"/>
              <a:t> </a:t>
            </a:r>
            <a:r>
              <a:rPr lang="en-US" dirty="0" err="1" smtClean="0"/>
              <a:t>Perniagaan</a:t>
            </a:r>
            <a:r>
              <a:rPr lang="en-US" dirty="0" smtClean="0"/>
              <a:t> (</a:t>
            </a:r>
            <a:r>
              <a:rPr lang="en-US" dirty="0" err="1" smtClean="0"/>
              <a:t>Gaji</a:t>
            </a:r>
            <a:r>
              <a:rPr lang="en-US" dirty="0" smtClean="0"/>
              <a:t>) </a:t>
            </a:r>
            <a:r>
              <a:rPr lang="en-US" dirty="0" err="1" smtClean="0"/>
              <a:t>tarikh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30 April</a:t>
            </a:r>
          </a:p>
          <a:p>
            <a:r>
              <a:rPr lang="en-US" dirty="0" smtClean="0"/>
              <a:t>P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Perkongsian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tarikh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akhor</a:t>
            </a:r>
            <a:r>
              <a:rPr lang="en-US" baseline="0" dirty="0" smtClean="0"/>
              <a:t> 30 </a:t>
            </a:r>
            <a:r>
              <a:rPr lang="en-US" baseline="0" dirty="0" err="1" smtClean="0"/>
              <a:t>june</a:t>
            </a:r>
            <a:endParaRPr lang="en-US" baseline="0" dirty="0" smtClean="0"/>
          </a:p>
          <a:p>
            <a:r>
              <a:rPr lang="en-US" baseline="0" dirty="0" smtClean="0"/>
              <a:t>TF – </a:t>
            </a:r>
            <a:r>
              <a:rPr lang="en-US" baseline="0" dirty="0" err="1" smtClean="0"/>
              <a:t>Pertubuhan</a:t>
            </a:r>
            <a:r>
              <a:rPr lang="en-US" baseline="0" dirty="0" smtClean="0"/>
              <a:t>/</a:t>
            </a:r>
            <a:r>
              <a:rPr lang="en-US" baseline="0" dirty="0" err="1" smtClean="0"/>
              <a:t>yayasan</a:t>
            </a:r>
            <a:endParaRPr lang="en-US" baseline="0" dirty="0" smtClean="0"/>
          </a:p>
          <a:p>
            <a:r>
              <a:rPr lang="en-US" baseline="0" dirty="0" smtClean="0"/>
              <a:t>E – </a:t>
            </a:r>
            <a:r>
              <a:rPr lang="en-US" baseline="0" dirty="0" err="1" smtClean="0"/>
              <a:t>Majikan</a:t>
            </a:r>
            <a:endParaRPr lang="en-US" baseline="0" dirty="0" smtClean="0"/>
          </a:p>
          <a:p>
            <a:r>
              <a:rPr lang="en-US" baseline="0" dirty="0" smtClean="0"/>
              <a:t>C- </a:t>
            </a:r>
            <a:r>
              <a:rPr lang="en-US" baseline="0" dirty="0" err="1" smtClean="0"/>
              <a:t>Perniagaan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Sdn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Bhd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7D8F-0C5D-47C6-BCAF-838D535031D1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6132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63A3-B1E2-40AD-A05B-E6F6FDC56115}" type="datetime1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788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E0F10-335A-4391-9CDF-96FF03F4996C}" type="datetime1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187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E1B67-8CAA-48A2-B023-88810A789903}" type="datetime1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7691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67235-4774-418D-8A25-31AAC2E821C5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123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5F8B-7C0B-4243-8DDC-2090B4598DCD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782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756CD-B838-401F-AA9E-B43B007C90E8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493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1E4-5D38-4C92-A3BB-646B380A1F24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810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E35BC-C9DE-4148-8A1E-30EE07235F79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929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88DE-F887-44C8-84B8-8CFB3B751672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83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DE8F-5D6D-4134-B763-1CBB2FCA7941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469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26E0-C873-4C64-9AA8-2F9157BEAEC9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1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5E79-9E7C-4622-B95A-192896CB2B2A}" type="datetime1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2074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1EF2-B8C4-414D-B9D4-14FE5E145AD2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520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DD16-E638-43E7-B337-FD60757C2619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7042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22BA7-6B46-436D-B46A-E7D07C52FB34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93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542D8-E159-47A2-8564-1BB74E0E4F99}" type="datetime1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4619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0BE94-E58B-44DA-8CD2-B6440ED4198F}" type="datetime1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542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3AFE-1134-4DBE-9077-E6B28D92A31D}" type="datetime1">
              <a:rPr lang="en-MY" smtClean="0"/>
              <a:t>18/12/2017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657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E210-68B5-42C7-9F32-2A70CD7A2C04}" type="datetime1">
              <a:rPr lang="en-MY" smtClean="0"/>
              <a:t>18/12/2017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66440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73D4-70A4-472D-9FE5-5412F3867D2A}" type="datetime1">
              <a:rPr lang="en-MY" smtClean="0"/>
              <a:t>18/12/2017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208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C31E-3CA6-4279-AA80-B7A060DC3522}" type="datetime1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973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17A8-DF24-48B0-82CA-7CFD23AA46E2}" type="datetime1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18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3F691-CFC9-4046-A69A-AEA66EC71C08}" type="datetime1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6C9C4-A2BF-4031-B749-0AC47A814C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149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D6F59-A054-4171-A3CE-8D11FA7CC436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t>18/12/2017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1ED5D-8FB0-4143-A54C-95C5A4D2B131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6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8.jpeg"/><Relationship Id="rId7" Type="http://schemas.openxmlformats.org/officeDocument/2006/relationships/diagramColors" Target="../diagrams/colors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1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6.jp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8.jpeg"/><Relationship Id="rId7" Type="http://schemas.openxmlformats.org/officeDocument/2006/relationships/diagramColors" Target="../diagrams/colors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98" b="-1"/>
          <a:stretch/>
        </p:blipFill>
        <p:spPr>
          <a:xfrm>
            <a:off x="-12880" y="0"/>
            <a:ext cx="9143999" cy="6021469"/>
          </a:xfrm>
          <a:prstGeom prst="rect">
            <a:avLst/>
          </a:prstGeom>
        </p:spPr>
      </p:pic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906380" y="2142284"/>
            <a:ext cx="6800045" cy="92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 JULIAN" panose="02000000000000000000" pitchFamily="2" charset="0"/>
              </a:rPr>
              <a:t>INTRODUCTION TO</a:t>
            </a:r>
            <a:r>
              <a:rPr kumimoji="0" lang="en-US" sz="36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 JULIAN" panose="02000000000000000000" pitchFamily="2" charset="0"/>
              </a:rPr>
              <a:t> MALAYSIAN TAX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JULIAN" panose="02000000000000000000" pitchFamily="2" charset="0"/>
            </a:endParaRPr>
          </a:p>
        </p:txBody>
      </p:sp>
      <p:sp>
        <p:nvSpPr>
          <p:cNvPr id="6" name="Rectangle 9"/>
          <p:cNvSpPr txBox="1">
            <a:spLocks noChangeArrowheads="1"/>
          </p:cNvSpPr>
          <p:nvPr/>
        </p:nvSpPr>
        <p:spPr bwMode="auto">
          <a:xfrm>
            <a:off x="2249817" y="2879115"/>
            <a:ext cx="6456608" cy="3131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defRPr sz="2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1" fontAlgn="base" hangingPunct="1">
              <a:spcBef>
                <a:spcPct val="0"/>
              </a:spcBef>
              <a:spcAft>
                <a:spcPct val="25000"/>
              </a:spcAft>
              <a:buClr>
                <a:schemeClr val="accent2"/>
              </a:buClr>
              <a:buSzPct val="5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1" fontAlgn="base" hangingPunct="1">
              <a:spcBef>
                <a:spcPct val="0"/>
              </a:spcBef>
              <a:spcAft>
                <a:spcPct val="25000"/>
              </a:spcAft>
              <a:buClr>
                <a:schemeClr val="accent1"/>
              </a:buClr>
              <a:buSzPct val="5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rgbClr val="330066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Topic Outcome :</a:t>
            </a:r>
          </a:p>
          <a:p>
            <a:pPr marL="457200" indent="-457200" algn="l">
              <a:buClr>
                <a:srgbClr val="330066"/>
              </a:buClr>
              <a:buFont typeface="Wingdings" panose="05000000000000000000" pitchFamily="2" charset="2"/>
              <a:buChar char="v"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OVERVIEW OF MALAYSIAN</a:t>
            </a:r>
            <a:r>
              <a:rPr kumimoji="0" lang="en-US" sz="200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TAX</a:t>
            </a:r>
          </a:p>
          <a:p>
            <a:pPr marL="1149350" lvl="1" indent="-457200">
              <a:buClr>
                <a:srgbClr val="330066"/>
              </a:buClr>
              <a:buFont typeface="Wingdings" panose="05000000000000000000" pitchFamily="2" charset="2"/>
              <a:buChar char="Ø"/>
            </a:pPr>
            <a:r>
              <a:rPr lang="en-US" sz="1600" kern="0" baseline="0" dirty="0">
                <a:solidFill>
                  <a:srgbClr val="000000"/>
                </a:solidFill>
                <a:latin typeface="Arial"/>
              </a:rPr>
              <a:t>Tax</a:t>
            </a:r>
            <a:r>
              <a:rPr lang="en-US" sz="1600" kern="0" dirty="0">
                <a:solidFill>
                  <a:srgbClr val="000000"/>
                </a:solidFill>
                <a:latin typeface="Arial"/>
              </a:rPr>
              <a:t> Compliance</a:t>
            </a:r>
            <a:endParaRPr lang="en-US" sz="1600" kern="0" baseline="0" dirty="0">
              <a:solidFill>
                <a:srgbClr val="000000"/>
              </a:solidFill>
              <a:latin typeface="Arial"/>
            </a:endParaRPr>
          </a:p>
          <a:p>
            <a:pPr marL="1149350" lvl="1" indent="-457200">
              <a:buClr>
                <a:srgbClr val="330066"/>
              </a:buClr>
              <a:buFont typeface="Wingdings" panose="05000000000000000000" pitchFamily="2" charset="2"/>
              <a:buChar char="Ø"/>
            </a:pPr>
            <a:r>
              <a:rPr lang="en-US" sz="1600" kern="0" dirty="0">
                <a:solidFill>
                  <a:srgbClr val="000000"/>
                </a:solidFill>
                <a:latin typeface="Arial"/>
              </a:rPr>
              <a:t>Special Job</a:t>
            </a:r>
          </a:p>
          <a:p>
            <a:pPr marL="457200" indent="-457200" algn="l">
              <a:buClr>
                <a:srgbClr val="330066"/>
              </a:buClr>
              <a:buFont typeface="Wingdings" panose="05000000000000000000" pitchFamily="2" charset="2"/>
              <a:buChar char="v"/>
            </a:pPr>
            <a:r>
              <a:rPr lang="en-US" sz="1800" kern="0" dirty="0">
                <a:solidFill>
                  <a:srgbClr val="000000"/>
                </a:solidFill>
                <a:latin typeface="Arial"/>
              </a:rPr>
              <a:t>COMPANY RESPONSIBILITY</a:t>
            </a:r>
          </a:p>
          <a:p>
            <a:pPr marL="1149350" lvl="1" indent="-457200">
              <a:buClr>
                <a:srgbClr val="330066"/>
              </a:buClr>
              <a:buFont typeface="Wingdings" panose="05000000000000000000" pitchFamily="2" charset="2"/>
              <a:buChar char="Ø"/>
            </a:pPr>
            <a:r>
              <a:rPr lang="en-US" sz="1600" kern="0" dirty="0">
                <a:solidFill>
                  <a:srgbClr val="000000"/>
                </a:solidFill>
                <a:latin typeface="Arial"/>
              </a:rPr>
              <a:t>As Company</a:t>
            </a:r>
          </a:p>
          <a:p>
            <a:pPr marL="1149350" lvl="1" indent="-457200">
              <a:buClr>
                <a:srgbClr val="330066"/>
              </a:buClr>
              <a:buFont typeface="Wingdings" panose="05000000000000000000" pitchFamily="2" charset="2"/>
              <a:buChar char="Ø"/>
            </a:pPr>
            <a:r>
              <a:rPr lang="en-US" sz="1600" kern="0" dirty="0">
                <a:solidFill>
                  <a:srgbClr val="000000"/>
                </a:solidFill>
                <a:latin typeface="Arial"/>
              </a:rPr>
              <a:t>As Employer</a:t>
            </a:r>
          </a:p>
          <a:p>
            <a:pPr marL="457200" indent="-457200" algn="l">
              <a:buClr>
                <a:srgbClr val="330066"/>
              </a:buClr>
              <a:buFont typeface="Wingdings" panose="05000000000000000000" pitchFamily="2" charset="2"/>
              <a:buChar char="v"/>
            </a:pPr>
            <a:r>
              <a:rPr lang="en-US" sz="1800" kern="0" dirty="0">
                <a:solidFill>
                  <a:srgbClr val="000000"/>
                </a:solidFill>
                <a:latin typeface="Arial"/>
              </a:rPr>
              <a:t>INDIVIDUAL RESPONSIBILITY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782" y="98084"/>
            <a:ext cx="3730614" cy="9195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" t="94540" r="411" b="15"/>
          <a:stretch/>
        </p:blipFill>
        <p:spPr>
          <a:xfrm>
            <a:off x="-12880" y="6373625"/>
            <a:ext cx="9156880" cy="5036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7" y="224195"/>
            <a:ext cx="1530275" cy="153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13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826" y="276499"/>
            <a:ext cx="2761870" cy="1862758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78294" y="276499"/>
            <a:ext cx="5427048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kern="0" dirty="0">
                <a:solidFill>
                  <a:srgbClr val="C22126"/>
                </a:solidFill>
                <a:latin typeface="Arial"/>
              </a:rPr>
              <a:t>RESPONSIBILITY FOR COMPANY</a:t>
            </a:r>
            <a:endParaRPr lang="en-MY" i="1" dirty="0">
              <a:solidFill>
                <a:srgbClr val="C22126"/>
              </a:solidFill>
            </a:endParaRPr>
          </a:p>
        </p:txBody>
      </p:sp>
      <p:graphicFrame>
        <p:nvGraphicFramePr>
          <p:cNvPr id="10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16012"/>
              </p:ext>
            </p:extLst>
          </p:nvPr>
        </p:nvGraphicFramePr>
        <p:xfrm>
          <a:off x="228600" y="2009104"/>
          <a:ext cx="8686800" cy="3979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57329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11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0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360608" y="305902"/>
            <a:ext cx="6443604" cy="13554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SUBMISSION OF </a:t>
            </a:r>
          </a:p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RESPECTIVE FORM</a:t>
            </a:r>
            <a:endParaRPr lang="en-MY" sz="4000" i="1" dirty="0">
              <a:solidFill>
                <a:srgbClr val="C22126"/>
              </a:solidFill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8294159"/>
              </p:ext>
            </p:extLst>
          </p:nvPr>
        </p:nvGraphicFramePr>
        <p:xfrm>
          <a:off x="493305" y="2136248"/>
          <a:ext cx="8153400" cy="3947946"/>
        </p:xfrm>
        <a:graphic>
          <a:graphicData uri="http://schemas.openxmlformats.org/drawingml/2006/table">
            <a:tbl>
              <a:tblPr firstRow="1" bandRow="1"/>
              <a:tblGrid>
                <a:gridCol w="2038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43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ITEMS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NEW COMPANY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EXISTING COMPANY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FORM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33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/>
                        <a:t>Submit Estimation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Within first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3 months of operation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30 days before commencement of basis period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CP204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43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/>
                        <a:t>Payment</a:t>
                      </a:r>
                      <a:r>
                        <a:rPr lang="en-US" baseline="0" dirty="0"/>
                        <a:t> Due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6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month of the basis period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nd</a:t>
                      </a:r>
                      <a:r>
                        <a:rPr lang="en-US" dirty="0"/>
                        <a:t> month of the basis period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CP207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66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/>
                        <a:t>Payment Date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Before</a:t>
                      </a:r>
                      <a:r>
                        <a:rPr lang="en-US" baseline="0" dirty="0"/>
                        <a:t> / on the 15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of every month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CP207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66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/>
                        <a:t>Revise Estimate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In the 6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/</a:t>
                      </a:r>
                      <a:r>
                        <a:rPr lang="en-US" baseline="0" dirty="0"/>
                        <a:t> 9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month of the basis period</a:t>
                      </a:r>
                      <a:endParaRPr lang="en-U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CP204A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43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/>
                        <a:t>Change in accounting</a:t>
                      </a:r>
                      <a:r>
                        <a:rPr lang="en-US" baseline="0" dirty="0"/>
                        <a:t> period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Inform change of accounting period in the 6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month of basis period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CP204, CP204A, CP204B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386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12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403" y="197833"/>
            <a:ext cx="2056327" cy="1984286"/>
          </a:xfrm>
          <a:prstGeom prst="rect">
            <a:avLst/>
          </a:prstGeom>
          <a:effectLst>
            <a:softEdge rad="31750"/>
          </a:effec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76113512"/>
              </p:ext>
            </p:extLst>
          </p:nvPr>
        </p:nvGraphicFramePr>
        <p:xfrm>
          <a:off x="476519" y="1609859"/>
          <a:ext cx="8038831" cy="4332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360608" y="305902"/>
            <a:ext cx="6443604" cy="13554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THINGS TO BE </a:t>
            </a:r>
          </a:p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NOTED</a:t>
            </a:r>
            <a:endParaRPr lang="en-MY" sz="4000" i="1" dirty="0">
              <a:solidFill>
                <a:srgbClr val="C221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520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13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403" y="197833"/>
            <a:ext cx="2056327" cy="1984286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947088" y="197832"/>
            <a:ext cx="5149847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MY" sz="3600" i="1" dirty="0">
              <a:solidFill>
                <a:srgbClr val="C22126"/>
              </a:solidFill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045032"/>
              </p:ext>
            </p:extLst>
          </p:nvPr>
        </p:nvGraphicFramePr>
        <p:xfrm>
          <a:off x="459193" y="2182119"/>
          <a:ext cx="8229600" cy="3937000"/>
        </p:xfrm>
        <a:graphic>
          <a:graphicData uri="http://schemas.openxmlformats.org/drawingml/2006/table">
            <a:tbl>
              <a:tblPr firstRow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dirty="0"/>
                        <a:t>ITEMS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ESTIMATED TAX PAYABLE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dirty="0"/>
                        <a:t>FINAL TAX PAYABLE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6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Failure to furnish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Fine RM 200&gt; RM 20,000; or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Imprisonment &lt; 6months; or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both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Same as Estimated Tax Payable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Late</a:t>
                      </a:r>
                      <a:r>
                        <a:rPr lang="en-US" baseline="0" dirty="0"/>
                        <a:t> filing of return ranging from 20% - 35% of the tax payable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Late payment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10% on unpaid amount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10% on unpaid amount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/>
                        <a:t>After 60 days 5%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Difference between estimated tax and tax payable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When tax payable exceed the estimated tax of 30%, the difference are subject to 10% penalty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89706" y="749392"/>
            <a:ext cx="4385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b="1" dirty="0">
                <a:solidFill>
                  <a:srgbClr val="C221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PENALTY </a:t>
            </a:r>
          </a:p>
        </p:txBody>
      </p:sp>
    </p:spTree>
    <p:extLst>
      <p:ext uri="{BB962C8B-B14F-4D97-AF65-F5344CB8AC3E}">
        <p14:creationId xmlns:p14="http://schemas.microsoft.com/office/powerpoint/2010/main" val="3359595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98" b="-1"/>
          <a:stretch/>
        </p:blipFill>
        <p:spPr>
          <a:xfrm>
            <a:off x="-231821" y="-463640"/>
            <a:ext cx="9143999" cy="6021469"/>
          </a:xfrm>
          <a:prstGeom prst="rect">
            <a:avLst/>
          </a:prstGeom>
        </p:spPr>
      </p:pic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2328422" y="-206062"/>
            <a:ext cx="5477614" cy="180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4800" kern="0" dirty="0">
                <a:solidFill>
                  <a:srgbClr val="000000"/>
                </a:solidFill>
                <a:latin typeface="AR JULIAN" panose="02000000000000000000" pitchFamily="2" charset="0"/>
              </a:rPr>
              <a:t>SELF ASSESSMENT SYSTEM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JULIAN" panose="02000000000000000000" pitchFamily="2" charset="0"/>
            </a:endParaRPr>
          </a:p>
        </p:txBody>
      </p:sp>
      <p:sp>
        <p:nvSpPr>
          <p:cNvPr id="14" name="Isosceles Triangle 13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688789"/>
              </p:ext>
            </p:extLst>
          </p:nvPr>
        </p:nvGraphicFramePr>
        <p:xfrm>
          <a:off x="1736499" y="2914144"/>
          <a:ext cx="7162800" cy="310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Subtitle 2"/>
          <p:cNvSpPr txBox="1">
            <a:spLocks/>
          </p:cNvSpPr>
          <p:nvPr/>
        </p:nvSpPr>
        <p:spPr>
          <a:xfrm>
            <a:off x="1603480" y="1595843"/>
            <a:ext cx="7308698" cy="10929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With the release of the Income Tax (Amendment) Act 2002, the self assessment system being implemented as the following stages:-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1428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15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254929"/>
            <a:ext cx="5580153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WHAT SHOULD AN EMPLOYER DO</a:t>
            </a:r>
          </a:p>
        </p:txBody>
      </p:sp>
      <p:graphicFrame>
        <p:nvGraphicFramePr>
          <p:cNvPr id="12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921099"/>
              </p:ext>
            </p:extLst>
          </p:nvPr>
        </p:nvGraphicFramePr>
        <p:xfrm>
          <a:off x="257577" y="1960650"/>
          <a:ext cx="8693239" cy="4143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93105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16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254929"/>
            <a:ext cx="5580153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kern="0" dirty="0">
                <a:solidFill>
                  <a:srgbClr val="C22126"/>
                </a:solidFill>
                <a:latin typeface="Arial"/>
              </a:rPr>
              <a:t>WHAT IS MINIMUM SALARY THAT IS SUBJECTED TO MTD</a:t>
            </a:r>
          </a:p>
        </p:txBody>
      </p:sp>
      <p:graphicFrame>
        <p:nvGraphicFramePr>
          <p:cNvPr id="13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0563218"/>
              </p:ext>
            </p:extLst>
          </p:nvPr>
        </p:nvGraphicFramePr>
        <p:xfrm>
          <a:off x="457200" y="2292439"/>
          <a:ext cx="8229600" cy="406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36212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17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386366"/>
            <a:ext cx="5845998" cy="1485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kern="0" dirty="0">
                <a:solidFill>
                  <a:srgbClr val="C22126"/>
                </a:solidFill>
                <a:latin typeface="Arial"/>
              </a:rPr>
              <a:t>OFFENCES OF AN EMPLOYER</a:t>
            </a:r>
          </a:p>
        </p:txBody>
      </p:sp>
      <p:graphicFrame>
        <p:nvGraphicFramePr>
          <p:cNvPr id="14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666193"/>
              </p:ext>
            </p:extLst>
          </p:nvPr>
        </p:nvGraphicFramePr>
        <p:xfrm>
          <a:off x="257577" y="1960650"/>
          <a:ext cx="8693239" cy="4143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39699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18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371" y="184429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006455" y="746975"/>
            <a:ext cx="5845998" cy="12403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kern="0" dirty="0">
                <a:solidFill>
                  <a:srgbClr val="C22126"/>
                </a:solidFill>
                <a:latin typeface="Arial"/>
              </a:rPr>
              <a:t>PENALTY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8667396"/>
              </p:ext>
            </p:extLst>
          </p:nvPr>
        </p:nvGraphicFramePr>
        <p:xfrm>
          <a:off x="753412" y="2182119"/>
          <a:ext cx="7283004" cy="3202847"/>
        </p:xfrm>
        <a:graphic>
          <a:graphicData uri="http://schemas.openxmlformats.org/drawingml/2006/table">
            <a:tbl>
              <a:tblPr firstRow="1" bandRow="1"/>
              <a:tblGrid>
                <a:gridCol w="24276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276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76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87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ITEMS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2B3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ESTIMATED TAX PAYABLE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2B3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FINAL TAX PAYABLE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2B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22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Failure to furnish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Fine RM200 &gt; RM20,000; or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Imprisonment &lt; 6 months; or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Both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Same as Estimated Tax Payable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Late</a:t>
                      </a:r>
                      <a:r>
                        <a:rPr lang="en-US" sz="1600" baseline="0" dirty="0"/>
                        <a:t> filing of return ranging from 20% - 35% of the tax payable</a:t>
                      </a:r>
                      <a:endParaRPr lang="en-US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96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Late payment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10% on unpaid amount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10% on unpaid amount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After 60 days 5%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Difference between estimated tax and tax payable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When tax payable exceed the estimated tax of 30%, the difference are subject to 10% penalty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7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127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19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165675"/>
            <a:ext cx="5845998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b="1" kern="0" dirty="0">
                <a:solidFill>
                  <a:srgbClr val="C22126"/>
                </a:solidFill>
                <a:latin typeface="Arial"/>
              </a:rPr>
              <a:t>INDIVIDUAL SUBJECT TO TAX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171826"/>
              </p:ext>
            </p:extLst>
          </p:nvPr>
        </p:nvGraphicFramePr>
        <p:xfrm>
          <a:off x="-2209800" y="1364974"/>
          <a:ext cx="13411200" cy="4717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7404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2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517" y="157493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753412" y="365126"/>
            <a:ext cx="455282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OVERVIEW OF MALAYSIAN TAX</a:t>
            </a:r>
            <a:endParaRPr lang="en-MY" sz="4000" i="1" dirty="0">
              <a:solidFill>
                <a:srgbClr val="C22126"/>
              </a:solidFill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198241594"/>
              </p:ext>
            </p:extLst>
          </p:nvPr>
        </p:nvGraphicFramePr>
        <p:xfrm>
          <a:off x="-953038" y="1983346"/>
          <a:ext cx="10534920" cy="3979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Rectangle 13"/>
          <p:cNvSpPr/>
          <p:nvPr/>
        </p:nvSpPr>
        <p:spPr>
          <a:xfrm>
            <a:off x="3709115" y="5364347"/>
            <a:ext cx="1223493" cy="717551"/>
          </a:xfrm>
          <a:prstGeom prst="rect">
            <a:avLst/>
          </a:prstGeom>
          <a:solidFill>
            <a:srgbClr val="F8D7CD"/>
          </a:solidFill>
          <a:ln w="19050" cmpd="sng">
            <a:solidFill>
              <a:srgbClr val="C32B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</a:rPr>
              <a:t>*IRB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91346" y="5372311"/>
            <a:ext cx="1223493" cy="717551"/>
          </a:xfrm>
          <a:prstGeom prst="rect">
            <a:avLst/>
          </a:prstGeom>
          <a:solidFill>
            <a:srgbClr val="F8D7CD"/>
          </a:solidFill>
          <a:ln w="19050" cmpd="sng">
            <a:solidFill>
              <a:srgbClr val="C32B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solidFill>
                  <a:schemeClr val="tx1"/>
                </a:solidFill>
              </a:rPr>
              <a:t>RMCD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299356" y="4851632"/>
            <a:ext cx="0" cy="486956"/>
          </a:xfrm>
          <a:prstGeom prst="line">
            <a:avLst/>
          </a:prstGeom>
          <a:ln w="22225">
            <a:solidFill>
              <a:srgbClr val="C121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50273" y="4851632"/>
            <a:ext cx="0" cy="486956"/>
          </a:xfrm>
          <a:prstGeom prst="line">
            <a:avLst/>
          </a:prstGeom>
          <a:ln w="22225">
            <a:solidFill>
              <a:srgbClr val="C121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181082" y="2009104"/>
            <a:ext cx="188031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51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20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165675"/>
            <a:ext cx="5845998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kern="0" dirty="0">
                <a:solidFill>
                  <a:srgbClr val="C22126"/>
                </a:solidFill>
                <a:latin typeface="Arial"/>
              </a:rPr>
              <a:t>HOW TO APPLY FOR REGISTRATION</a:t>
            </a:r>
          </a:p>
        </p:txBody>
      </p:sp>
      <p:graphicFrame>
        <p:nvGraphicFramePr>
          <p:cNvPr id="12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825728"/>
              </p:ext>
            </p:extLst>
          </p:nvPr>
        </p:nvGraphicFramePr>
        <p:xfrm>
          <a:off x="152400" y="1871396"/>
          <a:ext cx="6019800" cy="4027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Bevel 13"/>
          <p:cNvSpPr/>
          <p:nvPr/>
        </p:nvSpPr>
        <p:spPr>
          <a:xfrm>
            <a:off x="6400800" y="2222002"/>
            <a:ext cx="2514600" cy="3354550"/>
          </a:xfrm>
          <a:prstGeom prst="bevel">
            <a:avLst/>
          </a:prstGeom>
          <a:solidFill>
            <a:srgbClr val="C12126"/>
          </a:solidFill>
          <a:ln w="25400" cap="flat" cmpd="sng" algn="ctr">
            <a:solidFill>
              <a:srgbClr val="F0A22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Documents required for registration</a:t>
            </a:r>
          </a:p>
        </p:txBody>
      </p:sp>
    </p:spTree>
    <p:extLst>
      <p:ext uri="{BB962C8B-B14F-4D97-AF65-F5344CB8AC3E}">
        <p14:creationId xmlns:p14="http://schemas.microsoft.com/office/powerpoint/2010/main" val="3217290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21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165675"/>
            <a:ext cx="5845998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kern="0" dirty="0">
                <a:solidFill>
                  <a:srgbClr val="C22126"/>
                </a:solidFill>
                <a:latin typeface="Arial"/>
              </a:rPr>
              <a:t>THINGS TO DO AFTER REGISTRATION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091313"/>
              </p:ext>
            </p:extLst>
          </p:nvPr>
        </p:nvGraphicFramePr>
        <p:xfrm>
          <a:off x="419100" y="1996225"/>
          <a:ext cx="8343900" cy="410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063269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22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479030" y="680830"/>
            <a:ext cx="5845998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kern="0" dirty="0">
                <a:solidFill>
                  <a:srgbClr val="C22126"/>
                </a:solidFill>
                <a:latin typeface="Arial"/>
              </a:rPr>
              <a:t>ESTIMATION OF TAX</a:t>
            </a:r>
          </a:p>
        </p:txBody>
      </p:sp>
      <p:graphicFrame>
        <p:nvGraphicFramePr>
          <p:cNvPr id="12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804875"/>
              </p:ext>
            </p:extLst>
          </p:nvPr>
        </p:nvGraphicFramePr>
        <p:xfrm>
          <a:off x="228600" y="2135954"/>
          <a:ext cx="8458200" cy="3942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24397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23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165675"/>
            <a:ext cx="5845998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kern="0" dirty="0">
                <a:solidFill>
                  <a:srgbClr val="C22126"/>
                </a:solidFill>
                <a:latin typeface="Arial"/>
              </a:rPr>
              <a:t>SUBMISSION OF RESPECTIVE FORMS</a:t>
            </a:r>
          </a:p>
        </p:txBody>
      </p:sp>
      <p:graphicFrame>
        <p:nvGraphicFramePr>
          <p:cNvPr id="13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594650"/>
              </p:ext>
            </p:extLst>
          </p:nvPr>
        </p:nvGraphicFramePr>
        <p:xfrm>
          <a:off x="753412" y="1018535"/>
          <a:ext cx="7189590" cy="5675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663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24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79627"/>
            <a:ext cx="2056327" cy="2056327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11952" y="165675"/>
            <a:ext cx="5845998" cy="17057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kern="0" dirty="0">
                <a:solidFill>
                  <a:srgbClr val="C22126"/>
                </a:solidFill>
                <a:latin typeface="Arial"/>
              </a:rPr>
              <a:t>SELF ASSESSMENT SYSTEM FOR INDIVIDUAL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92723" y="2116270"/>
            <a:ext cx="8077200" cy="3819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With effect from YA 2004, following the release of Income Tax (Amendment) Act 2002, individuals:-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Salaried individuals;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Sole proprietors;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 partnerships are required to do self assessment system (SAS).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Under SAS, individuals are required to:-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Pay their income tax liability through monthly salary deductions for salaried individuals or through bi-monthly installments for individuals having business income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File their completed income tax return forms to IRB together with payment of the balance of tax payable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357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0" t="41532" r="79431" b="21897"/>
          <a:stretch/>
        </p:blipFill>
        <p:spPr>
          <a:xfrm>
            <a:off x="647823" y="1848390"/>
            <a:ext cx="1737364" cy="2508069"/>
          </a:xfrm>
          <a:prstGeom prst="rect">
            <a:avLst/>
          </a:prstGeom>
        </p:spPr>
      </p:pic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841860" y="2214149"/>
            <a:ext cx="7067007" cy="1776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13800" kern="0" spc="-300" dirty="0">
                <a:solidFill>
                  <a:srgbClr val="000000"/>
                </a:solidFill>
                <a:latin typeface="AR JULIAN" panose="02000000000000000000" pitchFamily="2" charset="0"/>
              </a:rPr>
              <a:t>Q &amp; A</a:t>
            </a:r>
            <a:endParaRPr kumimoji="0" lang="en-US" sz="13800" b="1" i="0" u="none" strike="noStrike" kern="0" cap="none" spc="-3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 JULIAN" panose="02000000000000000000" pitchFamily="2" charset="0"/>
            </a:endParaRPr>
          </a:p>
        </p:txBody>
      </p:sp>
      <p:sp>
        <p:nvSpPr>
          <p:cNvPr id="14" name="Isosceles Triangle 13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406640" y="104502"/>
            <a:ext cx="1619794" cy="17438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5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3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484" y="274128"/>
            <a:ext cx="1583071" cy="1583071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29841" y="402883"/>
            <a:ext cx="5828109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kern="0" dirty="0">
                <a:solidFill>
                  <a:srgbClr val="C22126"/>
                </a:solidFill>
                <a:latin typeface="Arial"/>
              </a:rPr>
              <a:t>WHAT ARE TYPE OF TAXES</a:t>
            </a:r>
            <a:endParaRPr lang="en-MY" sz="2800" i="1" dirty="0">
              <a:solidFill>
                <a:srgbClr val="C22126"/>
              </a:solidFill>
            </a:endParaRPr>
          </a:p>
        </p:txBody>
      </p:sp>
      <p:graphicFrame>
        <p:nvGraphicFramePr>
          <p:cNvPr id="1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701218"/>
              </p:ext>
            </p:extLst>
          </p:nvPr>
        </p:nvGraphicFramePr>
        <p:xfrm>
          <a:off x="76200" y="1584101"/>
          <a:ext cx="9067800" cy="4417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0102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4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463" y="94739"/>
            <a:ext cx="1815882" cy="1815882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462418" y="502276"/>
            <a:ext cx="5828109" cy="111117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kern="0" dirty="0">
                <a:solidFill>
                  <a:srgbClr val="C22126"/>
                </a:solidFill>
                <a:latin typeface="Arial"/>
              </a:rPr>
              <a:t>INCOME TAX</a:t>
            </a:r>
            <a:endParaRPr lang="en-MY" sz="4000" i="1" dirty="0">
              <a:solidFill>
                <a:srgbClr val="C22126"/>
              </a:solidFill>
            </a:endParaRPr>
          </a:p>
        </p:txBody>
      </p:sp>
      <p:graphicFrame>
        <p:nvGraphicFramePr>
          <p:cNvPr id="13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649110"/>
              </p:ext>
            </p:extLst>
          </p:nvPr>
        </p:nvGraphicFramePr>
        <p:xfrm>
          <a:off x="0" y="1682739"/>
          <a:ext cx="9067800" cy="4404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7259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5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481560" y="382051"/>
            <a:ext cx="6608083" cy="9315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kern="0" dirty="0">
                <a:solidFill>
                  <a:srgbClr val="C22126"/>
                </a:solidFill>
                <a:latin typeface="Arial"/>
              </a:rPr>
              <a:t>TAX COMPLIANCE</a:t>
            </a:r>
          </a:p>
          <a:p>
            <a:pPr algn="ctr"/>
            <a:endParaRPr lang="en-MY" sz="4000" dirty="0">
              <a:solidFill>
                <a:srgbClr val="C22126"/>
              </a:solidFill>
            </a:endParaRPr>
          </a:p>
        </p:txBody>
      </p:sp>
      <p:graphicFrame>
        <p:nvGraphicFramePr>
          <p:cNvPr id="36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0149173"/>
              </p:ext>
            </p:extLst>
          </p:nvPr>
        </p:nvGraphicFramePr>
        <p:xfrm>
          <a:off x="167425" y="2130850"/>
          <a:ext cx="8847786" cy="392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26" name="Picture 2" descr="Image result for search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335" y="680422"/>
            <a:ext cx="3418022" cy="191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58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6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-648986" y="592427"/>
            <a:ext cx="660808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kern="0" dirty="0">
                <a:solidFill>
                  <a:srgbClr val="C22126"/>
                </a:solidFill>
                <a:latin typeface="Arial"/>
              </a:rPr>
              <a:t>SPECIAL JOB</a:t>
            </a:r>
            <a:endParaRPr lang="en-MY" sz="4800" i="1" dirty="0">
              <a:solidFill>
                <a:srgbClr val="C22126"/>
              </a:solidFill>
            </a:endParaRPr>
          </a:p>
        </p:txBody>
      </p:sp>
      <p:graphicFrame>
        <p:nvGraphicFramePr>
          <p:cNvPr id="3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096413"/>
              </p:ext>
            </p:extLst>
          </p:nvPr>
        </p:nvGraphicFramePr>
        <p:xfrm>
          <a:off x="457200" y="1777285"/>
          <a:ext cx="8229600" cy="4348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Image result for search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091" y="463660"/>
            <a:ext cx="3237718" cy="158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58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15022"/>
            <a:ext cx="2056327" cy="1848515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78294" y="276499"/>
            <a:ext cx="608387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WHO IS SUBJECTED TO CORPORATE TAX</a:t>
            </a:r>
            <a:endParaRPr lang="en-MY" sz="3200" i="1" dirty="0">
              <a:solidFill>
                <a:srgbClr val="C22126"/>
              </a:solidFill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969435"/>
              </p:ext>
            </p:extLst>
          </p:nvPr>
        </p:nvGraphicFramePr>
        <p:xfrm>
          <a:off x="-540913" y="1957589"/>
          <a:ext cx="9826581" cy="4308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287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8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229" y="268093"/>
            <a:ext cx="2761870" cy="1862758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78293" y="276499"/>
            <a:ext cx="660808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THINGS TO DO AFTER INCORPORATION</a:t>
            </a:r>
            <a:endParaRPr lang="en-MY" sz="3200" i="1" dirty="0">
              <a:solidFill>
                <a:srgbClr val="C22126"/>
              </a:solidFill>
            </a:endParaRPr>
          </a:p>
        </p:txBody>
      </p: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1641627845"/>
              </p:ext>
            </p:extLst>
          </p:nvPr>
        </p:nvGraphicFramePr>
        <p:xfrm>
          <a:off x="-2835965" y="1974573"/>
          <a:ext cx="12245007" cy="4155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1" name="Rounded Rectangle 30"/>
          <p:cNvSpPr/>
          <p:nvPr/>
        </p:nvSpPr>
        <p:spPr>
          <a:xfrm>
            <a:off x="6091853" y="5420137"/>
            <a:ext cx="1664861" cy="715617"/>
          </a:xfrm>
          <a:prstGeom prst="roundRect">
            <a:avLst/>
          </a:prstGeom>
          <a:solidFill>
            <a:srgbClr val="F8D7CD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Payment of final tax (net) by employees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585787" y="5844212"/>
            <a:ext cx="533400" cy="0"/>
          </a:xfrm>
          <a:prstGeom prst="line">
            <a:avLst/>
          </a:prstGeom>
          <a:noFill/>
          <a:ln w="22225" cap="flat" cmpd="sng" algn="ctr">
            <a:solidFill>
              <a:srgbClr val="C12126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128934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675" y="15022"/>
            <a:ext cx="2056327" cy="1848515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C9C4-A2BF-4031-B749-0AC47A814CCE}" type="slidenum">
              <a:rPr lang="en-MY" smtClean="0"/>
              <a:t>9</a:t>
            </a:fld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753413" y="6220496"/>
            <a:ext cx="7559898" cy="45719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80" y="6335507"/>
            <a:ext cx="1798549" cy="44332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78294" y="276499"/>
            <a:ext cx="608387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kern="0" dirty="0">
                <a:solidFill>
                  <a:srgbClr val="C22126"/>
                </a:solidFill>
                <a:latin typeface="Arial"/>
              </a:rPr>
              <a:t>WHO ARE RESPONSIBLE</a:t>
            </a:r>
            <a:endParaRPr lang="en-MY" sz="3200" i="1" dirty="0">
              <a:solidFill>
                <a:srgbClr val="C22126"/>
              </a:solidFill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90640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22605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1164</TotalTime>
  <Words>1320</Words>
  <Application>Microsoft Office PowerPoint</Application>
  <PresentationFormat>On-screen Show (4:3)</PresentationFormat>
  <Paragraphs>258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TAX</dc:creator>
  <cp:lastModifiedBy>User</cp:lastModifiedBy>
  <cp:revision>73</cp:revision>
  <cp:lastPrinted>2017-11-07T23:58:56Z</cp:lastPrinted>
  <dcterms:created xsi:type="dcterms:W3CDTF">2017-03-23T08:05:35Z</dcterms:created>
  <dcterms:modified xsi:type="dcterms:W3CDTF">2017-12-18T08:56:41Z</dcterms:modified>
</cp:coreProperties>
</file>