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364" r:id="rId2"/>
    <p:sldId id="387" r:id="rId3"/>
    <p:sldId id="390" r:id="rId4"/>
    <p:sldId id="398" r:id="rId5"/>
    <p:sldId id="375" r:id="rId6"/>
    <p:sldId id="391" r:id="rId7"/>
    <p:sldId id="413" r:id="rId8"/>
    <p:sldId id="415" r:id="rId9"/>
    <p:sldId id="414" r:id="rId10"/>
    <p:sldId id="416" r:id="rId11"/>
    <p:sldId id="417" r:id="rId12"/>
    <p:sldId id="418" r:id="rId13"/>
    <p:sldId id="419" r:id="rId14"/>
    <p:sldId id="420" r:id="rId15"/>
    <p:sldId id="422" r:id="rId16"/>
    <p:sldId id="421" r:id="rId17"/>
    <p:sldId id="423" r:id="rId18"/>
    <p:sldId id="426" r:id="rId19"/>
    <p:sldId id="427" r:id="rId20"/>
    <p:sldId id="428" r:id="rId21"/>
    <p:sldId id="424" r:id="rId22"/>
    <p:sldId id="425" r:id="rId23"/>
    <p:sldId id="399" r:id="rId24"/>
    <p:sldId id="401" r:id="rId25"/>
    <p:sldId id="402" r:id="rId26"/>
    <p:sldId id="403" r:id="rId27"/>
    <p:sldId id="400" r:id="rId28"/>
    <p:sldId id="392" r:id="rId29"/>
    <p:sldId id="383" r:id="rId30"/>
    <p:sldId id="409" r:id="rId31"/>
    <p:sldId id="410" r:id="rId32"/>
    <p:sldId id="411" r:id="rId33"/>
    <p:sldId id="412" r:id="rId34"/>
    <p:sldId id="388" r:id="rId35"/>
    <p:sldId id="386" r:id="rId36"/>
    <p:sldId id="393" r:id="rId37"/>
    <p:sldId id="406" r:id="rId38"/>
    <p:sldId id="379" r:id="rId39"/>
    <p:sldId id="389" r:id="rId40"/>
    <p:sldId id="376" r:id="rId41"/>
    <p:sldId id="380" r:id="rId42"/>
    <p:sldId id="377" r:id="rId43"/>
    <p:sldId id="381" r:id="rId44"/>
    <p:sldId id="382" r:id="rId45"/>
    <p:sldId id="384" r:id="rId46"/>
    <p:sldId id="394" r:id="rId47"/>
    <p:sldId id="395" r:id="rId48"/>
    <p:sldId id="397" r:id="rId49"/>
    <p:sldId id="337" r:id="rId50"/>
    <p:sldId id="362" r:id="rId51"/>
  </p:sldIdLst>
  <p:sldSz cx="24387175" cy="13716000"/>
  <p:notesSz cx="6858000" cy="9144000"/>
  <p:defaultTextStyle>
    <a:defPPr>
      <a:defRPr lang="en-US"/>
    </a:defPPr>
    <a:lvl1pPr marL="0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7444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4887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2338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49779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37225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24671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12115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699558" algn="l" defTabSz="1087444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12">
          <p15:clr>
            <a:srgbClr val="A4A3A4"/>
          </p15:clr>
        </p15:guide>
        <p15:guide id="2" pos="76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29A2"/>
    <a:srgbClr val="F8D00B"/>
    <a:srgbClr val="1A9172"/>
    <a:srgbClr val="C7A927"/>
    <a:srgbClr val="F88B00"/>
    <a:srgbClr val="22C299"/>
    <a:srgbClr val="A80000"/>
    <a:srgbClr val="212F3F"/>
    <a:srgbClr val="650F59"/>
    <a:srgbClr val="4D7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8" autoAdjust="0"/>
    <p:restoredTop sz="97687" autoAdjust="0"/>
  </p:normalViewPr>
  <p:slideViewPr>
    <p:cSldViewPr snapToGrid="0" snapToObjects="1">
      <p:cViewPr varScale="1">
        <p:scale>
          <a:sx n="34" d="100"/>
          <a:sy n="34" d="100"/>
        </p:scale>
        <p:origin x="-618" y="-84"/>
      </p:cViewPr>
      <p:guideLst>
        <p:guide orient="horz" pos="4312"/>
        <p:guide pos="768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7" d="100"/>
        <a:sy n="3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A206C0-66A0-4515-9853-3E801EC3A6EE}" type="doc">
      <dgm:prSet loTypeId="urn:microsoft.com/office/officeart/2005/8/layout/matrix1" loCatId="matrix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2AE7A9-EF0E-4FC7-807A-6E6DD1565910}">
      <dgm:prSet phldrT="[Text]"/>
      <dgm:spPr/>
      <dgm:t>
        <a:bodyPr/>
        <a:lstStyle/>
        <a:p>
          <a:r>
            <a:rPr lang="en-US" dirty="0"/>
            <a:t>JENIS GAJI/PENDAPATAN</a:t>
          </a:r>
        </a:p>
      </dgm:t>
    </dgm:pt>
    <dgm:pt modelId="{F0BCAA6E-03BC-4E71-B63F-9485065AD988}" type="parTrans" cxnId="{F89E5CD5-99EA-449C-AA2A-05AD6E8CE704}">
      <dgm:prSet/>
      <dgm:spPr/>
      <dgm:t>
        <a:bodyPr/>
        <a:lstStyle/>
        <a:p>
          <a:endParaRPr lang="en-US"/>
        </a:p>
      </dgm:t>
    </dgm:pt>
    <dgm:pt modelId="{3EED92E8-A6A8-4490-80EE-F282B621DE9C}" type="sibTrans" cxnId="{F89E5CD5-99EA-449C-AA2A-05AD6E8CE704}">
      <dgm:prSet/>
      <dgm:spPr/>
      <dgm:t>
        <a:bodyPr/>
        <a:lstStyle/>
        <a:p>
          <a:endParaRPr lang="en-US"/>
        </a:p>
      </dgm:t>
    </dgm:pt>
    <dgm:pt modelId="{87E4BD83-4E67-4336-A93C-7C4C2EF9B4BD}">
      <dgm:prSet phldrT="[Text]"/>
      <dgm:spPr>
        <a:solidFill>
          <a:srgbClr val="FFC000"/>
        </a:solidFill>
      </dgm:spPr>
      <dgm:t>
        <a:bodyPr/>
        <a:lstStyle/>
        <a:p>
          <a:endParaRPr lang="en-US" dirty="0"/>
        </a:p>
        <a:p>
          <a:r>
            <a:rPr lang="en-US" dirty="0"/>
            <a:t>GAJI POKOK</a:t>
          </a:r>
        </a:p>
        <a:p>
          <a:endParaRPr lang="en-US" dirty="0"/>
        </a:p>
      </dgm:t>
    </dgm:pt>
    <dgm:pt modelId="{5FCB834C-7CE2-4977-BB26-6C7B652E6E20}" type="parTrans" cxnId="{C6148184-5590-4CF3-9E26-FC23DC46AEAA}">
      <dgm:prSet/>
      <dgm:spPr/>
      <dgm:t>
        <a:bodyPr/>
        <a:lstStyle/>
        <a:p>
          <a:endParaRPr lang="en-US"/>
        </a:p>
      </dgm:t>
    </dgm:pt>
    <dgm:pt modelId="{1A286D8F-36E6-4FC4-881C-55B1545F75CA}" type="sibTrans" cxnId="{C6148184-5590-4CF3-9E26-FC23DC46AEAA}">
      <dgm:prSet/>
      <dgm:spPr/>
      <dgm:t>
        <a:bodyPr/>
        <a:lstStyle/>
        <a:p>
          <a:endParaRPr lang="en-US"/>
        </a:p>
      </dgm:t>
    </dgm:pt>
    <dgm:pt modelId="{74AB7EB5-FB16-47F8-A113-1CA213CE2B2A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/>
            <a:t>IMBUHAN TETAP</a:t>
          </a:r>
        </a:p>
      </dgm:t>
    </dgm:pt>
    <dgm:pt modelId="{F93AC192-6CF6-4E66-9938-AD9B2E239E95}" type="parTrans" cxnId="{CDE02B55-BBF2-44A9-BA7F-E8D4848765AF}">
      <dgm:prSet/>
      <dgm:spPr/>
      <dgm:t>
        <a:bodyPr/>
        <a:lstStyle/>
        <a:p>
          <a:endParaRPr lang="en-US"/>
        </a:p>
      </dgm:t>
    </dgm:pt>
    <dgm:pt modelId="{8C3CB2F2-2138-4B7B-878A-BF7AC3105429}" type="sibTrans" cxnId="{CDE02B55-BBF2-44A9-BA7F-E8D4848765AF}">
      <dgm:prSet/>
      <dgm:spPr/>
      <dgm:t>
        <a:bodyPr/>
        <a:lstStyle/>
        <a:p>
          <a:endParaRPr lang="en-US"/>
        </a:p>
      </dgm:t>
    </dgm:pt>
    <dgm:pt modelId="{AA27986A-2089-41BF-875A-B340ED5E10D6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BAYARAN BALIK </a:t>
          </a:r>
        </a:p>
        <a:p>
          <a:r>
            <a:rPr lang="en-US" dirty="0"/>
            <a:t>PERBELANJAAN </a:t>
          </a:r>
        </a:p>
      </dgm:t>
    </dgm:pt>
    <dgm:pt modelId="{13747662-59C6-48C3-96A6-501C254AEB55}" type="parTrans" cxnId="{01D23A0C-BD6D-4AEA-B63B-318906ED8909}">
      <dgm:prSet/>
      <dgm:spPr/>
      <dgm:t>
        <a:bodyPr/>
        <a:lstStyle/>
        <a:p>
          <a:endParaRPr lang="en-US"/>
        </a:p>
      </dgm:t>
    </dgm:pt>
    <dgm:pt modelId="{6EB00D2E-48D2-4063-9DFF-F71087FA0372}" type="sibTrans" cxnId="{01D23A0C-BD6D-4AEA-B63B-318906ED8909}">
      <dgm:prSet/>
      <dgm:spPr/>
      <dgm:t>
        <a:bodyPr/>
        <a:lstStyle/>
        <a:p>
          <a:endParaRPr lang="en-US"/>
        </a:p>
      </dgm:t>
    </dgm:pt>
    <dgm:pt modelId="{5285E1E6-D9C1-4E4C-8A14-3C21A859BED1}">
      <dgm:prSet phldrT="[Text]"/>
      <dgm:spPr>
        <a:solidFill>
          <a:srgbClr val="22C299"/>
        </a:solidFill>
      </dgm:spPr>
      <dgm:t>
        <a:bodyPr/>
        <a:lstStyle/>
        <a:p>
          <a:r>
            <a:rPr lang="en-US" dirty="0"/>
            <a:t>ELAUN/LAIN-LAIN BAYARAN</a:t>
          </a:r>
        </a:p>
      </dgm:t>
    </dgm:pt>
    <dgm:pt modelId="{FEF89E04-DBA7-4634-B810-2F6214596426}" type="parTrans" cxnId="{CED11CD9-3DEE-4068-863E-E3651689CACB}">
      <dgm:prSet/>
      <dgm:spPr/>
      <dgm:t>
        <a:bodyPr/>
        <a:lstStyle/>
        <a:p>
          <a:endParaRPr lang="en-US"/>
        </a:p>
      </dgm:t>
    </dgm:pt>
    <dgm:pt modelId="{0B1106E8-4248-4CFC-8F2E-836B14EAE75D}" type="sibTrans" cxnId="{CED11CD9-3DEE-4068-863E-E3651689CACB}">
      <dgm:prSet/>
      <dgm:spPr/>
      <dgm:t>
        <a:bodyPr/>
        <a:lstStyle/>
        <a:p>
          <a:endParaRPr lang="en-US"/>
        </a:p>
      </dgm:t>
    </dgm:pt>
    <dgm:pt modelId="{B418CF6C-063F-4BAC-A14E-3D8AFE157905}" type="pres">
      <dgm:prSet presAssocID="{40A206C0-66A0-4515-9853-3E801EC3A6E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A1FBAB9B-D800-4F00-94CA-E49AEFCBB33F}" type="pres">
      <dgm:prSet presAssocID="{40A206C0-66A0-4515-9853-3E801EC3A6EE}" presName="matrix" presStyleCnt="0"/>
      <dgm:spPr/>
    </dgm:pt>
    <dgm:pt modelId="{DE52590B-3319-4377-BC3D-537C128B4843}" type="pres">
      <dgm:prSet presAssocID="{40A206C0-66A0-4515-9853-3E801EC3A6EE}" presName="tile1" presStyleLbl="node1" presStyleIdx="0" presStyleCnt="4"/>
      <dgm:spPr/>
      <dgm:t>
        <a:bodyPr/>
        <a:lstStyle/>
        <a:p>
          <a:endParaRPr lang="en-MY"/>
        </a:p>
      </dgm:t>
    </dgm:pt>
    <dgm:pt modelId="{E2C6D986-76B0-4376-B277-2C9BE6A2FB55}" type="pres">
      <dgm:prSet presAssocID="{40A206C0-66A0-4515-9853-3E801EC3A6E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B9A1F2AA-303D-4434-BD8C-09EA6708D613}" type="pres">
      <dgm:prSet presAssocID="{40A206C0-66A0-4515-9853-3E801EC3A6EE}" presName="tile2" presStyleLbl="node1" presStyleIdx="1" presStyleCnt="4"/>
      <dgm:spPr/>
      <dgm:t>
        <a:bodyPr/>
        <a:lstStyle/>
        <a:p>
          <a:endParaRPr lang="en-MY"/>
        </a:p>
      </dgm:t>
    </dgm:pt>
    <dgm:pt modelId="{1A7BB5F3-3DB9-4AC0-B175-A12C8ACD20DE}" type="pres">
      <dgm:prSet presAssocID="{40A206C0-66A0-4515-9853-3E801EC3A6E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5635F689-5C65-4056-91B8-B4E2FAF623E9}" type="pres">
      <dgm:prSet presAssocID="{40A206C0-66A0-4515-9853-3E801EC3A6EE}" presName="tile3" presStyleLbl="node1" presStyleIdx="2" presStyleCnt="4"/>
      <dgm:spPr/>
      <dgm:t>
        <a:bodyPr/>
        <a:lstStyle/>
        <a:p>
          <a:endParaRPr lang="en-MY"/>
        </a:p>
      </dgm:t>
    </dgm:pt>
    <dgm:pt modelId="{ADEF0761-1328-41D9-A8BE-D5FC30D4C154}" type="pres">
      <dgm:prSet presAssocID="{40A206C0-66A0-4515-9853-3E801EC3A6E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F3E829AC-7DE1-4089-BC5A-45DAE314B274}" type="pres">
      <dgm:prSet presAssocID="{40A206C0-66A0-4515-9853-3E801EC3A6EE}" presName="tile4" presStyleLbl="node1" presStyleIdx="3" presStyleCnt="4"/>
      <dgm:spPr/>
      <dgm:t>
        <a:bodyPr/>
        <a:lstStyle/>
        <a:p>
          <a:endParaRPr lang="en-MY"/>
        </a:p>
      </dgm:t>
    </dgm:pt>
    <dgm:pt modelId="{7BF61FB0-CAE6-406C-B8DF-D7DCF09985C3}" type="pres">
      <dgm:prSet presAssocID="{40A206C0-66A0-4515-9853-3E801EC3A6E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88C6B0CA-B3F4-42CB-B3BC-8E922E935FC7}" type="pres">
      <dgm:prSet presAssocID="{40A206C0-66A0-4515-9853-3E801EC3A6EE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MY"/>
        </a:p>
      </dgm:t>
    </dgm:pt>
  </dgm:ptLst>
  <dgm:cxnLst>
    <dgm:cxn modelId="{5828B608-3DB8-4ED6-B480-33F0762DE556}" type="presOf" srcId="{5285E1E6-D9C1-4E4C-8A14-3C21A859BED1}" destId="{F3E829AC-7DE1-4089-BC5A-45DAE314B274}" srcOrd="0" destOrd="0" presId="urn:microsoft.com/office/officeart/2005/8/layout/matrix1"/>
    <dgm:cxn modelId="{C6148184-5590-4CF3-9E26-FC23DC46AEAA}" srcId="{022AE7A9-EF0E-4FC7-807A-6E6DD1565910}" destId="{87E4BD83-4E67-4336-A93C-7C4C2EF9B4BD}" srcOrd="0" destOrd="0" parTransId="{5FCB834C-7CE2-4977-BB26-6C7B652E6E20}" sibTransId="{1A286D8F-36E6-4FC4-881C-55B1545F75CA}"/>
    <dgm:cxn modelId="{87E7997D-C8B1-46F9-99E1-C36BFBC47F57}" type="presOf" srcId="{AA27986A-2089-41BF-875A-B340ED5E10D6}" destId="{ADEF0761-1328-41D9-A8BE-D5FC30D4C154}" srcOrd="1" destOrd="0" presId="urn:microsoft.com/office/officeart/2005/8/layout/matrix1"/>
    <dgm:cxn modelId="{F89E5CD5-99EA-449C-AA2A-05AD6E8CE704}" srcId="{40A206C0-66A0-4515-9853-3E801EC3A6EE}" destId="{022AE7A9-EF0E-4FC7-807A-6E6DD1565910}" srcOrd="0" destOrd="0" parTransId="{F0BCAA6E-03BC-4E71-B63F-9485065AD988}" sibTransId="{3EED92E8-A6A8-4490-80EE-F282B621DE9C}"/>
    <dgm:cxn modelId="{97883F1C-038F-43A9-8E7C-73560C1C221F}" type="presOf" srcId="{5285E1E6-D9C1-4E4C-8A14-3C21A859BED1}" destId="{7BF61FB0-CAE6-406C-B8DF-D7DCF09985C3}" srcOrd="1" destOrd="0" presId="urn:microsoft.com/office/officeart/2005/8/layout/matrix1"/>
    <dgm:cxn modelId="{078C2A99-8341-461D-A243-33DAAC3B9765}" type="presOf" srcId="{74AB7EB5-FB16-47F8-A113-1CA213CE2B2A}" destId="{1A7BB5F3-3DB9-4AC0-B175-A12C8ACD20DE}" srcOrd="1" destOrd="0" presId="urn:microsoft.com/office/officeart/2005/8/layout/matrix1"/>
    <dgm:cxn modelId="{F6A89415-58F9-4627-8C88-04D3EF918D6C}" type="presOf" srcId="{87E4BD83-4E67-4336-A93C-7C4C2EF9B4BD}" destId="{DE52590B-3319-4377-BC3D-537C128B4843}" srcOrd="0" destOrd="0" presId="urn:microsoft.com/office/officeart/2005/8/layout/matrix1"/>
    <dgm:cxn modelId="{855A8C11-E3EB-4968-B240-265C87F7F252}" type="presOf" srcId="{74AB7EB5-FB16-47F8-A113-1CA213CE2B2A}" destId="{B9A1F2AA-303D-4434-BD8C-09EA6708D613}" srcOrd="0" destOrd="0" presId="urn:microsoft.com/office/officeart/2005/8/layout/matrix1"/>
    <dgm:cxn modelId="{C9A65619-B385-40B1-A062-ADCB2BEC71CC}" type="presOf" srcId="{40A206C0-66A0-4515-9853-3E801EC3A6EE}" destId="{B418CF6C-063F-4BAC-A14E-3D8AFE157905}" srcOrd="0" destOrd="0" presId="urn:microsoft.com/office/officeart/2005/8/layout/matrix1"/>
    <dgm:cxn modelId="{CDE02B55-BBF2-44A9-BA7F-E8D4848765AF}" srcId="{022AE7A9-EF0E-4FC7-807A-6E6DD1565910}" destId="{74AB7EB5-FB16-47F8-A113-1CA213CE2B2A}" srcOrd="1" destOrd="0" parTransId="{F93AC192-6CF6-4E66-9938-AD9B2E239E95}" sibTransId="{8C3CB2F2-2138-4B7B-878A-BF7AC3105429}"/>
    <dgm:cxn modelId="{ADC94DF9-6D2A-41D2-A307-2052AF52C8EB}" type="presOf" srcId="{87E4BD83-4E67-4336-A93C-7C4C2EF9B4BD}" destId="{E2C6D986-76B0-4376-B277-2C9BE6A2FB55}" srcOrd="1" destOrd="0" presId="urn:microsoft.com/office/officeart/2005/8/layout/matrix1"/>
    <dgm:cxn modelId="{D16266E6-860D-460E-B03C-CC940AC46AB7}" type="presOf" srcId="{AA27986A-2089-41BF-875A-B340ED5E10D6}" destId="{5635F689-5C65-4056-91B8-B4E2FAF623E9}" srcOrd="0" destOrd="0" presId="urn:microsoft.com/office/officeart/2005/8/layout/matrix1"/>
    <dgm:cxn modelId="{E262F8BA-5366-4C02-BC43-7F08C7735AFD}" type="presOf" srcId="{022AE7A9-EF0E-4FC7-807A-6E6DD1565910}" destId="{88C6B0CA-B3F4-42CB-B3BC-8E922E935FC7}" srcOrd="0" destOrd="0" presId="urn:microsoft.com/office/officeart/2005/8/layout/matrix1"/>
    <dgm:cxn modelId="{CED11CD9-3DEE-4068-863E-E3651689CACB}" srcId="{022AE7A9-EF0E-4FC7-807A-6E6DD1565910}" destId="{5285E1E6-D9C1-4E4C-8A14-3C21A859BED1}" srcOrd="3" destOrd="0" parTransId="{FEF89E04-DBA7-4634-B810-2F6214596426}" sibTransId="{0B1106E8-4248-4CFC-8F2E-836B14EAE75D}"/>
    <dgm:cxn modelId="{01D23A0C-BD6D-4AEA-B63B-318906ED8909}" srcId="{022AE7A9-EF0E-4FC7-807A-6E6DD1565910}" destId="{AA27986A-2089-41BF-875A-B340ED5E10D6}" srcOrd="2" destOrd="0" parTransId="{13747662-59C6-48C3-96A6-501C254AEB55}" sibTransId="{6EB00D2E-48D2-4063-9DFF-F71087FA0372}"/>
    <dgm:cxn modelId="{154E8E05-4B66-4850-BF05-2563A1968069}" type="presParOf" srcId="{B418CF6C-063F-4BAC-A14E-3D8AFE157905}" destId="{A1FBAB9B-D800-4F00-94CA-E49AEFCBB33F}" srcOrd="0" destOrd="0" presId="urn:microsoft.com/office/officeart/2005/8/layout/matrix1"/>
    <dgm:cxn modelId="{F64B29DC-E266-4FE7-A46C-A19CA9165781}" type="presParOf" srcId="{A1FBAB9B-D800-4F00-94CA-E49AEFCBB33F}" destId="{DE52590B-3319-4377-BC3D-537C128B4843}" srcOrd="0" destOrd="0" presId="urn:microsoft.com/office/officeart/2005/8/layout/matrix1"/>
    <dgm:cxn modelId="{38CDA10C-D9AA-45AE-942F-240BAD5AA196}" type="presParOf" srcId="{A1FBAB9B-D800-4F00-94CA-E49AEFCBB33F}" destId="{E2C6D986-76B0-4376-B277-2C9BE6A2FB55}" srcOrd="1" destOrd="0" presId="urn:microsoft.com/office/officeart/2005/8/layout/matrix1"/>
    <dgm:cxn modelId="{C9060420-C748-40CA-918E-87D955CBECB8}" type="presParOf" srcId="{A1FBAB9B-D800-4F00-94CA-E49AEFCBB33F}" destId="{B9A1F2AA-303D-4434-BD8C-09EA6708D613}" srcOrd="2" destOrd="0" presId="urn:microsoft.com/office/officeart/2005/8/layout/matrix1"/>
    <dgm:cxn modelId="{5CC4374B-D176-4ABF-9BF1-B53CCC4CB3A4}" type="presParOf" srcId="{A1FBAB9B-D800-4F00-94CA-E49AEFCBB33F}" destId="{1A7BB5F3-3DB9-4AC0-B175-A12C8ACD20DE}" srcOrd="3" destOrd="0" presId="urn:microsoft.com/office/officeart/2005/8/layout/matrix1"/>
    <dgm:cxn modelId="{D0E41654-68D6-4DE7-8926-88DEC25AE0CB}" type="presParOf" srcId="{A1FBAB9B-D800-4F00-94CA-E49AEFCBB33F}" destId="{5635F689-5C65-4056-91B8-B4E2FAF623E9}" srcOrd="4" destOrd="0" presId="urn:microsoft.com/office/officeart/2005/8/layout/matrix1"/>
    <dgm:cxn modelId="{BB4AA831-5051-4C20-B7EE-DA9DA7F10324}" type="presParOf" srcId="{A1FBAB9B-D800-4F00-94CA-E49AEFCBB33F}" destId="{ADEF0761-1328-41D9-A8BE-D5FC30D4C154}" srcOrd="5" destOrd="0" presId="urn:microsoft.com/office/officeart/2005/8/layout/matrix1"/>
    <dgm:cxn modelId="{3B79E359-582C-4B35-840A-5B7385A34437}" type="presParOf" srcId="{A1FBAB9B-D800-4F00-94CA-E49AEFCBB33F}" destId="{F3E829AC-7DE1-4089-BC5A-45DAE314B274}" srcOrd="6" destOrd="0" presId="urn:microsoft.com/office/officeart/2005/8/layout/matrix1"/>
    <dgm:cxn modelId="{0C054B68-3DA4-4B56-BFD4-DE402A951652}" type="presParOf" srcId="{A1FBAB9B-D800-4F00-94CA-E49AEFCBB33F}" destId="{7BF61FB0-CAE6-406C-B8DF-D7DCF09985C3}" srcOrd="7" destOrd="0" presId="urn:microsoft.com/office/officeart/2005/8/layout/matrix1"/>
    <dgm:cxn modelId="{547CAD4A-4109-4E02-8299-0D84E6D67C60}" type="presParOf" srcId="{B418CF6C-063F-4BAC-A14E-3D8AFE157905}" destId="{88C6B0CA-B3F4-42CB-B3BC-8E922E935FC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C95F75D-B3F3-4E3B-BC54-368C80DFC6F5}" type="doc">
      <dgm:prSet loTypeId="urn:microsoft.com/office/officeart/2005/8/layout/bProcess3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9D9A138-993F-4735-B99E-7946A2F1593B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err="1"/>
            <a:t>Ketua</a:t>
          </a:r>
          <a:r>
            <a:rPr lang="en-US" dirty="0"/>
            <a:t> </a:t>
          </a:r>
          <a:r>
            <a:rPr lang="en-US" dirty="0" err="1"/>
            <a:t>jabatan</a:t>
          </a:r>
          <a:r>
            <a:rPr lang="en-US" dirty="0"/>
            <a:t> </a:t>
          </a:r>
          <a:r>
            <a:rPr lang="en-US" dirty="0" err="1"/>
            <a:t>memohon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pencarian</a:t>
          </a:r>
          <a:r>
            <a:rPr lang="en-US" dirty="0"/>
            <a:t> </a:t>
          </a:r>
          <a:r>
            <a:rPr lang="en-US" dirty="0" err="1"/>
            <a:t>jawatan</a:t>
          </a:r>
          <a:r>
            <a:rPr lang="en-US" dirty="0"/>
            <a:t> yang </a:t>
          </a:r>
          <a:r>
            <a:rPr lang="en-US" dirty="0" err="1"/>
            <a:t>diperlukan</a:t>
          </a:r>
          <a:endParaRPr lang="en-US" dirty="0"/>
        </a:p>
      </dgm:t>
    </dgm:pt>
    <dgm:pt modelId="{B456D59F-2093-4536-9175-3D5FB035D608}" type="parTrans" cxnId="{B2BD17D5-A458-4883-A88C-094E97CE4950}">
      <dgm:prSet/>
      <dgm:spPr/>
      <dgm:t>
        <a:bodyPr/>
        <a:lstStyle/>
        <a:p>
          <a:endParaRPr lang="en-US"/>
        </a:p>
      </dgm:t>
    </dgm:pt>
    <dgm:pt modelId="{82316C23-084A-48B9-BAF2-106FD876A80B}" type="sibTrans" cxnId="{B2BD17D5-A458-4883-A88C-094E97CE4950}">
      <dgm:prSet/>
      <dgm:spPr/>
      <dgm:t>
        <a:bodyPr/>
        <a:lstStyle/>
        <a:p>
          <a:endParaRPr lang="en-US"/>
        </a:p>
      </dgm:t>
    </dgm:pt>
    <dgm:pt modelId="{B5A07C7C-126A-4488-A29C-8E4BB5BCF7D6}">
      <dgm:prSet phldrT="[Text]"/>
      <dgm:spPr/>
      <dgm:t>
        <a:bodyPr/>
        <a:lstStyle/>
        <a:p>
          <a:r>
            <a:rPr lang="en-US" dirty="0" err="1"/>
            <a:t>Mengenalpasti</a:t>
          </a:r>
          <a:r>
            <a:rPr lang="en-US" dirty="0"/>
            <a:t> </a:t>
          </a:r>
          <a:r>
            <a:rPr lang="en-US" dirty="0" err="1"/>
            <a:t>peringkat</a:t>
          </a:r>
          <a:r>
            <a:rPr lang="en-US" dirty="0"/>
            <a:t>  </a:t>
          </a:r>
          <a:r>
            <a:rPr lang="en-US" dirty="0" err="1"/>
            <a:t>jawatan</a:t>
          </a:r>
          <a:r>
            <a:rPr lang="en-US" dirty="0"/>
            <a:t>, </a:t>
          </a:r>
          <a:r>
            <a:rPr lang="en-US" dirty="0" err="1"/>
            <a:t>kelayakan</a:t>
          </a:r>
          <a:r>
            <a:rPr lang="en-US" dirty="0"/>
            <a:t>, </a:t>
          </a:r>
          <a:r>
            <a:rPr lang="en-US" dirty="0" err="1"/>
            <a:t>gaji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skop</a:t>
          </a:r>
          <a:r>
            <a:rPr lang="en-US" dirty="0"/>
            <a:t> </a:t>
          </a:r>
          <a:r>
            <a:rPr lang="en-US" dirty="0" err="1"/>
            <a:t>kerja</a:t>
          </a:r>
          <a:endParaRPr lang="en-US" dirty="0"/>
        </a:p>
      </dgm:t>
    </dgm:pt>
    <dgm:pt modelId="{58CD3794-1F23-4EBC-BF3E-F962CFD31288}" type="parTrans" cxnId="{136436D6-37E6-426E-93CC-D67B67A0BE0C}">
      <dgm:prSet/>
      <dgm:spPr/>
      <dgm:t>
        <a:bodyPr/>
        <a:lstStyle/>
        <a:p>
          <a:endParaRPr lang="en-US"/>
        </a:p>
      </dgm:t>
    </dgm:pt>
    <dgm:pt modelId="{E9F9F994-2CF0-434F-BB32-730EDC3F4FB1}" type="sibTrans" cxnId="{136436D6-37E6-426E-93CC-D67B67A0BE0C}">
      <dgm:prSet/>
      <dgm:spPr/>
      <dgm:t>
        <a:bodyPr/>
        <a:lstStyle/>
        <a:p>
          <a:endParaRPr lang="en-US"/>
        </a:p>
      </dgm:t>
    </dgm:pt>
    <dgm:pt modelId="{D1170FED-99BF-4AA0-B750-8E2023971545}">
      <dgm:prSet phldrT="[Text]"/>
      <dgm:spPr/>
      <dgm:t>
        <a:bodyPr/>
        <a:lstStyle/>
        <a:p>
          <a:r>
            <a:rPr lang="en-US" dirty="0" err="1"/>
            <a:t>Mengiklankan</a:t>
          </a:r>
          <a:r>
            <a:rPr lang="en-US" dirty="0"/>
            <a:t> </a:t>
          </a:r>
          <a:r>
            <a:rPr lang="en-US" dirty="0" err="1"/>
            <a:t>jawatan</a:t>
          </a:r>
          <a:r>
            <a:rPr lang="en-US" dirty="0"/>
            <a:t> </a:t>
          </a:r>
          <a:r>
            <a:rPr lang="en-US" dirty="0" err="1"/>
            <a:t>kosong</a:t>
          </a:r>
          <a:r>
            <a:rPr lang="en-US" dirty="0"/>
            <a:t> di platform yang </a:t>
          </a:r>
          <a:r>
            <a:rPr lang="en-US" dirty="0" err="1"/>
            <a:t>berkaitan</a:t>
          </a:r>
          <a:r>
            <a:rPr lang="en-US" dirty="0"/>
            <a:t> </a:t>
          </a:r>
          <a:r>
            <a:rPr lang="en-US" dirty="0" err="1"/>
            <a:t>seperti</a:t>
          </a:r>
          <a:r>
            <a:rPr lang="en-US" dirty="0"/>
            <a:t> </a:t>
          </a:r>
          <a:r>
            <a:rPr lang="en-US" dirty="0" err="1"/>
            <a:t>JobStreet</a:t>
          </a:r>
          <a:r>
            <a:rPr lang="en-US" dirty="0"/>
            <a:t>/</a:t>
          </a:r>
          <a:r>
            <a:rPr lang="en-US" dirty="0" err="1"/>
            <a:t>Laman</a:t>
          </a:r>
          <a:r>
            <a:rPr lang="en-US" dirty="0"/>
            <a:t> </a:t>
          </a:r>
          <a:r>
            <a:rPr lang="en-US" dirty="0" err="1"/>
            <a:t>Sesawang</a:t>
          </a:r>
          <a:r>
            <a:rPr lang="en-US" dirty="0"/>
            <a:t> (Website), </a:t>
          </a:r>
          <a:r>
            <a:rPr lang="en-US" dirty="0" err="1"/>
            <a:t>etc</a:t>
          </a:r>
          <a:endParaRPr lang="en-US" dirty="0"/>
        </a:p>
      </dgm:t>
    </dgm:pt>
    <dgm:pt modelId="{146E1081-03A0-45C0-B644-219B46CF5DE6}" type="parTrans" cxnId="{7AF05199-6776-4E7D-A46E-64DF2645356F}">
      <dgm:prSet/>
      <dgm:spPr/>
      <dgm:t>
        <a:bodyPr/>
        <a:lstStyle/>
        <a:p>
          <a:endParaRPr lang="en-US"/>
        </a:p>
      </dgm:t>
    </dgm:pt>
    <dgm:pt modelId="{6C14DB88-DD01-4549-B50C-94684FCD1D88}" type="sibTrans" cxnId="{7AF05199-6776-4E7D-A46E-64DF2645356F}">
      <dgm:prSet/>
      <dgm:spPr/>
      <dgm:t>
        <a:bodyPr/>
        <a:lstStyle/>
        <a:p>
          <a:endParaRPr lang="en-US"/>
        </a:p>
      </dgm:t>
    </dgm:pt>
    <dgm:pt modelId="{AFBBDB4B-6442-4B76-A7DF-3FB00D9C8F7A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 err="1"/>
            <a:t>Saringan</a:t>
          </a:r>
          <a:r>
            <a:rPr lang="en-US" dirty="0"/>
            <a:t> </a:t>
          </a:r>
          <a:r>
            <a:rPr lang="en-US" dirty="0" err="1"/>
            <a:t>Temuduga</a:t>
          </a:r>
          <a:r>
            <a:rPr lang="en-US" dirty="0"/>
            <a:t>. </a:t>
          </a:r>
          <a:r>
            <a:rPr lang="en-US" dirty="0" err="1"/>
            <a:t>Peringkat</a:t>
          </a:r>
          <a:r>
            <a:rPr lang="en-US" dirty="0"/>
            <a:t> </a:t>
          </a:r>
          <a:r>
            <a:rPr lang="en-US" dirty="0" err="1"/>
            <a:t>temuduga</a:t>
          </a:r>
          <a:r>
            <a:rPr lang="en-US" dirty="0"/>
            <a:t> </a:t>
          </a:r>
          <a:r>
            <a:rPr lang="en-US" dirty="0" err="1"/>
            <a:t>bergantung</a:t>
          </a:r>
          <a:r>
            <a:rPr lang="en-US" dirty="0"/>
            <a:t> </a:t>
          </a:r>
          <a:r>
            <a:rPr lang="en-US" dirty="0" err="1"/>
            <a:t>kepada</a:t>
          </a:r>
          <a:r>
            <a:rPr lang="en-US" dirty="0"/>
            <a:t> </a:t>
          </a:r>
          <a:r>
            <a:rPr lang="en-US" dirty="0" err="1"/>
            <a:t>prosedur</a:t>
          </a:r>
          <a:r>
            <a:rPr lang="en-US" dirty="0"/>
            <a:t> </a:t>
          </a:r>
          <a:r>
            <a:rPr lang="en-US" dirty="0" err="1"/>
            <a:t>syarikat</a:t>
          </a:r>
          <a:endParaRPr lang="en-US" dirty="0"/>
        </a:p>
      </dgm:t>
    </dgm:pt>
    <dgm:pt modelId="{0706FBFB-3BD3-456E-800E-E7E74DF429CE}" type="parTrans" cxnId="{222A2A22-0833-4405-A64E-3167366C3B93}">
      <dgm:prSet/>
      <dgm:spPr/>
      <dgm:t>
        <a:bodyPr/>
        <a:lstStyle/>
        <a:p>
          <a:endParaRPr lang="en-US"/>
        </a:p>
      </dgm:t>
    </dgm:pt>
    <dgm:pt modelId="{05D195CC-3838-402C-9E28-A48C68337D29}" type="sibTrans" cxnId="{222A2A22-0833-4405-A64E-3167366C3B93}">
      <dgm:prSet/>
      <dgm:spPr/>
      <dgm:t>
        <a:bodyPr/>
        <a:lstStyle/>
        <a:p>
          <a:endParaRPr lang="en-US"/>
        </a:p>
      </dgm:t>
    </dgm:pt>
    <dgm:pt modelId="{3ABB12E1-709A-4F95-A8CC-021EE53923A7}">
      <dgm:prSet phldrT="[Text]"/>
      <dgm:spPr/>
      <dgm:t>
        <a:bodyPr/>
        <a:lstStyle/>
        <a:p>
          <a:r>
            <a:rPr lang="en-US" dirty="0" err="1"/>
            <a:t>Perlantikkan</a:t>
          </a:r>
          <a:r>
            <a:rPr lang="en-US" dirty="0"/>
            <a:t> </a:t>
          </a:r>
          <a:r>
            <a:rPr lang="en-US" dirty="0" err="1"/>
            <a:t>beserta</a:t>
          </a:r>
          <a:r>
            <a:rPr lang="en-US" dirty="0"/>
            <a:t> </a:t>
          </a:r>
          <a:r>
            <a:rPr lang="en-US" dirty="0" err="1"/>
            <a:t>surat</a:t>
          </a:r>
          <a:r>
            <a:rPr lang="en-US" dirty="0"/>
            <a:t> </a:t>
          </a:r>
          <a:r>
            <a:rPr lang="en-US" dirty="0" err="1"/>
            <a:t>tawaran</a:t>
          </a:r>
          <a:r>
            <a:rPr lang="en-US" dirty="0"/>
            <a:t> </a:t>
          </a:r>
          <a:r>
            <a:rPr lang="en-US" dirty="0" err="1"/>
            <a:t>kerja</a:t>
          </a:r>
          <a:endParaRPr lang="en-US" dirty="0"/>
        </a:p>
        <a:p>
          <a:r>
            <a:rPr lang="en-US" dirty="0"/>
            <a:t>(</a:t>
          </a:r>
          <a:r>
            <a:rPr lang="en-US" dirty="0" err="1"/>
            <a:t>Mengikut</a:t>
          </a:r>
          <a:r>
            <a:rPr lang="en-US" dirty="0"/>
            <a:t> </a:t>
          </a:r>
          <a:r>
            <a:rPr lang="en-US" dirty="0" err="1"/>
            <a:t>kepada</a:t>
          </a:r>
          <a:r>
            <a:rPr lang="en-US" dirty="0"/>
            <a:t> </a:t>
          </a:r>
          <a:r>
            <a:rPr lang="en-US" dirty="0" err="1"/>
            <a:t>prosedur</a:t>
          </a:r>
          <a:r>
            <a:rPr lang="en-US" dirty="0"/>
            <a:t> </a:t>
          </a:r>
          <a:r>
            <a:rPr lang="en-US" dirty="0" err="1"/>
            <a:t>syarikat</a:t>
          </a:r>
          <a:r>
            <a:rPr lang="en-US" dirty="0"/>
            <a:t>)</a:t>
          </a:r>
        </a:p>
      </dgm:t>
    </dgm:pt>
    <dgm:pt modelId="{7BF9EFB7-7721-4CDC-AD97-C7F7D351BBEE}" type="parTrans" cxnId="{271292C0-EA1C-4B45-9556-B8729DA3C4C9}">
      <dgm:prSet/>
      <dgm:spPr/>
      <dgm:t>
        <a:bodyPr/>
        <a:lstStyle/>
        <a:p>
          <a:endParaRPr lang="en-US"/>
        </a:p>
      </dgm:t>
    </dgm:pt>
    <dgm:pt modelId="{13CB8104-C1EE-4C95-8C7B-98DA245EE7B8}" type="sibTrans" cxnId="{271292C0-EA1C-4B45-9556-B8729DA3C4C9}">
      <dgm:prSet/>
      <dgm:spPr/>
      <dgm:t>
        <a:bodyPr/>
        <a:lstStyle/>
        <a:p>
          <a:endParaRPr lang="en-US"/>
        </a:p>
      </dgm:t>
    </dgm:pt>
    <dgm:pt modelId="{9B631B9A-D44A-40A4-8F02-4D9143FD7BA5}" type="pres">
      <dgm:prSet presAssocID="{8C95F75D-B3F3-4E3B-BC54-368C80DFC6F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3C19D5F7-D02A-49F6-A23C-4D561E0D815F}" type="pres">
      <dgm:prSet presAssocID="{69D9A138-993F-4735-B99E-7946A2F1593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D733A7A2-D636-40F8-8B5F-024C53EE3F3A}" type="pres">
      <dgm:prSet presAssocID="{82316C23-084A-48B9-BAF2-106FD876A80B}" presName="sibTrans" presStyleLbl="sibTrans1D1" presStyleIdx="0" presStyleCnt="4"/>
      <dgm:spPr/>
      <dgm:t>
        <a:bodyPr/>
        <a:lstStyle/>
        <a:p>
          <a:endParaRPr lang="en-MY"/>
        </a:p>
      </dgm:t>
    </dgm:pt>
    <dgm:pt modelId="{B6C08CE2-A35E-4A47-B66A-7E10ED6BC40F}" type="pres">
      <dgm:prSet presAssocID="{82316C23-084A-48B9-BAF2-106FD876A80B}" presName="connectorText" presStyleLbl="sibTrans1D1" presStyleIdx="0" presStyleCnt="4"/>
      <dgm:spPr/>
      <dgm:t>
        <a:bodyPr/>
        <a:lstStyle/>
        <a:p>
          <a:endParaRPr lang="en-MY"/>
        </a:p>
      </dgm:t>
    </dgm:pt>
    <dgm:pt modelId="{0468504D-8F8E-4274-A398-AAE449A4E355}" type="pres">
      <dgm:prSet presAssocID="{B5A07C7C-126A-4488-A29C-8E4BB5BCF7D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5CFAC3A9-8142-453F-8EAF-EB0F28A333E9}" type="pres">
      <dgm:prSet presAssocID="{E9F9F994-2CF0-434F-BB32-730EDC3F4FB1}" presName="sibTrans" presStyleLbl="sibTrans1D1" presStyleIdx="1" presStyleCnt="4"/>
      <dgm:spPr/>
      <dgm:t>
        <a:bodyPr/>
        <a:lstStyle/>
        <a:p>
          <a:endParaRPr lang="en-MY"/>
        </a:p>
      </dgm:t>
    </dgm:pt>
    <dgm:pt modelId="{BB43E9D5-5D35-4FC2-8CB5-9EC4ABE744DE}" type="pres">
      <dgm:prSet presAssocID="{E9F9F994-2CF0-434F-BB32-730EDC3F4FB1}" presName="connectorText" presStyleLbl="sibTrans1D1" presStyleIdx="1" presStyleCnt="4"/>
      <dgm:spPr/>
      <dgm:t>
        <a:bodyPr/>
        <a:lstStyle/>
        <a:p>
          <a:endParaRPr lang="en-MY"/>
        </a:p>
      </dgm:t>
    </dgm:pt>
    <dgm:pt modelId="{8904F803-0ED6-41E7-8687-3143210A60B6}" type="pres">
      <dgm:prSet presAssocID="{D1170FED-99BF-4AA0-B750-8E202397154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D77A8702-E313-46AD-A20A-9BC6BD7D0879}" type="pres">
      <dgm:prSet presAssocID="{6C14DB88-DD01-4549-B50C-94684FCD1D88}" presName="sibTrans" presStyleLbl="sibTrans1D1" presStyleIdx="2" presStyleCnt="4"/>
      <dgm:spPr/>
      <dgm:t>
        <a:bodyPr/>
        <a:lstStyle/>
        <a:p>
          <a:endParaRPr lang="en-MY"/>
        </a:p>
      </dgm:t>
    </dgm:pt>
    <dgm:pt modelId="{E7EF4205-2021-4C61-BC25-B938C10118F1}" type="pres">
      <dgm:prSet presAssocID="{6C14DB88-DD01-4549-B50C-94684FCD1D88}" presName="connectorText" presStyleLbl="sibTrans1D1" presStyleIdx="2" presStyleCnt="4"/>
      <dgm:spPr/>
      <dgm:t>
        <a:bodyPr/>
        <a:lstStyle/>
        <a:p>
          <a:endParaRPr lang="en-MY"/>
        </a:p>
      </dgm:t>
    </dgm:pt>
    <dgm:pt modelId="{5804659B-A3F3-4289-A864-5D2C1185D2CB}" type="pres">
      <dgm:prSet presAssocID="{AFBBDB4B-6442-4B76-A7DF-3FB00D9C8F7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4374D6B7-71D1-4C69-AB68-4700F478CC00}" type="pres">
      <dgm:prSet presAssocID="{05D195CC-3838-402C-9E28-A48C68337D29}" presName="sibTrans" presStyleLbl="sibTrans1D1" presStyleIdx="3" presStyleCnt="4"/>
      <dgm:spPr/>
      <dgm:t>
        <a:bodyPr/>
        <a:lstStyle/>
        <a:p>
          <a:endParaRPr lang="en-MY"/>
        </a:p>
      </dgm:t>
    </dgm:pt>
    <dgm:pt modelId="{D8E8DD7B-077A-4413-8EA2-94A6401AD2E3}" type="pres">
      <dgm:prSet presAssocID="{05D195CC-3838-402C-9E28-A48C68337D29}" presName="connectorText" presStyleLbl="sibTrans1D1" presStyleIdx="3" presStyleCnt="4"/>
      <dgm:spPr/>
      <dgm:t>
        <a:bodyPr/>
        <a:lstStyle/>
        <a:p>
          <a:endParaRPr lang="en-MY"/>
        </a:p>
      </dgm:t>
    </dgm:pt>
    <dgm:pt modelId="{E7DEEF25-E162-4EC9-9C5C-38F65A12FF76}" type="pres">
      <dgm:prSet presAssocID="{3ABB12E1-709A-4F95-A8CC-021EE53923A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271292C0-EA1C-4B45-9556-B8729DA3C4C9}" srcId="{8C95F75D-B3F3-4E3B-BC54-368C80DFC6F5}" destId="{3ABB12E1-709A-4F95-A8CC-021EE53923A7}" srcOrd="4" destOrd="0" parTransId="{7BF9EFB7-7721-4CDC-AD97-C7F7D351BBEE}" sibTransId="{13CB8104-C1EE-4C95-8C7B-98DA245EE7B8}"/>
    <dgm:cxn modelId="{75D53440-71E0-4ABD-AF78-FDCA092E807E}" type="presOf" srcId="{05D195CC-3838-402C-9E28-A48C68337D29}" destId="{D8E8DD7B-077A-4413-8EA2-94A6401AD2E3}" srcOrd="1" destOrd="0" presId="urn:microsoft.com/office/officeart/2005/8/layout/bProcess3"/>
    <dgm:cxn modelId="{136436D6-37E6-426E-93CC-D67B67A0BE0C}" srcId="{8C95F75D-B3F3-4E3B-BC54-368C80DFC6F5}" destId="{B5A07C7C-126A-4488-A29C-8E4BB5BCF7D6}" srcOrd="1" destOrd="0" parTransId="{58CD3794-1F23-4EBC-BF3E-F962CFD31288}" sibTransId="{E9F9F994-2CF0-434F-BB32-730EDC3F4FB1}"/>
    <dgm:cxn modelId="{483356FF-27B8-404E-BFFA-7C14BEB6125B}" type="presOf" srcId="{6C14DB88-DD01-4549-B50C-94684FCD1D88}" destId="{D77A8702-E313-46AD-A20A-9BC6BD7D0879}" srcOrd="0" destOrd="0" presId="urn:microsoft.com/office/officeart/2005/8/layout/bProcess3"/>
    <dgm:cxn modelId="{7D19B7CC-3731-47FE-AEFD-6293890481CD}" type="presOf" srcId="{05D195CC-3838-402C-9E28-A48C68337D29}" destId="{4374D6B7-71D1-4C69-AB68-4700F478CC00}" srcOrd="0" destOrd="0" presId="urn:microsoft.com/office/officeart/2005/8/layout/bProcess3"/>
    <dgm:cxn modelId="{AF7A7E11-E1A1-4251-9124-097285ED0D9B}" type="presOf" srcId="{D1170FED-99BF-4AA0-B750-8E2023971545}" destId="{8904F803-0ED6-41E7-8687-3143210A60B6}" srcOrd="0" destOrd="0" presId="urn:microsoft.com/office/officeart/2005/8/layout/bProcess3"/>
    <dgm:cxn modelId="{B2BD17D5-A458-4883-A88C-094E97CE4950}" srcId="{8C95F75D-B3F3-4E3B-BC54-368C80DFC6F5}" destId="{69D9A138-993F-4735-B99E-7946A2F1593B}" srcOrd="0" destOrd="0" parTransId="{B456D59F-2093-4536-9175-3D5FB035D608}" sibTransId="{82316C23-084A-48B9-BAF2-106FD876A80B}"/>
    <dgm:cxn modelId="{7AF05199-6776-4E7D-A46E-64DF2645356F}" srcId="{8C95F75D-B3F3-4E3B-BC54-368C80DFC6F5}" destId="{D1170FED-99BF-4AA0-B750-8E2023971545}" srcOrd="2" destOrd="0" parTransId="{146E1081-03A0-45C0-B644-219B46CF5DE6}" sibTransId="{6C14DB88-DD01-4549-B50C-94684FCD1D88}"/>
    <dgm:cxn modelId="{222A2A22-0833-4405-A64E-3167366C3B93}" srcId="{8C95F75D-B3F3-4E3B-BC54-368C80DFC6F5}" destId="{AFBBDB4B-6442-4B76-A7DF-3FB00D9C8F7A}" srcOrd="3" destOrd="0" parTransId="{0706FBFB-3BD3-456E-800E-E7E74DF429CE}" sibTransId="{05D195CC-3838-402C-9E28-A48C68337D29}"/>
    <dgm:cxn modelId="{47F63CC3-50C2-4950-A49B-DC8297043EE5}" type="presOf" srcId="{6C14DB88-DD01-4549-B50C-94684FCD1D88}" destId="{E7EF4205-2021-4C61-BC25-B938C10118F1}" srcOrd="1" destOrd="0" presId="urn:microsoft.com/office/officeart/2005/8/layout/bProcess3"/>
    <dgm:cxn modelId="{0B442930-84E0-440D-80A8-6D46DC19E63C}" type="presOf" srcId="{3ABB12E1-709A-4F95-A8CC-021EE53923A7}" destId="{E7DEEF25-E162-4EC9-9C5C-38F65A12FF76}" srcOrd="0" destOrd="0" presId="urn:microsoft.com/office/officeart/2005/8/layout/bProcess3"/>
    <dgm:cxn modelId="{BED98C8A-B199-4A3D-802A-9C516CF435F0}" type="presOf" srcId="{69D9A138-993F-4735-B99E-7946A2F1593B}" destId="{3C19D5F7-D02A-49F6-A23C-4D561E0D815F}" srcOrd="0" destOrd="0" presId="urn:microsoft.com/office/officeart/2005/8/layout/bProcess3"/>
    <dgm:cxn modelId="{3524C6B8-A6DD-44B0-98ED-9074382195BB}" type="presOf" srcId="{82316C23-084A-48B9-BAF2-106FD876A80B}" destId="{B6C08CE2-A35E-4A47-B66A-7E10ED6BC40F}" srcOrd="1" destOrd="0" presId="urn:microsoft.com/office/officeart/2005/8/layout/bProcess3"/>
    <dgm:cxn modelId="{99F1DAA5-96BF-462C-9662-64D2689F52B9}" type="presOf" srcId="{B5A07C7C-126A-4488-A29C-8E4BB5BCF7D6}" destId="{0468504D-8F8E-4274-A398-AAE449A4E355}" srcOrd="0" destOrd="0" presId="urn:microsoft.com/office/officeart/2005/8/layout/bProcess3"/>
    <dgm:cxn modelId="{A9EA324C-6105-4118-87B8-0E96B81D728A}" type="presOf" srcId="{E9F9F994-2CF0-434F-BB32-730EDC3F4FB1}" destId="{BB43E9D5-5D35-4FC2-8CB5-9EC4ABE744DE}" srcOrd="1" destOrd="0" presId="urn:microsoft.com/office/officeart/2005/8/layout/bProcess3"/>
    <dgm:cxn modelId="{641C4C12-E440-4B7C-A072-9BACC9754AE9}" type="presOf" srcId="{82316C23-084A-48B9-BAF2-106FD876A80B}" destId="{D733A7A2-D636-40F8-8B5F-024C53EE3F3A}" srcOrd="0" destOrd="0" presId="urn:microsoft.com/office/officeart/2005/8/layout/bProcess3"/>
    <dgm:cxn modelId="{813E24F9-B5E1-4843-8E79-7FE47355C19A}" type="presOf" srcId="{AFBBDB4B-6442-4B76-A7DF-3FB00D9C8F7A}" destId="{5804659B-A3F3-4289-A864-5D2C1185D2CB}" srcOrd="0" destOrd="0" presId="urn:microsoft.com/office/officeart/2005/8/layout/bProcess3"/>
    <dgm:cxn modelId="{9B2CC900-E762-4994-B1DB-1EEF2EF9AC7A}" type="presOf" srcId="{E9F9F994-2CF0-434F-BB32-730EDC3F4FB1}" destId="{5CFAC3A9-8142-453F-8EAF-EB0F28A333E9}" srcOrd="0" destOrd="0" presId="urn:microsoft.com/office/officeart/2005/8/layout/bProcess3"/>
    <dgm:cxn modelId="{2D580B1C-8133-4E3E-94B8-5D9E821030D1}" type="presOf" srcId="{8C95F75D-B3F3-4E3B-BC54-368C80DFC6F5}" destId="{9B631B9A-D44A-40A4-8F02-4D9143FD7BA5}" srcOrd="0" destOrd="0" presId="urn:microsoft.com/office/officeart/2005/8/layout/bProcess3"/>
    <dgm:cxn modelId="{A88B22DC-08D2-40BF-84BB-E9A656008B28}" type="presParOf" srcId="{9B631B9A-D44A-40A4-8F02-4D9143FD7BA5}" destId="{3C19D5F7-D02A-49F6-A23C-4D561E0D815F}" srcOrd="0" destOrd="0" presId="urn:microsoft.com/office/officeart/2005/8/layout/bProcess3"/>
    <dgm:cxn modelId="{3C7DB4B7-FF4D-4770-9910-675F3417795C}" type="presParOf" srcId="{9B631B9A-D44A-40A4-8F02-4D9143FD7BA5}" destId="{D733A7A2-D636-40F8-8B5F-024C53EE3F3A}" srcOrd="1" destOrd="0" presId="urn:microsoft.com/office/officeart/2005/8/layout/bProcess3"/>
    <dgm:cxn modelId="{F95558BD-2D53-4250-821D-E963DF086DF3}" type="presParOf" srcId="{D733A7A2-D636-40F8-8B5F-024C53EE3F3A}" destId="{B6C08CE2-A35E-4A47-B66A-7E10ED6BC40F}" srcOrd="0" destOrd="0" presId="urn:microsoft.com/office/officeart/2005/8/layout/bProcess3"/>
    <dgm:cxn modelId="{B530B4F2-2FB2-4164-9914-0DAEA0DDFEBC}" type="presParOf" srcId="{9B631B9A-D44A-40A4-8F02-4D9143FD7BA5}" destId="{0468504D-8F8E-4274-A398-AAE449A4E355}" srcOrd="2" destOrd="0" presId="urn:microsoft.com/office/officeart/2005/8/layout/bProcess3"/>
    <dgm:cxn modelId="{57713DCE-539D-4A1C-9C5D-F028C7151216}" type="presParOf" srcId="{9B631B9A-D44A-40A4-8F02-4D9143FD7BA5}" destId="{5CFAC3A9-8142-453F-8EAF-EB0F28A333E9}" srcOrd="3" destOrd="0" presId="urn:microsoft.com/office/officeart/2005/8/layout/bProcess3"/>
    <dgm:cxn modelId="{11FE4F84-9E59-4C9B-8793-DFCE60082D55}" type="presParOf" srcId="{5CFAC3A9-8142-453F-8EAF-EB0F28A333E9}" destId="{BB43E9D5-5D35-4FC2-8CB5-9EC4ABE744DE}" srcOrd="0" destOrd="0" presId="urn:microsoft.com/office/officeart/2005/8/layout/bProcess3"/>
    <dgm:cxn modelId="{1E64B37C-8405-453D-AD45-4CEAC178DA6C}" type="presParOf" srcId="{9B631B9A-D44A-40A4-8F02-4D9143FD7BA5}" destId="{8904F803-0ED6-41E7-8687-3143210A60B6}" srcOrd="4" destOrd="0" presId="urn:microsoft.com/office/officeart/2005/8/layout/bProcess3"/>
    <dgm:cxn modelId="{EAE6D3D7-0965-4E7A-928E-FD419FA73016}" type="presParOf" srcId="{9B631B9A-D44A-40A4-8F02-4D9143FD7BA5}" destId="{D77A8702-E313-46AD-A20A-9BC6BD7D0879}" srcOrd="5" destOrd="0" presId="urn:microsoft.com/office/officeart/2005/8/layout/bProcess3"/>
    <dgm:cxn modelId="{337D3B22-B7F7-4A19-88CB-2111BB5A7B67}" type="presParOf" srcId="{D77A8702-E313-46AD-A20A-9BC6BD7D0879}" destId="{E7EF4205-2021-4C61-BC25-B938C10118F1}" srcOrd="0" destOrd="0" presId="urn:microsoft.com/office/officeart/2005/8/layout/bProcess3"/>
    <dgm:cxn modelId="{2E83915F-8769-4DD5-B89D-7DB87F4F825E}" type="presParOf" srcId="{9B631B9A-D44A-40A4-8F02-4D9143FD7BA5}" destId="{5804659B-A3F3-4289-A864-5D2C1185D2CB}" srcOrd="6" destOrd="0" presId="urn:microsoft.com/office/officeart/2005/8/layout/bProcess3"/>
    <dgm:cxn modelId="{FA12B2C2-7EC0-454A-A466-1ADDAD7FC6FA}" type="presParOf" srcId="{9B631B9A-D44A-40A4-8F02-4D9143FD7BA5}" destId="{4374D6B7-71D1-4C69-AB68-4700F478CC00}" srcOrd="7" destOrd="0" presId="urn:microsoft.com/office/officeart/2005/8/layout/bProcess3"/>
    <dgm:cxn modelId="{03C57B43-BBBD-42D9-A84D-3ED0FF677430}" type="presParOf" srcId="{4374D6B7-71D1-4C69-AB68-4700F478CC00}" destId="{D8E8DD7B-077A-4413-8EA2-94A6401AD2E3}" srcOrd="0" destOrd="0" presId="urn:microsoft.com/office/officeart/2005/8/layout/bProcess3"/>
    <dgm:cxn modelId="{118FDF44-7EAD-4017-8E72-7F30516C1A6B}" type="presParOf" srcId="{9B631B9A-D44A-40A4-8F02-4D9143FD7BA5}" destId="{E7DEEF25-E162-4EC9-9C5C-38F65A12FF76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90D04FB-6130-41DE-84E1-EF03BFFCC837}" type="doc">
      <dgm:prSet loTypeId="urn:microsoft.com/office/officeart/2005/8/layout/chevron1" loCatId="process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56EB91B-C741-4A7E-964C-FB8C9EC52AD0}">
      <dgm:prSet phldrT="[Text]"/>
      <dgm:spPr>
        <a:solidFill>
          <a:srgbClr val="1A9172"/>
        </a:solidFill>
      </dgm:spPr>
      <dgm:t>
        <a:bodyPr/>
        <a:lstStyle/>
        <a:p>
          <a:r>
            <a:rPr lang="en-US" dirty="0" err="1"/>
            <a:t>Mengisi</a:t>
          </a:r>
          <a:r>
            <a:rPr lang="en-US" dirty="0"/>
            <a:t> </a:t>
          </a:r>
          <a:r>
            <a:rPr lang="en-US" dirty="0" err="1"/>
            <a:t>borang</a:t>
          </a:r>
          <a:r>
            <a:rPr lang="en-US" dirty="0"/>
            <a:t> </a:t>
          </a:r>
          <a:r>
            <a:rPr lang="en-US" dirty="0" err="1"/>
            <a:t>cuti</a:t>
          </a:r>
          <a:r>
            <a:rPr lang="en-US" dirty="0"/>
            <a:t> 3 </a:t>
          </a:r>
          <a:r>
            <a:rPr lang="en-US" dirty="0" err="1"/>
            <a:t>hari</a:t>
          </a:r>
          <a:r>
            <a:rPr lang="en-US" dirty="0"/>
            <a:t> </a:t>
          </a:r>
          <a:r>
            <a:rPr lang="en-US" dirty="0" err="1"/>
            <a:t>sebelum</a:t>
          </a:r>
          <a:r>
            <a:rPr lang="en-US" dirty="0"/>
            <a:t> </a:t>
          </a:r>
          <a:r>
            <a:rPr lang="en-US" dirty="0" err="1"/>
            <a:t>tarikh</a:t>
          </a:r>
          <a:r>
            <a:rPr lang="en-US" dirty="0"/>
            <a:t> </a:t>
          </a:r>
          <a:r>
            <a:rPr lang="en-US" dirty="0" err="1"/>
            <a:t>cuti</a:t>
          </a:r>
          <a:endParaRPr lang="en-US" dirty="0"/>
        </a:p>
      </dgm:t>
    </dgm:pt>
    <dgm:pt modelId="{5EFAAF74-67DB-4917-9566-694A94851C0E}" type="parTrans" cxnId="{B65E7457-C8EF-401F-825D-53941A6810D2}">
      <dgm:prSet/>
      <dgm:spPr/>
      <dgm:t>
        <a:bodyPr/>
        <a:lstStyle/>
        <a:p>
          <a:endParaRPr lang="en-US"/>
        </a:p>
      </dgm:t>
    </dgm:pt>
    <dgm:pt modelId="{8FF7361A-5F62-44EF-A208-EAFCB16AE4B2}" type="sibTrans" cxnId="{B65E7457-C8EF-401F-825D-53941A6810D2}">
      <dgm:prSet/>
      <dgm:spPr/>
      <dgm:t>
        <a:bodyPr/>
        <a:lstStyle/>
        <a:p>
          <a:endParaRPr lang="en-US"/>
        </a:p>
      </dgm:t>
    </dgm:pt>
    <dgm:pt modelId="{8F3A5729-867D-427C-89B9-4089AB65EF33}">
      <dgm:prSet phldrT="[Text]"/>
      <dgm:spPr>
        <a:solidFill>
          <a:srgbClr val="212F3F"/>
        </a:solidFill>
      </dgm:spPr>
      <dgm:t>
        <a:bodyPr/>
        <a:lstStyle/>
        <a:p>
          <a:r>
            <a:rPr lang="en-US" dirty="0" err="1"/>
            <a:t>Mendapatkan</a:t>
          </a:r>
          <a:r>
            <a:rPr lang="en-US" dirty="0"/>
            <a:t> </a:t>
          </a:r>
          <a:r>
            <a:rPr lang="en-US" dirty="0" err="1"/>
            <a:t>kelulusan</a:t>
          </a:r>
          <a:r>
            <a:rPr lang="en-US" dirty="0"/>
            <a:t> </a:t>
          </a:r>
          <a:r>
            <a:rPr lang="en-US" dirty="0" err="1"/>
            <a:t>ketua</a:t>
          </a:r>
          <a:r>
            <a:rPr lang="en-US" dirty="0"/>
            <a:t> </a:t>
          </a:r>
          <a:r>
            <a:rPr lang="en-US" dirty="0" err="1"/>
            <a:t>jabatan</a:t>
          </a:r>
          <a:endParaRPr lang="en-US" dirty="0"/>
        </a:p>
      </dgm:t>
    </dgm:pt>
    <dgm:pt modelId="{491FD682-47C0-4585-8A0D-0AF7F3B032F7}" type="parTrans" cxnId="{DA2BE166-1F07-4AFC-AC9B-D479D3E7DD1D}">
      <dgm:prSet/>
      <dgm:spPr/>
      <dgm:t>
        <a:bodyPr/>
        <a:lstStyle/>
        <a:p>
          <a:endParaRPr lang="en-US"/>
        </a:p>
      </dgm:t>
    </dgm:pt>
    <dgm:pt modelId="{72049A11-DF7F-41E3-8593-9DF955201D76}" type="sibTrans" cxnId="{DA2BE166-1F07-4AFC-AC9B-D479D3E7DD1D}">
      <dgm:prSet/>
      <dgm:spPr/>
      <dgm:t>
        <a:bodyPr/>
        <a:lstStyle/>
        <a:p>
          <a:endParaRPr lang="en-US"/>
        </a:p>
      </dgm:t>
    </dgm:pt>
    <dgm:pt modelId="{23BA1932-A041-451C-8E5C-22E9E623343A}">
      <dgm:prSet phldrT="[Text]"/>
      <dgm:spPr>
        <a:solidFill>
          <a:srgbClr val="6929A2"/>
        </a:solidFill>
      </dgm:spPr>
      <dgm:t>
        <a:bodyPr/>
        <a:lstStyle/>
        <a:p>
          <a:r>
            <a:rPr lang="en-US" dirty="0" err="1"/>
            <a:t>Serahan</a:t>
          </a:r>
          <a:r>
            <a:rPr lang="en-US" dirty="0"/>
            <a:t> </a:t>
          </a:r>
          <a:r>
            <a:rPr lang="en-US" dirty="0" err="1"/>
            <a:t>borang</a:t>
          </a:r>
          <a:r>
            <a:rPr lang="en-US" dirty="0"/>
            <a:t> </a:t>
          </a:r>
          <a:r>
            <a:rPr lang="en-US" dirty="0" err="1"/>
            <a:t>cuti</a:t>
          </a:r>
          <a:r>
            <a:rPr lang="en-US" dirty="0"/>
            <a:t> </a:t>
          </a:r>
          <a:r>
            <a:rPr lang="en-US" dirty="0" err="1"/>
            <a:t>kepada</a:t>
          </a:r>
          <a:r>
            <a:rPr lang="en-US" dirty="0"/>
            <a:t> </a:t>
          </a:r>
          <a:r>
            <a:rPr lang="en-US" dirty="0" err="1"/>
            <a:t>Sumber</a:t>
          </a:r>
          <a:r>
            <a:rPr lang="en-US" dirty="0"/>
            <a:t> </a:t>
          </a:r>
          <a:r>
            <a:rPr lang="en-US" dirty="0" err="1"/>
            <a:t>Manusia</a:t>
          </a:r>
          <a:endParaRPr lang="en-US" dirty="0"/>
        </a:p>
      </dgm:t>
    </dgm:pt>
    <dgm:pt modelId="{C442CA2C-77B3-44ED-A0B5-0FC8A39A05CE}" type="parTrans" cxnId="{AFC36C8B-C4D2-4C47-8D9C-689508AEFBF4}">
      <dgm:prSet/>
      <dgm:spPr/>
      <dgm:t>
        <a:bodyPr/>
        <a:lstStyle/>
        <a:p>
          <a:endParaRPr lang="en-US"/>
        </a:p>
      </dgm:t>
    </dgm:pt>
    <dgm:pt modelId="{CAED0E03-477A-4167-9810-F66302F9C447}" type="sibTrans" cxnId="{AFC36C8B-C4D2-4C47-8D9C-689508AEFBF4}">
      <dgm:prSet/>
      <dgm:spPr/>
      <dgm:t>
        <a:bodyPr/>
        <a:lstStyle/>
        <a:p>
          <a:endParaRPr lang="en-US"/>
        </a:p>
      </dgm:t>
    </dgm:pt>
    <dgm:pt modelId="{51322A72-A4EA-44CA-9DD4-1283343D8C82}" type="pres">
      <dgm:prSet presAssocID="{090D04FB-6130-41DE-84E1-EF03BFFCC83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7B7962DA-5962-484C-A078-84E7565F5D65}" type="pres">
      <dgm:prSet presAssocID="{356EB91B-C741-4A7E-964C-FB8C9EC52AD0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8EDDD663-4951-4822-AF19-7E7E004FBC7B}" type="pres">
      <dgm:prSet presAssocID="{8FF7361A-5F62-44EF-A208-EAFCB16AE4B2}" presName="parTxOnlySpace" presStyleCnt="0"/>
      <dgm:spPr/>
    </dgm:pt>
    <dgm:pt modelId="{B0B4CD2E-5E2B-4D72-B551-13E77130D17A}" type="pres">
      <dgm:prSet presAssocID="{8F3A5729-867D-427C-89B9-4089AB65EF3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97E22CF2-D504-4088-BC2E-76AEDE03274B}" type="pres">
      <dgm:prSet presAssocID="{72049A11-DF7F-41E3-8593-9DF955201D76}" presName="parTxOnlySpace" presStyleCnt="0"/>
      <dgm:spPr/>
    </dgm:pt>
    <dgm:pt modelId="{293CE8B0-AB2B-4871-BF93-AC5C68CE00B6}" type="pres">
      <dgm:prSet presAssocID="{23BA1932-A041-451C-8E5C-22E9E623343A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DA2BE166-1F07-4AFC-AC9B-D479D3E7DD1D}" srcId="{090D04FB-6130-41DE-84E1-EF03BFFCC837}" destId="{8F3A5729-867D-427C-89B9-4089AB65EF33}" srcOrd="1" destOrd="0" parTransId="{491FD682-47C0-4585-8A0D-0AF7F3B032F7}" sibTransId="{72049A11-DF7F-41E3-8593-9DF955201D76}"/>
    <dgm:cxn modelId="{FE07F6DC-A458-4C94-9169-276A7CB17269}" type="presOf" srcId="{23BA1932-A041-451C-8E5C-22E9E623343A}" destId="{293CE8B0-AB2B-4871-BF93-AC5C68CE00B6}" srcOrd="0" destOrd="0" presId="urn:microsoft.com/office/officeart/2005/8/layout/chevron1"/>
    <dgm:cxn modelId="{32E8231F-A32C-4435-8AF4-4689606A922C}" type="presOf" srcId="{8F3A5729-867D-427C-89B9-4089AB65EF33}" destId="{B0B4CD2E-5E2B-4D72-B551-13E77130D17A}" srcOrd="0" destOrd="0" presId="urn:microsoft.com/office/officeart/2005/8/layout/chevron1"/>
    <dgm:cxn modelId="{B65E7457-C8EF-401F-825D-53941A6810D2}" srcId="{090D04FB-6130-41DE-84E1-EF03BFFCC837}" destId="{356EB91B-C741-4A7E-964C-FB8C9EC52AD0}" srcOrd="0" destOrd="0" parTransId="{5EFAAF74-67DB-4917-9566-694A94851C0E}" sibTransId="{8FF7361A-5F62-44EF-A208-EAFCB16AE4B2}"/>
    <dgm:cxn modelId="{D8E05B0B-9268-46AC-8574-213EE6EC5326}" type="presOf" srcId="{090D04FB-6130-41DE-84E1-EF03BFFCC837}" destId="{51322A72-A4EA-44CA-9DD4-1283343D8C82}" srcOrd="0" destOrd="0" presId="urn:microsoft.com/office/officeart/2005/8/layout/chevron1"/>
    <dgm:cxn modelId="{68A974F5-6B3B-4795-ACB1-524DE40187DB}" type="presOf" srcId="{356EB91B-C741-4A7E-964C-FB8C9EC52AD0}" destId="{7B7962DA-5962-484C-A078-84E7565F5D65}" srcOrd="0" destOrd="0" presId="urn:microsoft.com/office/officeart/2005/8/layout/chevron1"/>
    <dgm:cxn modelId="{AFC36C8B-C4D2-4C47-8D9C-689508AEFBF4}" srcId="{090D04FB-6130-41DE-84E1-EF03BFFCC837}" destId="{23BA1932-A041-451C-8E5C-22E9E623343A}" srcOrd="2" destOrd="0" parTransId="{C442CA2C-77B3-44ED-A0B5-0FC8A39A05CE}" sibTransId="{CAED0E03-477A-4167-9810-F66302F9C447}"/>
    <dgm:cxn modelId="{96955DCA-179E-48E6-AD73-CFB4E25013E3}" type="presParOf" srcId="{51322A72-A4EA-44CA-9DD4-1283343D8C82}" destId="{7B7962DA-5962-484C-A078-84E7565F5D65}" srcOrd="0" destOrd="0" presId="urn:microsoft.com/office/officeart/2005/8/layout/chevron1"/>
    <dgm:cxn modelId="{D2F95F66-98A3-4F43-BA4A-247283CF08D8}" type="presParOf" srcId="{51322A72-A4EA-44CA-9DD4-1283343D8C82}" destId="{8EDDD663-4951-4822-AF19-7E7E004FBC7B}" srcOrd="1" destOrd="0" presId="urn:microsoft.com/office/officeart/2005/8/layout/chevron1"/>
    <dgm:cxn modelId="{E32934D6-8D19-4324-A8A0-CD419B5A395A}" type="presParOf" srcId="{51322A72-A4EA-44CA-9DD4-1283343D8C82}" destId="{B0B4CD2E-5E2B-4D72-B551-13E77130D17A}" srcOrd="2" destOrd="0" presId="urn:microsoft.com/office/officeart/2005/8/layout/chevron1"/>
    <dgm:cxn modelId="{88D9E84B-A1B9-44DF-BC9F-5DDF963D19AD}" type="presParOf" srcId="{51322A72-A4EA-44CA-9DD4-1283343D8C82}" destId="{97E22CF2-D504-4088-BC2E-76AEDE03274B}" srcOrd="3" destOrd="0" presId="urn:microsoft.com/office/officeart/2005/8/layout/chevron1"/>
    <dgm:cxn modelId="{B5C38D39-22A2-4974-951B-149CDB68F776}" type="presParOf" srcId="{51322A72-A4EA-44CA-9DD4-1283343D8C82}" destId="{293CE8B0-AB2B-4871-BF93-AC5C68CE00B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19F8727-0D79-40C9-AA6D-C99E695C0998}" type="doc">
      <dgm:prSet loTypeId="urn:microsoft.com/office/officeart/2005/8/layout/process5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017A587-C5A7-46E8-BD2E-D72D620B3FBF}">
      <dgm:prSet phldrT="[Text]"/>
      <dgm:spPr/>
      <dgm:t>
        <a:bodyPr/>
        <a:lstStyle/>
        <a:p>
          <a:r>
            <a:rPr lang="en-US" dirty="0" err="1"/>
            <a:t>Kakitangan</a:t>
          </a:r>
          <a:r>
            <a:rPr lang="en-US" dirty="0"/>
            <a:t> </a:t>
          </a:r>
          <a:r>
            <a:rPr lang="en-US" dirty="0" err="1"/>
            <a:t>perlu</a:t>
          </a:r>
          <a:r>
            <a:rPr lang="en-US" dirty="0"/>
            <a:t> </a:t>
          </a:r>
          <a:r>
            <a:rPr lang="en-US" dirty="0" err="1"/>
            <a:t>mendapatkan</a:t>
          </a:r>
          <a:r>
            <a:rPr lang="en-US" dirty="0"/>
            <a:t> </a:t>
          </a:r>
          <a:r>
            <a:rPr lang="en-US" dirty="0" err="1"/>
            <a:t>resit</a:t>
          </a:r>
          <a:r>
            <a:rPr lang="en-US" dirty="0"/>
            <a:t> </a:t>
          </a:r>
          <a:r>
            <a:rPr lang="en-US" dirty="0" err="1"/>
            <a:t>pembayaran</a:t>
          </a:r>
          <a:r>
            <a:rPr lang="en-US" dirty="0"/>
            <a:t> yang di </a:t>
          </a:r>
          <a:r>
            <a:rPr lang="en-US" dirty="0" err="1"/>
            <a:t>sahkan</a:t>
          </a:r>
          <a:endParaRPr lang="en-US" dirty="0"/>
        </a:p>
      </dgm:t>
    </dgm:pt>
    <dgm:pt modelId="{7AAC42E4-1E49-4E15-A203-EFF1E524198D}" type="parTrans" cxnId="{95E942A5-53C2-40EF-99BB-DDD91CEF8B5E}">
      <dgm:prSet/>
      <dgm:spPr/>
      <dgm:t>
        <a:bodyPr/>
        <a:lstStyle/>
        <a:p>
          <a:endParaRPr lang="en-US"/>
        </a:p>
      </dgm:t>
    </dgm:pt>
    <dgm:pt modelId="{B4B6A46B-3269-4447-B3BA-841A883AF7EC}" type="sibTrans" cxnId="{95E942A5-53C2-40EF-99BB-DDD91CEF8B5E}">
      <dgm:prSet/>
      <dgm:spPr/>
      <dgm:t>
        <a:bodyPr/>
        <a:lstStyle/>
        <a:p>
          <a:endParaRPr lang="en-US"/>
        </a:p>
      </dgm:t>
    </dgm:pt>
    <dgm:pt modelId="{B250C9CC-E8E9-4CF1-9938-D0F4AEEDFBA7}">
      <dgm:prSet phldrT="[Text]"/>
      <dgm:spPr/>
      <dgm:t>
        <a:bodyPr/>
        <a:lstStyle/>
        <a:p>
          <a:r>
            <a:rPr lang="en-US" dirty="0" err="1"/>
            <a:t>Mengisi</a:t>
          </a:r>
          <a:r>
            <a:rPr lang="en-US" dirty="0"/>
            <a:t> </a:t>
          </a:r>
          <a:r>
            <a:rPr lang="en-US" dirty="0" err="1"/>
            <a:t>borang</a:t>
          </a:r>
          <a:r>
            <a:rPr lang="en-US" dirty="0"/>
            <a:t> </a:t>
          </a:r>
          <a:r>
            <a:rPr lang="en-US" dirty="0" err="1"/>
            <a:t>tuntutan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kepilkan</a:t>
          </a:r>
          <a:r>
            <a:rPr lang="en-US" dirty="0"/>
            <a:t> </a:t>
          </a:r>
          <a:r>
            <a:rPr lang="en-US" dirty="0" err="1"/>
            <a:t>bersama</a:t>
          </a:r>
          <a:r>
            <a:rPr lang="en-US" dirty="0"/>
            <a:t> </a:t>
          </a:r>
          <a:r>
            <a:rPr lang="en-US" dirty="0" err="1"/>
            <a:t>salinan</a:t>
          </a:r>
          <a:r>
            <a:rPr lang="en-US" dirty="0"/>
            <a:t> </a:t>
          </a:r>
          <a:r>
            <a:rPr lang="en-US" dirty="0" err="1"/>
            <a:t>asal</a:t>
          </a:r>
          <a:r>
            <a:rPr lang="en-US" dirty="0"/>
            <a:t> </a:t>
          </a:r>
          <a:r>
            <a:rPr lang="en-US" dirty="0" err="1"/>
            <a:t>resit</a:t>
          </a:r>
          <a:endParaRPr lang="en-US" dirty="0"/>
        </a:p>
      </dgm:t>
    </dgm:pt>
    <dgm:pt modelId="{FEFBCB32-78E5-4F89-A5E8-933EEF87D801}" type="parTrans" cxnId="{E661BAC8-C687-4F97-BDF4-BA03AF11C1CE}">
      <dgm:prSet/>
      <dgm:spPr/>
      <dgm:t>
        <a:bodyPr/>
        <a:lstStyle/>
        <a:p>
          <a:endParaRPr lang="en-US"/>
        </a:p>
      </dgm:t>
    </dgm:pt>
    <dgm:pt modelId="{A598B92E-0BBC-4992-A6FC-6C0692586227}" type="sibTrans" cxnId="{E661BAC8-C687-4F97-BDF4-BA03AF11C1CE}">
      <dgm:prSet/>
      <dgm:spPr/>
      <dgm:t>
        <a:bodyPr/>
        <a:lstStyle/>
        <a:p>
          <a:endParaRPr lang="en-US"/>
        </a:p>
      </dgm:t>
    </dgm:pt>
    <dgm:pt modelId="{4F88C6C0-FBE1-4062-BBBB-3008D0BBBAD5}">
      <dgm:prSet phldrT="[Text]"/>
      <dgm:spPr/>
      <dgm:t>
        <a:bodyPr/>
        <a:lstStyle/>
        <a:p>
          <a:r>
            <a:rPr lang="en-US" dirty="0" err="1"/>
            <a:t>Mendapatkan</a:t>
          </a:r>
          <a:r>
            <a:rPr lang="en-US" dirty="0"/>
            <a:t> </a:t>
          </a:r>
          <a:r>
            <a:rPr lang="en-US" dirty="0" err="1"/>
            <a:t>pengesahan</a:t>
          </a:r>
          <a:r>
            <a:rPr lang="en-US" dirty="0"/>
            <a:t> </a:t>
          </a:r>
          <a:r>
            <a:rPr lang="en-US" dirty="0" err="1"/>
            <a:t>daripada</a:t>
          </a:r>
          <a:r>
            <a:rPr lang="en-US" dirty="0"/>
            <a:t> </a:t>
          </a:r>
          <a:r>
            <a:rPr lang="en-US" dirty="0" err="1"/>
            <a:t>Ketua</a:t>
          </a:r>
          <a:r>
            <a:rPr lang="en-US" dirty="0"/>
            <a:t> </a:t>
          </a:r>
          <a:r>
            <a:rPr lang="en-US" dirty="0" err="1"/>
            <a:t>Jabatan</a:t>
          </a:r>
          <a:endParaRPr lang="en-US" dirty="0"/>
        </a:p>
      </dgm:t>
    </dgm:pt>
    <dgm:pt modelId="{2C6237AE-A9BC-4789-A8B6-58C32A69D7B3}" type="parTrans" cxnId="{D63199B4-F92F-410E-BD02-AD6B51DA35AB}">
      <dgm:prSet/>
      <dgm:spPr/>
      <dgm:t>
        <a:bodyPr/>
        <a:lstStyle/>
        <a:p>
          <a:endParaRPr lang="en-US"/>
        </a:p>
      </dgm:t>
    </dgm:pt>
    <dgm:pt modelId="{8F709DB1-5887-4157-8F75-6967DCD8BD0C}" type="sibTrans" cxnId="{D63199B4-F92F-410E-BD02-AD6B51DA35AB}">
      <dgm:prSet/>
      <dgm:spPr/>
      <dgm:t>
        <a:bodyPr/>
        <a:lstStyle/>
        <a:p>
          <a:endParaRPr lang="en-US"/>
        </a:p>
      </dgm:t>
    </dgm:pt>
    <dgm:pt modelId="{BB59808A-6EB1-4405-BC0C-F53179C1194B}" type="pres">
      <dgm:prSet presAssocID="{819F8727-0D79-40C9-AA6D-C99E695C099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EE5F630D-FCD5-48D0-AFB0-08D60398431F}" type="pres">
      <dgm:prSet presAssocID="{A017A587-C5A7-46E8-BD2E-D72D620B3FB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C72C89E3-872A-4D21-98B8-636823FF097E}" type="pres">
      <dgm:prSet presAssocID="{B4B6A46B-3269-4447-B3BA-841A883AF7EC}" presName="sibTrans" presStyleLbl="sibTrans2D1" presStyleIdx="0" presStyleCnt="2"/>
      <dgm:spPr/>
      <dgm:t>
        <a:bodyPr/>
        <a:lstStyle/>
        <a:p>
          <a:endParaRPr lang="en-MY"/>
        </a:p>
      </dgm:t>
    </dgm:pt>
    <dgm:pt modelId="{A4EB4AC3-60BA-4197-98CC-625970AD850D}" type="pres">
      <dgm:prSet presAssocID="{B4B6A46B-3269-4447-B3BA-841A883AF7EC}" presName="connectorText" presStyleLbl="sibTrans2D1" presStyleIdx="0" presStyleCnt="2"/>
      <dgm:spPr/>
      <dgm:t>
        <a:bodyPr/>
        <a:lstStyle/>
        <a:p>
          <a:endParaRPr lang="en-MY"/>
        </a:p>
      </dgm:t>
    </dgm:pt>
    <dgm:pt modelId="{3D612D84-2EC5-4D17-B826-D6F52F06B3F6}" type="pres">
      <dgm:prSet presAssocID="{B250C9CC-E8E9-4CF1-9938-D0F4AEEDFBA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FE65F987-35E6-4235-9D90-206D7089B3A2}" type="pres">
      <dgm:prSet presAssocID="{A598B92E-0BBC-4992-A6FC-6C0692586227}" presName="sibTrans" presStyleLbl="sibTrans2D1" presStyleIdx="1" presStyleCnt="2"/>
      <dgm:spPr/>
      <dgm:t>
        <a:bodyPr/>
        <a:lstStyle/>
        <a:p>
          <a:endParaRPr lang="en-MY"/>
        </a:p>
      </dgm:t>
    </dgm:pt>
    <dgm:pt modelId="{A32126A2-0DC5-4C29-995B-66171FC1E99F}" type="pres">
      <dgm:prSet presAssocID="{A598B92E-0BBC-4992-A6FC-6C0692586227}" presName="connectorText" presStyleLbl="sibTrans2D1" presStyleIdx="1" presStyleCnt="2"/>
      <dgm:spPr/>
      <dgm:t>
        <a:bodyPr/>
        <a:lstStyle/>
        <a:p>
          <a:endParaRPr lang="en-MY"/>
        </a:p>
      </dgm:t>
    </dgm:pt>
    <dgm:pt modelId="{6430EE83-4D51-403E-9BA4-985BC50FFD97}" type="pres">
      <dgm:prSet presAssocID="{4F88C6C0-FBE1-4062-BBBB-3008D0BBBAD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931ECF35-8820-4373-B4DD-AE5D996BBE5F}" type="presOf" srcId="{B4B6A46B-3269-4447-B3BA-841A883AF7EC}" destId="{C72C89E3-872A-4D21-98B8-636823FF097E}" srcOrd="0" destOrd="0" presId="urn:microsoft.com/office/officeart/2005/8/layout/process5"/>
    <dgm:cxn modelId="{86C29EBF-B4B7-43BC-A44C-6CA09E93B786}" type="presOf" srcId="{A017A587-C5A7-46E8-BD2E-D72D620B3FBF}" destId="{EE5F630D-FCD5-48D0-AFB0-08D60398431F}" srcOrd="0" destOrd="0" presId="urn:microsoft.com/office/officeart/2005/8/layout/process5"/>
    <dgm:cxn modelId="{E661BAC8-C687-4F97-BDF4-BA03AF11C1CE}" srcId="{819F8727-0D79-40C9-AA6D-C99E695C0998}" destId="{B250C9CC-E8E9-4CF1-9938-D0F4AEEDFBA7}" srcOrd="1" destOrd="0" parTransId="{FEFBCB32-78E5-4F89-A5E8-933EEF87D801}" sibTransId="{A598B92E-0BBC-4992-A6FC-6C0692586227}"/>
    <dgm:cxn modelId="{A7168ACD-0090-44BD-B7CB-B4B2DF8477BE}" type="presOf" srcId="{4F88C6C0-FBE1-4062-BBBB-3008D0BBBAD5}" destId="{6430EE83-4D51-403E-9BA4-985BC50FFD97}" srcOrd="0" destOrd="0" presId="urn:microsoft.com/office/officeart/2005/8/layout/process5"/>
    <dgm:cxn modelId="{614F0599-455D-479F-A67F-598ACCAEF279}" type="presOf" srcId="{819F8727-0D79-40C9-AA6D-C99E695C0998}" destId="{BB59808A-6EB1-4405-BC0C-F53179C1194B}" srcOrd="0" destOrd="0" presId="urn:microsoft.com/office/officeart/2005/8/layout/process5"/>
    <dgm:cxn modelId="{95E942A5-53C2-40EF-99BB-DDD91CEF8B5E}" srcId="{819F8727-0D79-40C9-AA6D-C99E695C0998}" destId="{A017A587-C5A7-46E8-BD2E-D72D620B3FBF}" srcOrd="0" destOrd="0" parTransId="{7AAC42E4-1E49-4E15-A203-EFF1E524198D}" sibTransId="{B4B6A46B-3269-4447-B3BA-841A883AF7EC}"/>
    <dgm:cxn modelId="{D63199B4-F92F-410E-BD02-AD6B51DA35AB}" srcId="{819F8727-0D79-40C9-AA6D-C99E695C0998}" destId="{4F88C6C0-FBE1-4062-BBBB-3008D0BBBAD5}" srcOrd="2" destOrd="0" parTransId="{2C6237AE-A9BC-4789-A8B6-58C32A69D7B3}" sibTransId="{8F709DB1-5887-4157-8F75-6967DCD8BD0C}"/>
    <dgm:cxn modelId="{527C8D88-FAA4-4BB5-963D-3CB5A772F595}" type="presOf" srcId="{A598B92E-0BBC-4992-A6FC-6C0692586227}" destId="{FE65F987-35E6-4235-9D90-206D7089B3A2}" srcOrd="0" destOrd="0" presId="urn:microsoft.com/office/officeart/2005/8/layout/process5"/>
    <dgm:cxn modelId="{EDAEDBAC-613A-4B28-A948-FF054D617B8D}" type="presOf" srcId="{A598B92E-0BBC-4992-A6FC-6C0692586227}" destId="{A32126A2-0DC5-4C29-995B-66171FC1E99F}" srcOrd="1" destOrd="0" presId="urn:microsoft.com/office/officeart/2005/8/layout/process5"/>
    <dgm:cxn modelId="{BA05B596-C332-435F-82CE-B543FFD9B3BB}" type="presOf" srcId="{B4B6A46B-3269-4447-B3BA-841A883AF7EC}" destId="{A4EB4AC3-60BA-4197-98CC-625970AD850D}" srcOrd="1" destOrd="0" presId="urn:microsoft.com/office/officeart/2005/8/layout/process5"/>
    <dgm:cxn modelId="{EED2EFA5-C1FD-4D96-AB05-F6ED5699DF02}" type="presOf" srcId="{B250C9CC-E8E9-4CF1-9938-D0F4AEEDFBA7}" destId="{3D612D84-2EC5-4D17-B826-D6F52F06B3F6}" srcOrd="0" destOrd="0" presId="urn:microsoft.com/office/officeart/2005/8/layout/process5"/>
    <dgm:cxn modelId="{D7A414EA-465D-4050-A4DE-DE57BC307051}" type="presParOf" srcId="{BB59808A-6EB1-4405-BC0C-F53179C1194B}" destId="{EE5F630D-FCD5-48D0-AFB0-08D60398431F}" srcOrd="0" destOrd="0" presId="urn:microsoft.com/office/officeart/2005/8/layout/process5"/>
    <dgm:cxn modelId="{2BA149FB-A640-4E3A-AE16-9B4036475CA8}" type="presParOf" srcId="{BB59808A-6EB1-4405-BC0C-F53179C1194B}" destId="{C72C89E3-872A-4D21-98B8-636823FF097E}" srcOrd="1" destOrd="0" presId="urn:microsoft.com/office/officeart/2005/8/layout/process5"/>
    <dgm:cxn modelId="{E8F2AA8E-69E8-4CD4-9322-EA58587BE4D0}" type="presParOf" srcId="{C72C89E3-872A-4D21-98B8-636823FF097E}" destId="{A4EB4AC3-60BA-4197-98CC-625970AD850D}" srcOrd="0" destOrd="0" presId="urn:microsoft.com/office/officeart/2005/8/layout/process5"/>
    <dgm:cxn modelId="{DF4A51D3-F9CC-4851-ACA5-8392509B1C22}" type="presParOf" srcId="{BB59808A-6EB1-4405-BC0C-F53179C1194B}" destId="{3D612D84-2EC5-4D17-B826-D6F52F06B3F6}" srcOrd="2" destOrd="0" presId="urn:microsoft.com/office/officeart/2005/8/layout/process5"/>
    <dgm:cxn modelId="{6E2485CF-8271-4DB5-AFFA-B9C27C77C699}" type="presParOf" srcId="{BB59808A-6EB1-4405-BC0C-F53179C1194B}" destId="{FE65F987-35E6-4235-9D90-206D7089B3A2}" srcOrd="3" destOrd="0" presId="urn:microsoft.com/office/officeart/2005/8/layout/process5"/>
    <dgm:cxn modelId="{3986371F-6584-4703-8417-185D6600F801}" type="presParOf" srcId="{FE65F987-35E6-4235-9D90-206D7089B3A2}" destId="{A32126A2-0DC5-4C29-995B-66171FC1E99F}" srcOrd="0" destOrd="0" presId="urn:microsoft.com/office/officeart/2005/8/layout/process5"/>
    <dgm:cxn modelId="{D3D2DA7D-984C-46DA-A71A-4DFE11AA8ED0}" type="presParOf" srcId="{BB59808A-6EB1-4405-BC0C-F53179C1194B}" destId="{6430EE83-4D51-403E-9BA4-985BC50FFD97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363CC2-8C54-4656-9E30-7EADE2F85598}" type="doc">
      <dgm:prSet loTypeId="urn:microsoft.com/office/officeart/2005/8/layout/bProcess3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1B9DDC-D94E-4FE0-AAD6-B691606E29DD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PENDAFTARAN MAJIKAN</a:t>
          </a:r>
        </a:p>
      </dgm:t>
    </dgm:pt>
    <dgm:pt modelId="{48D2E5D8-54B5-44DB-8ABB-EE42DEA2A619}" type="parTrans" cxnId="{4698AEF8-AA1C-46B9-A401-8DB67AC169BD}">
      <dgm:prSet/>
      <dgm:spPr/>
      <dgm:t>
        <a:bodyPr/>
        <a:lstStyle/>
        <a:p>
          <a:endParaRPr lang="en-US"/>
        </a:p>
      </dgm:t>
    </dgm:pt>
    <dgm:pt modelId="{72A5D804-F7F8-434F-BAC2-72AA4A26D178}" type="sibTrans" cxnId="{4698AEF8-AA1C-46B9-A401-8DB67AC169BD}">
      <dgm:prSet/>
      <dgm:spPr/>
      <dgm:t>
        <a:bodyPr/>
        <a:lstStyle/>
        <a:p>
          <a:endParaRPr lang="en-US"/>
        </a:p>
      </dgm:t>
    </dgm:pt>
    <dgm:pt modelId="{A42FCB4C-5B49-41CC-AD43-AD29ED27ED1A}">
      <dgm:prSet phldrT="[Text]"/>
      <dgm:spPr>
        <a:solidFill>
          <a:srgbClr val="F8D00B"/>
        </a:solidFill>
      </dgm:spPr>
      <dgm:t>
        <a:bodyPr/>
        <a:lstStyle/>
        <a:p>
          <a:r>
            <a:rPr lang="en-US" dirty="0"/>
            <a:t>MENDAFTARKAN PEKERJA SEBAGAI AHLI KWSP</a:t>
          </a:r>
        </a:p>
      </dgm:t>
    </dgm:pt>
    <dgm:pt modelId="{E030E05E-9908-4605-9DC8-2308F671ADAC}" type="parTrans" cxnId="{50C563BE-6F71-48EF-A6CF-05C83D3BA2FD}">
      <dgm:prSet/>
      <dgm:spPr/>
      <dgm:t>
        <a:bodyPr/>
        <a:lstStyle/>
        <a:p>
          <a:endParaRPr lang="en-US"/>
        </a:p>
      </dgm:t>
    </dgm:pt>
    <dgm:pt modelId="{73ECB0E8-7B9C-40C3-8B20-C1F9FD2F5B17}" type="sibTrans" cxnId="{50C563BE-6F71-48EF-A6CF-05C83D3BA2FD}">
      <dgm:prSet/>
      <dgm:spPr/>
      <dgm:t>
        <a:bodyPr/>
        <a:lstStyle/>
        <a:p>
          <a:endParaRPr lang="en-US"/>
        </a:p>
      </dgm:t>
    </dgm:pt>
    <dgm:pt modelId="{64BC0EA0-13DF-45B6-B67E-7EBCFB9D21D7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/>
            <a:t>MENYIMPAN BUKU/DAFTAR UPAH</a:t>
          </a:r>
        </a:p>
      </dgm:t>
    </dgm:pt>
    <dgm:pt modelId="{CF75FE50-A19C-4BC7-B05F-C191F984B55F}" type="parTrans" cxnId="{2B5996C6-C46D-43C4-8F1A-48F077A40535}">
      <dgm:prSet/>
      <dgm:spPr/>
      <dgm:t>
        <a:bodyPr/>
        <a:lstStyle/>
        <a:p>
          <a:endParaRPr lang="en-US"/>
        </a:p>
      </dgm:t>
    </dgm:pt>
    <dgm:pt modelId="{26DC3EB3-9FE0-4C1F-97F0-0A22EEAE487A}" type="sibTrans" cxnId="{2B5996C6-C46D-43C4-8F1A-48F077A40535}">
      <dgm:prSet/>
      <dgm:spPr/>
      <dgm:t>
        <a:bodyPr/>
        <a:lstStyle/>
        <a:p>
          <a:endParaRPr lang="en-US"/>
        </a:p>
      </dgm:t>
    </dgm:pt>
    <dgm:pt modelId="{92EB5494-36C8-427D-B755-44236042F5ED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MENYEDIAKAN PENYATA UPAH</a:t>
          </a:r>
        </a:p>
      </dgm:t>
    </dgm:pt>
    <dgm:pt modelId="{C125485A-F690-4CB8-811F-783FB83F7C5F}" type="parTrans" cxnId="{2FD90D26-7521-480B-9236-ED20E0A384EA}">
      <dgm:prSet/>
      <dgm:spPr/>
      <dgm:t>
        <a:bodyPr/>
        <a:lstStyle/>
        <a:p>
          <a:endParaRPr lang="en-US"/>
        </a:p>
      </dgm:t>
    </dgm:pt>
    <dgm:pt modelId="{BB6D4E80-55FC-4B49-8790-F599A7E45A26}" type="sibTrans" cxnId="{2FD90D26-7521-480B-9236-ED20E0A384EA}">
      <dgm:prSet/>
      <dgm:spPr/>
      <dgm:t>
        <a:bodyPr/>
        <a:lstStyle/>
        <a:p>
          <a:endParaRPr lang="en-US"/>
        </a:p>
      </dgm:t>
    </dgm:pt>
    <dgm:pt modelId="{242F55BD-AFF5-47A7-9B5C-D85BDE0DA163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PERTUKARAN BUTIR-BUTIR MAJIKAN</a:t>
          </a:r>
        </a:p>
      </dgm:t>
    </dgm:pt>
    <dgm:pt modelId="{FF93B531-7FB1-4F4B-AF8C-2A173236A25F}" type="parTrans" cxnId="{DA1C6E81-6E0A-4356-88F6-6BB2D2AAAFEF}">
      <dgm:prSet/>
      <dgm:spPr/>
      <dgm:t>
        <a:bodyPr/>
        <a:lstStyle/>
        <a:p>
          <a:endParaRPr lang="en-US"/>
        </a:p>
      </dgm:t>
    </dgm:pt>
    <dgm:pt modelId="{39279267-A060-4E3A-A8BB-91527BA0A922}" type="sibTrans" cxnId="{DA1C6E81-6E0A-4356-88F6-6BB2D2AAAFEF}">
      <dgm:prSet/>
      <dgm:spPr/>
      <dgm:t>
        <a:bodyPr/>
        <a:lstStyle/>
        <a:p>
          <a:endParaRPr lang="en-US"/>
        </a:p>
      </dgm:t>
    </dgm:pt>
    <dgm:pt modelId="{6CC4994A-F3ED-44A6-8199-188DA7FD9E41}" type="pres">
      <dgm:prSet presAssocID="{9C363CC2-8C54-4656-9E30-7EADE2F8559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38984BEE-35B6-4A0F-8B41-8E31B525E4A2}" type="pres">
      <dgm:prSet presAssocID="{0E1B9DDC-D94E-4FE0-AAD6-B691606E29D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7CCB30D7-EAA8-4E4D-9219-631C37EB60C6}" type="pres">
      <dgm:prSet presAssocID="{72A5D804-F7F8-434F-BAC2-72AA4A26D178}" presName="sibTrans" presStyleLbl="sibTrans1D1" presStyleIdx="0" presStyleCnt="4"/>
      <dgm:spPr/>
      <dgm:t>
        <a:bodyPr/>
        <a:lstStyle/>
        <a:p>
          <a:endParaRPr lang="en-MY"/>
        </a:p>
      </dgm:t>
    </dgm:pt>
    <dgm:pt modelId="{B0846A12-8A5E-4F3D-97EB-C467DF3FBA0E}" type="pres">
      <dgm:prSet presAssocID="{72A5D804-F7F8-434F-BAC2-72AA4A26D178}" presName="connectorText" presStyleLbl="sibTrans1D1" presStyleIdx="0" presStyleCnt="4"/>
      <dgm:spPr/>
      <dgm:t>
        <a:bodyPr/>
        <a:lstStyle/>
        <a:p>
          <a:endParaRPr lang="en-MY"/>
        </a:p>
      </dgm:t>
    </dgm:pt>
    <dgm:pt modelId="{276F58B9-9DA4-4923-B918-1E39D5DA2A46}" type="pres">
      <dgm:prSet presAssocID="{A42FCB4C-5B49-41CC-AD43-AD29ED27ED1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AA153B26-75DB-4618-ADAD-E698DF67451E}" type="pres">
      <dgm:prSet presAssocID="{73ECB0E8-7B9C-40C3-8B20-C1F9FD2F5B17}" presName="sibTrans" presStyleLbl="sibTrans1D1" presStyleIdx="1" presStyleCnt="4"/>
      <dgm:spPr/>
      <dgm:t>
        <a:bodyPr/>
        <a:lstStyle/>
        <a:p>
          <a:endParaRPr lang="en-MY"/>
        </a:p>
      </dgm:t>
    </dgm:pt>
    <dgm:pt modelId="{CBED9725-374C-4CE2-966C-7517903D96A3}" type="pres">
      <dgm:prSet presAssocID="{73ECB0E8-7B9C-40C3-8B20-C1F9FD2F5B17}" presName="connectorText" presStyleLbl="sibTrans1D1" presStyleIdx="1" presStyleCnt="4"/>
      <dgm:spPr/>
      <dgm:t>
        <a:bodyPr/>
        <a:lstStyle/>
        <a:p>
          <a:endParaRPr lang="en-MY"/>
        </a:p>
      </dgm:t>
    </dgm:pt>
    <dgm:pt modelId="{AC5829DD-EEED-4C2C-B885-D1C039C3FF71}" type="pres">
      <dgm:prSet presAssocID="{64BC0EA0-13DF-45B6-B67E-7EBCFB9D21D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84BA93D7-AB36-4796-9F61-071FBC3A0EB3}" type="pres">
      <dgm:prSet presAssocID="{26DC3EB3-9FE0-4C1F-97F0-0A22EEAE487A}" presName="sibTrans" presStyleLbl="sibTrans1D1" presStyleIdx="2" presStyleCnt="4"/>
      <dgm:spPr/>
      <dgm:t>
        <a:bodyPr/>
        <a:lstStyle/>
        <a:p>
          <a:endParaRPr lang="en-MY"/>
        </a:p>
      </dgm:t>
    </dgm:pt>
    <dgm:pt modelId="{8F2FA068-8C13-4FAC-9085-70A90535D4B7}" type="pres">
      <dgm:prSet presAssocID="{26DC3EB3-9FE0-4C1F-97F0-0A22EEAE487A}" presName="connectorText" presStyleLbl="sibTrans1D1" presStyleIdx="2" presStyleCnt="4"/>
      <dgm:spPr/>
      <dgm:t>
        <a:bodyPr/>
        <a:lstStyle/>
        <a:p>
          <a:endParaRPr lang="en-MY"/>
        </a:p>
      </dgm:t>
    </dgm:pt>
    <dgm:pt modelId="{48D80495-B329-4C8D-BBB8-CC84EF0EACA9}" type="pres">
      <dgm:prSet presAssocID="{92EB5494-36C8-427D-B755-44236042F5E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E0C42A33-B7AA-477E-AA94-2EF3F4E036E7}" type="pres">
      <dgm:prSet presAssocID="{BB6D4E80-55FC-4B49-8790-F599A7E45A26}" presName="sibTrans" presStyleLbl="sibTrans1D1" presStyleIdx="3" presStyleCnt="4"/>
      <dgm:spPr/>
      <dgm:t>
        <a:bodyPr/>
        <a:lstStyle/>
        <a:p>
          <a:endParaRPr lang="en-MY"/>
        </a:p>
      </dgm:t>
    </dgm:pt>
    <dgm:pt modelId="{BF543CDE-29C1-409E-BCF1-68F83F041A15}" type="pres">
      <dgm:prSet presAssocID="{BB6D4E80-55FC-4B49-8790-F599A7E45A26}" presName="connectorText" presStyleLbl="sibTrans1D1" presStyleIdx="3" presStyleCnt="4"/>
      <dgm:spPr/>
      <dgm:t>
        <a:bodyPr/>
        <a:lstStyle/>
        <a:p>
          <a:endParaRPr lang="en-MY"/>
        </a:p>
      </dgm:t>
    </dgm:pt>
    <dgm:pt modelId="{AEAF5AEB-058E-4006-A825-40073253BCF6}" type="pres">
      <dgm:prSet presAssocID="{242F55BD-AFF5-47A7-9B5C-D85BDE0DA16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852D08FF-ACED-4E78-AAEC-9968A6E65DAA}" type="presOf" srcId="{BB6D4E80-55FC-4B49-8790-F599A7E45A26}" destId="{E0C42A33-B7AA-477E-AA94-2EF3F4E036E7}" srcOrd="0" destOrd="0" presId="urn:microsoft.com/office/officeart/2005/8/layout/bProcess3"/>
    <dgm:cxn modelId="{92A81C7D-E61F-4E0A-80A0-79C41DD21334}" type="presOf" srcId="{72A5D804-F7F8-434F-BAC2-72AA4A26D178}" destId="{7CCB30D7-EAA8-4E4D-9219-631C37EB60C6}" srcOrd="0" destOrd="0" presId="urn:microsoft.com/office/officeart/2005/8/layout/bProcess3"/>
    <dgm:cxn modelId="{9A09F209-F88A-45C3-91C4-C0D4DFE0677A}" type="presOf" srcId="{26DC3EB3-9FE0-4C1F-97F0-0A22EEAE487A}" destId="{84BA93D7-AB36-4796-9F61-071FBC3A0EB3}" srcOrd="0" destOrd="0" presId="urn:microsoft.com/office/officeart/2005/8/layout/bProcess3"/>
    <dgm:cxn modelId="{C3F33D1F-F77E-4838-A47D-1692E7258B46}" type="presOf" srcId="{BB6D4E80-55FC-4B49-8790-F599A7E45A26}" destId="{BF543CDE-29C1-409E-BCF1-68F83F041A15}" srcOrd="1" destOrd="0" presId="urn:microsoft.com/office/officeart/2005/8/layout/bProcess3"/>
    <dgm:cxn modelId="{50C563BE-6F71-48EF-A6CF-05C83D3BA2FD}" srcId="{9C363CC2-8C54-4656-9E30-7EADE2F85598}" destId="{A42FCB4C-5B49-41CC-AD43-AD29ED27ED1A}" srcOrd="1" destOrd="0" parTransId="{E030E05E-9908-4605-9DC8-2308F671ADAC}" sibTransId="{73ECB0E8-7B9C-40C3-8B20-C1F9FD2F5B17}"/>
    <dgm:cxn modelId="{4DC89886-7216-4BD5-8FD5-0E619BF9944C}" type="presOf" srcId="{0E1B9DDC-D94E-4FE0-AAD6-B691606E29DD}" destId="{38984BEE-35B6-4A0F-8B41-8E31B525E4A2}" srcOrd="0" destOrd="0" presId="urn:microsoft.com/office/officeart/2005/8/layout/bProcess3"/>
    <dgm:cxn modelId="{6B155FCC-DC1C-4AE6-BB7F-33EDBA104B3A}" type="presOf" srcId="{72A5D804-F7F8-434F-BAC2-72AA4A26D178}" destId="{B0846A12-8A5E-4F3D-97EB-C467DF3FBA0E}" srcOrd="1" destOrd="0" presId="urn:microsoft.com/office/officeart/2005/8/layout/bProcess3"/>
    <dgm:cxn modelId="{F38CD84C-A970-4E09-A6BF-F9C74E7348F0}" type="presOf" srcId="{73ECB0E8-7B9C-40C3-8B20-C1F9FD2F5B17}" destId="{AA153B26-75DB-4618-ADAD-E698DF67451E}" srcOrd="0" destOrd="0" presId="urn:microsoft.com/office/officeart/2005/8/layout/bProcess3"/>
    <dgm:cxn modelId="{AB0DB5F1-985D-4FD3-AE5F-7E36E5ACA06B}" type="presOf" srcId="{64BC0EA0-13DF-45B6-B67E-7EBCFB9D21D7}" destId="{AC5829DD-EEED-4C2C-B885-D1C039C3FF71}" srcOrd="0" destOrd="0" presId="urn:microsoft.com/office/officeart/2005/8/layout/bProcess3"/>
    <dgm:cxn modelId="{DAA148C2-D306-4BF2-AF8E-6206C54A0312}" type="presOf" srcId="{73ECB0E8-7B9C-40C3-8B20-C1F9FD2F5B17}" destId="{CBED9725-374C-4CE2-966C-7517903D96A3}" srcOrd="1" destOrd="0" presId="urn:microsoft.com/office/officeart/2005/8/layout/bProcess3"/>
    <dgm:cxn modelId="{D7E33A88-15C5-4AA0-8986-9C47B4C3E5ED}" type="presOf" srcId="{A42FCB4C-5B49-41CC-AD43-AD29ED27ED1A}" destId="{276F58B9-9DA4-4923-B918-1E39D5DA2A46}" srcOrd="0" destOrd="0" presId="urn:microsoft.com/office/officeart/2005/8/layout/bProcess3"/>
    <dgm:cxn modelId="{F53410B3-CA4D-410D-BB5E-F506E02C3D88}" type="presOf" srcId="{26DC3EB3-9FE0-4C1F-97F0-0A22EEAE487A}" destId="{8F2FA068-8C13-4FAC-9085-70A90535D4B7}" srcOrd="1" destOrd="0" presId="urn:microsoft.com/office/officeart/2005/8/layout/bProcess3"/>
    <dgm:cxn modelId="{2FD90D26-7521-480B-9236-ED20E0A384EA}" srcId="{9C363CC2-8C54-4656-9E30-7EADE2F85598}" destId="{92EB5494-36C8-427D-B755-44236042F5ED}" srcOrd="3" destOrd="0" parTransId="{C125485A-F690-4CB8-811F-783FB83F7C5F}" sibTransId="{BB6D4E80-55FC-4B49-8790-F599A7E45A26}"/>
    <dgm:cxn modelId="{4698AEF8-AA1C-46B9-A401-8DB67AC169BD}" srcId="{9C363CC2-8C54-4656-9E30-7EADE2F85598}" destId="{0E1B9DDC-D94E-4FE0-AAD6-B691606E29DD}" srcOrd="0" destOrd="0" parTransId="{48D2E5D8-54B5-44DB-8ABB-EE42DEA2A619}" sibTransId="{72A5D804-F7F8-434F-BAC2-72AA4A26D178}"/>
    <dgm:cxn modelId="{60F59A5A-035C-4A25-91C9-E8E282F63022}" type="presOf" srcId="{9C363CC2-8C54-4656-9E30-7EADE2F85598}" destId="{6CC4994A-F3ED-44A6-8199-188DA7FD9E41}" srcOrd="0" destOrd="0" presId="urn:microsoft.com/office/officeart/2005/8/layout/bProcess3"/>
    <dgm:cxn modelId="{2B5996C6-C46D-43C4-8F1A-48F077A40535}" srcId="{9C363CC2-8C54-4656-9E30-7EADE2F85598}" destId="{64BC0EA0-13DF-45B6-B67E-7EBCFB9D21D7}" srcOrd="2" destOrd="0" parTransId="{CF75FE50-A19C-4BC7-B05F-C191F984B55F}" sibTransId="{26DC3EB3-9FE0-4C1F-97F0-0A22EEAE487A}"/>
    <dgm:cxn modelId="{DA1C6E81-6E0A-4356-88F6-6BB2D2AAAFEF}" srcId="{9C363CC2-8C54-4656-9E30-7EADE2F85598}" destId="{242F55BD-AFF5-47A7-9B5C-D85BDE0DA163}" srcOrd="4" destOrd="0" parTransId="{FF93B531-7FB1-4F4B-AF8C-2A173236A25F}" sibTransId="{39279267-A060-4E3A-A8BB-91527BA0A922}"/>
    <dgm:cxn modelId="{0BAF69F0-76EF-4FDE-A9AF-8DF601D6EBEB}" type="presOf" srcId="{92EB5494-36C8-427D-B755-44236042F5ED}" destId="{48D80495-B329-4C8D-BBB8-CC84EF0EACA9}" srcOrd="0" destOrd="0" presId="urn:microsoft.com/office/officeart/2005/8/layout/bProcess3"/>
    <dgm:cxn modelId="{19F69AD3-9A0F-4724-B92E-BCE44034787F}" type="presOf" srcId="{242F55BD-AFF5-47A7-9B5C-D85BDE0DA163}" destId="{AEAF5AEB-058E-4006-A825-40073253BCF6}" srcOrd="0" destOrd="0" presId="urn:microsoft.com/office/officeart/2005/8/layout/bProcess3"/>
    <dgm:cxn modelId="{F13BC2DB-E001-4A19-AA5D-609BEA817E64}" type="presParOf" srcId="{6CC4994A-F3ED-44A6-8199-188DA7FD9E41}" destId="{38984BEE-35B6-4A0F-8B41-8E31B525E4A2}" srcOrd="0" destOrd="0" presId="urn:microsoft.com/office/officeart/2005/8/layout/bProcess3"/>
    <dgm:cxn modelId="{0009E403-5852-455E-B829-64F381B3DB1E}" type="presParOf" srcId="{6CC4994A-F3ED-44A6-8199-188DA7FD9E41}" destId="{7CCB30D7-EAA8-4E4D-9219-631C37EB60C6}" srcOrd="1" destOrd="0" presId="urn:microsoft.com/office/officeart/2005/8/layout/bProcess3"/>
    <dgm:cxn modelId="{3D28D368-C024-46EB-9F0D-BD3C9EF52EA6}" type="presParOf" srcId="{7CCB30D7-EAA8-4E4D-9219-631C37EB60C6}" destId="{B0846A12-8A5E-4F3D-97EB-C467DF3FBA0E}" srcOrd="0" destOrd="0" presId="urn:microsoft.com/office/officeart/2005/8/layout/bProcess3"/>
    <dgm:cxn modelId="{B5875BE0-BE93-4518-BFF7-12348E80988A}" type="presParOf" srcId="{6CC4994A-F3ED-44A6-8199-188DA7FD9E41}" destId="{276F58B9-9DA4-4923-B918-1E39D5DA2A46}" srcOrd="2" destOrd="0" presId="urn:microsoft.com/office/officeart/2005/8/layout/bProcess3"/>
    <dgm:cxn modelId="{EABE747E-C2EC-4081-B604-88D5E8FDDAA0}" type="presParOf" srcId="{6CC4994A-F3ED-44A6-8199-188DA7FD9E41}" destId="{AA153B26-75DB-4618-ADAD-E698DF67451E}" srcOrd="3" destOrd="0" presId="urn:microsoft.com/office/officeart/2005/8/layout/bProcess3"/>
    <dgm:cxn modelId="{84C3D5EA-7655-48AF-BEC9-E784429CB3E2}" type="presParOf" srcId="{AA153B26-75DB-4618-ADAD-E698DF67451E}" destId="{CBED9725-374C-4CE2-966C-7517903D96A3}" srcOrd="0" destOrd="0" presId="urn:microsoft.com/office/officeart/2005/8/layout/bProcess3"/>
    <dgm:cxn modelId="{E6356714-83B0-4696-8FFF-5EC0D7EFFF15}" type="presParOf" srcId="{6CC4994A-F3ED-44A6-8199-188DA7FD9E41}" destId="{AC5829DD-EEED-4C2C-B885-D1C039C3FF71}" srcOrd="4" destOrd="0" presId="urn:microsoft.com/office/officeart/2005/8/layout/bProcess3"/>
    <dgm:cxn modelId="{21DC7B13-CFC9-404A-82A3-35A171446E79}" type="presParOf" srcId="{6CC4994A-F3ED-44A6-8199-188DA7FD9E41}" destId="{84BA93D7-AB36-4796-9F61-071FBC3A0EB3}" srcOrd="5" destOrd="0" presId="urn:microsoft.com/office/officeart/2005/8/layout/bProcess3"/>
    <dgm:cxn modelId="{68643A27-DE2D-439B-935E-6CD1E78AB1C5}" type="presParOf" srcId="{84BA93D7-AB36-4796-9F61-071FBC3A0EB3}" destId="{8F2FA068-8C13-4FAC-9085-70A90535D4B7}" srcOrd="0" destOrd="0" presId="urn:microsoft.com/office/officeart/2005/8/layout/bProcess3"/>
    <dgm:cxn modelId="{B48A5EB5-66B8-43BE-B6F5-40CACB38CD4A}" type="presParOf" srcId="{6CC4994A-F3ED-44A6-8199-188DA7FD9E41}" destId="{48D80495-B329-4C8D-BBB8-CC84EF0EACA9}" srcOrd="6" destOrd="0" presId="urn:microsoft.com/office/officeart/2005/8/layout/bProcess3"/>
    <dgm:cxn modelId="{FD10B1B1-5785-4E95-817B-3864747AC61D}" type="presParOf" srcId="{6CC4994A-F3ED-44A6-8199-188DA7FD9E41}" destId="{E0C42A33-B7AA-477E-AA94-2EF3F4E036E7}" srcOrd="7" destOrd="0" presId="urn:microsoft.com/office/officeart/2005/8/layout/bProcess3"/>
    <dgm:cxn modelId="{E258EA90-4BEA-4F13-AA02-DB356216DA46}" type="presParOf" srcId="{E0C42A33-B7AA-477E-AA94-2EF3F4E036E7}" destId="{BF543CDE-29C1-409E-BCF1-68F83F041A15}" srcOrd="0" destOrd="0" presId="urn:microsoft.com/office/officeart/2005/8/layout/bProcess3"/>
    <dgm:cxn modelId="{D796F0B8-CFCA-4193-9C2E-E03D2390D580}" type="presParOf" srcId="{6CC4994A-F3ED-44A6-8199-188DA7FD9E41}" destId="{AEAF5AEB-058E-4006-A825-40073253BCF6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960C84-7228-45B6-838A-1BABF9004D28}" type="doc">
      <dgm:prSet loTypeId="urn:microsoft.com/office/officeart/2005/8/layout/cycle3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0509906-326A-4CAA-B01E-9595789356A9}">
      <dgm:prSet phldrT="[Text]"/>
      <dgm:spPr/>
      <dgm:t>
        <a:bodyPr/>
        <a:lstStyle/>
        <a:p>
          <a:r>
            <a:rPr lang="en-US" dirty="0" err="1"/>
            <a:t>Pengumpulan</a:t>
          </a:r>
          <a:r>
            <a:rPr lang="en-US" dirty="0"/>
            <a:t> </a:t>
          </a:r>
          <a:r>
            <a:rPr lang="en-US" dirty="0" err="1"/>
            <a:t>sumbangan</a:t>
          </a:r>
          <a:r>
            <a:rPr lang="en-US" dirty="0"/>
            <a:t> </a:t>
          </a:r>
          <a:r>
            <a:rPr lang="en-US" dirty="0" err="1"/>
            <a:t>daripada</a:t>
          </a:r>
          <a:r>
            <a:rPr lang="en-US" dirty="0"/>
            <a:t> </a:t>
          </a:r>
          <a:r>
            <a:rPr lang="en-US" dirty="0" err="1"/>
            <a:t>majikan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pekerja</a:t>
          </a:r>
          <a:endParaRPr lang="en-US" dirty="0"/>
        </a:p>
      </dgm:t>
    </dgm:pt>
    <dgm:pt modelId="{55678CB3-569C-47BE-8CD6-B3F3C48064FC}" type="parTrans" cxnId="{9F1752C4-60E6-4605-AC56-E47AD6898F5C}">
      <dgm:prSet/>
      <dgm:spPr/>
      <dgm:t>
        <a:bodyPr/>
        <a:lstStyle/>
        <a:p>
          <a:endParaRPr lang="en-US"/>
        </a:p>
      </dgm:t>
    </dgm:pt>
    <dgm:pt modelId="{08931032-CE92-46BB-ACE7-E7D863835AEB}" type="sibTrans" cxnId="{9F1752C4-60E6-4605-AC56-E47AD6898F5C}">
      <dgm:prSet/>
      <dgm:spPr/>
      <dgm:t>
        <a:bodyPr/>
        <a:lstStyle/>
        <a:p>
          <a:endParaRPr lang="en-US"/>
        </a:p>
      </dgm:t>
    </dgm:pt>
    <dgm:pt modelId="{0458BCF6-7D53-46B0-8929-535CA9A685C1}">
      <dgm:prSet phldrT="[Text]"/>
      <dgm:spPr/>
      <dgm:t>
        <a:bodyPr/>
        <a:lstStyle/>
        <a:p>
          <a:r>
            <a:rPr lang="en-US" dirty="0" err="1"/>
            <a:t>Pendaftaran</a:t>
          </a:r>
          <a:r>
            <a:rPr lang="en-US" dirty="0"/>
            <a:t> </a:t>
          </a:r>
          <a:r>
            <a:rPr lang="en-US" dirty="0" err="1"/>
            <a:t>kedua-dua</a:t>
          </a:r>
          <a:r>
            <a:rPr lang="en-US" dirty="0"/>
            <a:t> </a:t>
          </a:r>
          <a:r>
            <a:rPr lang="en-US" dirty="0" err="1"/>
            <a:t>majikan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pekerja</a:t>
          </a:r>
          <a:endParaRPr lang="en-US" dirty="0"/>
        </a:p>
      </dgm:t>
    </dgm:pt>
    <dgm:pt modelId="{A6C119EC-F7AC-483B-BA5B-81B99B1CC2B2}" type="parTrans" cxnId="{39117ECC-9F7F-418A-8AAE-18C549ED6FC3}">
      <dgm:prSet/>
      <dgm:spPr/>
      <dgm:t>
        <a:bodyPr/>
        <a:lstStyle/>
        <a:p>
          <a:endParaRPr lang="en-US"/>
        </a:p>
      </dgm:t>
    </dgm:pt>
    <dgm:pt modelId="{7C2BBBEB-0F1E-4C39-848F-1204EE96707A}" type="sibTrans" cxnId="{39117ECC-9F7F-418A-8AAE-18C549ED6FC3}">
      <dgm:prSet/>
      <dgm:spPr/>
      <dgm:t>
        <a:bodyPr/>
        <a:lstStyle/>
        <a:p>
          <a:endParaRPr lang="en-US"/>
        </a:p>
      </dgm:t>
    </dgm:pt>
    <dgm:pt modelId="{95819C23-388E-43BA-97E1-199AD69A1F1F}">
      <dgm:prSet phldrT="[Text]"/>
      <dgm:spPr/>
      <dgm:t>
        <a:bodyPr/>
        <a:lstStyle/>
        <a:p>
          <a:r>
            <a:rPr lang="en-US" dirty="0" err="1"/>
            <a:t>Penyediaan</a:t>
          </a:r>
          <a:r>
            <a:rPr lang="en-US" dirty="0"/>
            <a:t> </a:t>
          </a:r>
          <a:r>
            <a:rPr lang="en-US" dirty="0" err="1"/>
            <a:t>faedah</a:t>
          </a:r>
          <a:r>
            <a:rPr lang="en-US" dirty="0"/>
            <a:t> </a:t>
          </a:r>
          <a:r>
            <a:rPr lang="en-US" dirty="0" err="1"/>
            <a:t>pemulihan</a:t>
          </a:r>
          <a:r>
            <a:rPr lang="en-US" dirty="0"/>
            <a:t> </a:t>
          </a:r>
          <a:r>
            <a:rPr lang="en-US" dirty="0" err="1"/>
            <a:t>fizikal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vokasional</a:t>
          </a:r>
          <a:endParaRPr lang="en-US" dirty="0"/>
        </a:p>
      </dgm:t>
    </dgm:pt>
    <dgm:pt modelId="{8B638578-BC78-4106-B618-1CD0027B4649}" type="parTrans" cxnId="{EC4A9BC4-B6DD-4D7D-A80F-D4F217481EE1}">
      <dgm:prSet/>
      <dgm:spPr/>
      <dgm:t>
        <a:bodyPr/>
        <a:lstStyle/>
        <a:p>
          <a:endParaRPr lang="en-US"/>
        </a:p>
      </dgm:t>
    </dgm:pt>
    <dgm:pt modelId="{1A389D40-C46A-4EA2-A933-1A82701669DC}" type="sibTrans" cxnId="{EC4A9BC4-B6DD-4D7D-A80F-D4F217481EE1}">
      <dgm:prSet/>
      <dgm:spPr/>
      <dgm:t>
        <a:bodyPr/>
        <a:lstStyle/>
        <a:p>
          <a:endParaRPr lang="en-US"/>
        </a:p>
      </dgm:t>
    </dgm:pt>
    <dgm:pt modelId="{676C95EB-3EF9-4244-A3D2-D5C6E9E3444C}">
      <dgm:prSet phldrT="[Text]"/>
      <dgm:spPr/>
      <dgm:t>
        <a:bodyPr/>
        <a:lstStyle/>
        <a:p>
          <a:r>
            <a:rPr lang="en-US" dirty="0" err="1"/>
            <a:t>Promosi</a:t>
          </a:r>
          <a:r>
            <a:rPr lang="en-US" dirty="0"/>
            <a:t> </a:t>
          </a:r>
          <a:r>
            <a:rPr lang="en-US" dirty="0" err="1"/>
            <a:t>kesedaran</a:t>
          </a:r>
          <a:r>
            <a:rPr lang="en-US" dirty="0"/>
            <a:t> </a:t>
          </a:r>
          <a:r>
            <a:rPr lang="en-US" dirty="0" err="1"/>
            <a:t>mengenai</a:t>
          </a:r>
          <a:r>
            <a:rPr lang="en-US" dirty="0"/>
            <a:t> </a:t>
          </a:r>
          <a:r>
            <a:rPr lang="en-US" dirty="0" err="1"/>
            <a:t>keselamatan</a:t>
          </a:r>
          <a:r>
            <a:rPr lang="en-US" dirty="0"/>
            <a:t> </a:t>
          </a:r>
          <a:r>
            <a:rPr lang="en-US" dirty="0" err="1"/>
            <a:t>pekerjaan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kesihatan</a:t>
          </a:r>
          <a:endParaRPr lang="en-US" dirty="0"/>
        </a:p>
      </dgm:t>
    </dgm:pt>
    <dgm:pt modelId="{74945F6C-B1C3-4A53-B9CA-285DD51B92C6}" type="parTrans" cxnId="{C5B74727-1143-48C1-9412-A46A0299B863}">
      <dgm:prSet/>
      <dgm:spPr/>
      <dgm:t>
        <a:bodyPr/>
        <a:lstStyle/>
        <a:p>
          <a:endParaRPr lang="en-US"/>
        </a:p>
      </dgm:t>
    </dgm:pt>
    <dgm:pt modelId="{61007BB6-450A-4DD9-A062-1F3102B5B343}" type="sibTrans" cxnId="{C5B74727-1143-48C1-9412-A46A0299B863}">
      <dgm:prSet/>
      <dgm:spPr/>
      <dgm:t>
        <a:bodyPr/>
        <a:lstStyle/>
        <a:p>
          <a:endParaRPr lang="en-US"/>
        </a:p>
      </dgm:t>
    </dgm:pt>
    <dgm:pt modelId="{2A8B4FE9-D671-4F10-80B1-CDC82AED2DD2}">
      <dgm:prSet phldrT="[Text]"/>
      <dgm:spPr/>
      <dgm:t>
        <a:bodyPr/>
        <a:lstStyle/>
        <a:p>
          <a:r>
            <a:rPr lang="en-US" dirty="0" err="1"/>
            <a:t>Bayaran</a:t>
          </a:r>
          <a:r>
            <a:rPr lang="en-US" dirty="0"/>
            <a:t> </a:t>
          </a:r>
          <a:r>
            <a:rPr lang="en-US" dirty="0" err="1"/>
            <a:t>faedah</a:t>
          </a:r>
          <a:r>
            <a:rPr lang="en-US" dirty="0"/>
            <a:t> </a:t>
          </a:r>
          <a:r>
            <a:rPr lang="en-US" dirty="0" err="1"/>
            <a:t>kepada</a:t>
          </a:r>
          <a:r>
            <a:rPr lang="en-US" dirty="0"/>
            <a:t> </a:t>
          </a:r>
          <a:r>
            <a:rPr lang="en-US" dirty="0" err="1"/>
            <a:t>pekerja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/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tanggungan</a:t>
          </a:r>
          <a:r>
            <a:rPr lang="en-US" dirty="0"/>
            <a:t> </a:t>
          </a:r>
          <a:r>
            <a:rPr lang="en-US" dirty="0" err="1"/>
            <a:t>mereka</a:t>
          </a:r>
          <a:r>
            <a:rPr lang="en-US" dirty="0"/>
            <a:t> </a:t>
          </a:r>
          <a:r>
            <a:rPr lang="en-US" dirty="0" err="1"/>
            <a:t>apabila</a:t>
          </a:r>
          <a:r>
            <a:rPr lang="en-US" dirty="0"/>
            <a:t> </a:t>
          </a:r>
          <a:r>
            <a:rPr lang="en-US" dirty="0" err="1"/>
            <a:t>kemalangan</a:t>
          </a:r>
          <a:r>
            <a:rPr lang="en-US" dirty="0"/>
            <a:t> </a:t>
          </a:r>
          <a:r>
            <a:rPr lang="en-US" dirty="0" err="1"/>
            <a:t>berlaku</a:t>
          </a:r>
          <a:endParaRPr lang="en-US" dirty="0"/>
        </a:p>
      </dgm:t>
    </dgm:pt>
    <dgm:pt modelId="{58730B67-939A-4487-8A25-62C76F75CA52}" type="parTrans" cxnId="{B90C0DAC-2FE2-4770-973A-C87A911FEA86}">
      <dgm:prSet/>
      <dgm:spPr/>
      <dgm:t>
        <a:bodyPr/>
        <a:lstStyle/>
        <a:p>
          <a:endParaRPr lang="en-US"/>
        </a:p>
      </dgm:t>
    </dgm:pt>
    <dgm:pt modelId="{68812980-8F60-402F-9340-AA19DE639FC0}" type="sibTrans" cxnId="{B90C0DAC-2FE2-4770-973A-C87A911FEA86}">
      <dgm:prSet/>
      <dgm:spPr/>
      <dgm:t>
        <a:bodyPr/>
        <a:lstStyle/>
        <a:p>
          <a:endParaRPr lang="en-US"/>
        </a:p>
      </dgm:t>
    </dgm:pt>
    <dgm:pt modelId="{AE109C02-BCC3-4104-A4EE-CCD5086F0F9A}" type="pres">
      <dgm:prSet presAssocID="{16960C84-7228-45B6-838A-1BABF9004D2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F373AA52-6E78-42A3-9EEB-424473C34D35}" type="pres">
      <dgm:prSet presAssocID="{16960C84-7228-45B6-838A-1BABF9004D28}" presName="cycle" presStyleCnt="0"/>
      <dgm:spPr/>
    </dgm:pt>
    <dgm:pt modelId="{96057B6A-0047-49EC-80FB-808D53AC0ADA}" type="pres">
      <dgm:prSet presAssocID="{C0509906-326A-4CAA-B01E-9595789356A9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45886C5A-81CA-4856-A2D1-4A49674E53E3}" type="pres">
      <dgm:prSet presAssocID="{08931032-CE92-46BB-ACE7-E7D863835AEB}" presName="sibTransFirstNode" presStyleLbl="bgShp" presStyleIdx="0" presStyleCnt="1"/>
      <dgm:spPr/>
      <dgm:t>
        <a:bodyPr/>
        <a:lstStyle/>
        <a:p>
          <a:endParaRPr lang="en-MY"/>
        </a:p>
      </dgm:t>
    </dgm:pt>
    <dgm:pt modelId="{9B45D675-6813-479F-9D05-2722A8CC9190}" type="pres">
      <dgm:prSet presAssocID="{0458BCF6-7D53-46B0-8929-535CA9A685C1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0FBA5FF4-7E5F-4EA4-AD22-DB8C2C4BF233}" type="pres">
      <dgm:prSet presAssocID="{95819C23-388E-43BA-97E1-199AD69A1F1F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FF58996E-04E4-4CC5-A25E-673E78AEA488}" type="pres">
      <dgm:prSet presAssocID="{676C95EB-3EF9-4244-A3D2-D5C6E9E3444C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365DA73E-F65F-4CFC-960A-AFE56442496F}" type="pres">
      <dgm:prSet presAssocID="{2A8B4FE9-D671-4F10-80B1-CDC82AED2DD2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341582F8-6A7A-4A26-B0D0-281550721639}" type="presOf" srcId="{2A8B4FE9-D671-4F10-80B1-CDC82AED2DD2}" destId="{365DA73E-F65F-4CFC-960A-AFE56442496F}" srcOrd="0" destOrd="0" presId="urn:microsoft.com/office/officeart/2005/8/layout/cycle3"/>
    <dgm:cxn modelId="{B90C0DAC-2FE2-4770-973A-C87A911FEA86}" srcId="{16960C84-7228-45B6-838A-1BABF9004D28}" destId="{2A8B4FE9-D671-4F10-80B1-CDC82AED2DD2}" srcOrd="4" destOrd="0" parTransId="{58730B67-939A-4487-8A25-62C76F75CA52}" sibTransId="{68812980-8F60-402F-9340-AA19DE639FC0}"/>
    <dgm:cxn modelId="{E6C441F6-5959-4C2E-98B9-50C9B6D3A458}" type="presOf" srcId="{C0509906-326A-4CAA-B01E-9595789356A9}" destId="{96057B6A-0047-49EC-80FB-808D53AC0ADA}" srcOrd="0" destOrd="0" presId="urn:microsoft.com/office/officeart/2005/8/layout/cycle3"/>
    <dgm:cxn modelId="{49E1FD48-4E25-4EAA-AB81-98CAF27B2D98}" type="presOf" srcId="{16960C84-7228-45B6-838A-1BABF9004D28}" destId="{AE109C02-BCC3-4104-A4EE-CCD5086F0F9A}" srcOrd="0" destOrd="0" presId="urn:microsoft.com/office/officeart/2005/8/layout/cycle3"/>
    <dgm:cxn modelId="{9F1752C4-60E6-4605-AC56-E47AD6898F5C}" srcId="{16960C84-7228-45B6-838A-1BABF9004D28}" destId="{C0509906-326A-4CAA-B01E-9595789356A9}" srcOrd="0" destOrd="0" parTransId="{55678CB3-569C-47BE-8CD6-B3F3C48064FC}" sibTransId="{08931032-CE92-46BB-ACE7-E7D863835AEB}"/>
    <dgm:cxn modelId="{EC4A9BC4-B6DD-4D7D-A80F-D4F217481EE1}" srcId="{16960C84-7228-45B6-838A-1BABF9004D28}" destId="{95819C23-388E-43BA-97E1-199AD69A1F1F}" srcOrd="2" destOrd="0" parTransId="{8B638578-BC78-4106-B618-1CD0027B4649}" sibTransId="{1A389D40-C46A-4EA2-A933-1A82701669DC}"/>
    <dgm:cxn modelId="{FB3F1129-34F4-4316-A786-CE64AFC709DA}" type="presOf" srcId="{95819C23-388E-43BA-97E1-199AD69A1F1F}" destId="{0FBA5FF4-7E5F-4EA4-AD22-DB8C2C4BF233}" srcOrd="0" destOrd="0" presId="urn:microsoft.com/office/officeart/2005/8/layout/cycle3"/>
    <dgm:cxn modelId="{AA6AE4A1-A357-4F70-98E3-B91CCD824046}" type="presOf" srcId="{676C95EB-3EF9-4244-A3D2-D5C6E9E3444C}" destId="{FF58996E-04E4-4CC5-A25E-673E78AEA488}" srcOrd="0" destOrd="0" presId="urn:microsoft.com/office/officeart/2005/8/layout/cycle3"/>
    <dgm:cxn modelId="{533C26AF-2E5F-4810-9C8B-124AC0CFFDE5}" type="presOf" srcId="{08931032-CE92-46BB-ACE7-E7D863835AEB}" destId="{45886C5A-81CA-4856-A2D1-4A49674E53E3}" srcOrd="0" destOrd="0" presId="urn:microsoft.com/office/officeart/2005/8/layout/cycle3"/>
    <dgm:cxn modelId="{7DC6222C-B29E-4D4D-9B4B-98F05C17739E}" type="presOf" srcId="{0458BCF6-7D53-46B0-8929-535CA9A685C1}" destId="{9B45D675-6813-479F-9D05-2722A8CC9190}" srcOrd="0" destOrd="0" presId="urn:microsoft.com/office/officeart/2005/8/layout/cycle3"/>
    <dgm:cxn modelId="{39117ECC-9F7F-418A-8AAE-18C549ED6FC3}" srcId="{16960C84-7228-45B6-838A-1BABF9004D28}" destId="{0458BCF6-7D53-46B0-8929-535CA9A685C1}" srcOrd="1" destOrd="0" parTransId="{A6C119EC-F7AC-483B-BA5B-81B99B1CC2B2}" sibTransId="{7C2BBBEB-0F1E-4C39-848F-1204EE96707A}"/>
    <dgm:cxn modelId="{C5B74727-1143-48C1-9412-A46A0299B863}" srcId="{16960C84-7228-45B6-838A-1BABF9004D28}" destId="{676C95EB-3EF9-4244-A3D2-D5C6E9E3444C}" srcOrd="3" destOrd="0" parTransId="{74945F6C-B1C3-4A53-B9CA-285DD51B92C6}" sibTransId="{61007BB6-450A-4DD9-A062-1F3102B5B343}"/>
    <dgm:cxn modelId="{6B68A5E9-9427-42A0-89D5-F64BB6F2B3CA}" type="presParOf" srcId="{AE109C02-BCC3-4104-A4EE-CCD5086F0F9A}" destId="{F373AA52-6E78-42A3-9EEB-424473C34D35}" srcOrd="0" destOrd="0" presId="urn:microsoft.com/office/officeart/2005/8/layout/cycle3"/>
    <dgm:cxn modelId="{AFF33C47-6D6E-40DC-B689-DE578BD2388B}" type="presParOf" srcId="{F373AA52-6E78-42A3-9EEB-424473C34D35}" destId="{96057B6A-0047-49EC-80FB-808D53AC0ADA}" srcOrd="0" destOrd="0" presId="urn:microsoft.com/office/officeart/2005/8/layout/cycle3"/>
    <dgm:cxn modelId="{69789A1D-C916-41BA-B57E-DF8C88E52A2E}" type="presParOf" srcId="{F373AA52-6E78-42A3-9EEB-424473C34D35}" destId="{45886C5A-81CA-4856-A2D1-4A49674E53E3}" srcOrd="1" destOrd="0" presId="urn:microsoft.com/office/officeart/2005/8/layout/cycle3"/>
    <dgm:cxn modelId="{0458C8BF-2898-48CD-B63D-E9E1BB84DA32}" type="presParOf" srcId="{F373AA52-6E78-42A3-9EEB-424473C34D35}" destId="{9B45D675-6813-479F-9D05-2722A8CC9190}" srcOrd="2" destOrd="0" presId="urn:microsoft.com/office/officeart/2005/8/layout/cycle3"/>
    <dgm:cxn modelId="{FFC9D54D-245D-4747-AF36-54C4146E060B}" type="presParOf" srcId="{F373AA52-6E78-42A3-9EEB-424473C34D35}" destId="{0FBA5FF4-7E5F-4EA4-AD22-DB8C2C4BF233}" srcOrd="3" destOrd="0" presId="urn:microsoft.com/office/officeart/2005/8/layout/cycle3"/>
    <dgm:cxn modelId="{8E3E8545-AD34-40BB-A51D-7917E43F73E7}" type="presParOf" srcId="{F373AA52-6E78-42A3-9EEB-424473C34D35}" destId="{FF58996E-04E4-4CC5-A25E-673E78AEA488}" srcOrd="4" destOrd="0" presId="urn:microsoft.com/office/officeart/2005/8/layout/cycle3"/>
    <dgm:cxn modelId="{E9774AF2-84F6-4358-8F8D-1746477AC361}" type="presParOf" srcId="{F373AA52-6E78-42A3-9EEB-424473C34D35}" destId="{365DA73E-F65F-4CFC-960A-AFE56442496F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3E5D46-F79A-4C3D-B523-E3F01C9CC233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DE5F5F-F9F6-4D8B-A434-CF2431507724}">
      <dgm:prSet phldrT="[Text]"/>
      <dgm:spPr>
        <a:solidFill>
          <a:srgbClr val="6929A2"/>
        </a:solidFill>
      </dgm:spPr>
      <dgm:t>
        <a:bodyPr/>
        <a:lstStyle/>
        <a:p>
          <a:r>
            <a:rPr lang="en-US" dirty="0"/>
            <a:t>MAJIKAN DAN PEKERJA BOLEH MENDAFTAR MELALUI BORANG 1 DAN BORANG 2.</a:t>
          </a:r>
        </a:p>
      </dgm:t>
    </dgm:pt>
    <dgm:pt modelId="{8551DE44-0D3A-44E6-9FAD-4D87296BA3CC}" type="parTrans" cxnId="{04B6BA17-470C-4D32-906E-6888AAC55FF9}">
      <dgm:prSet/>
      <dgm:spPr/>
      <dgm:t>
        <a:bodyPr/>
        <a:lstStyle/>
        <a:p>
          <a:endParaRPr lang="en-US"/>
        </a:p>
      </dgm:t>
    </dgm:pt>
    <dgm:pt modelId="{1BDB4D50-13EB-4A83-9458-B7BD7848CDEA}" type="sibTrans" cxnId="{04B6BA17-470C-4D32-906E-6888AAC55FF9}">
      <dgm:prSet/>
      <dgm:spPr/>
      <dgm:t>
        <a:bodyPr/>
        <a:lstStyle/>
        <a:p>
          <a:endParaRPr lang="en-US"/>
        </a:p>
      </dgm:t>
    </dgm:pt>
    <dgm:pt modelId="{DF4A300C-44B0-443F-9CFD-3EBD7AA54F27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/>
            <a:t>PENDAFTARAN BOLEH DILAKUKAN MELALUI KAUNTER PERKESO ATAU IDENTITI KORPORAT MALAYSIA (My </a:t>
          </a:r>
          <a:r>
            <a:rPr lang="en-US" dirty="0" err="1"/>
            <a:t>CoID</a:t>
          </a:r>
          <a:r>
            <a:rPr lang="en-US" dirty="0"/>
            <a:t>).</a:t>
          </a:r>
        </a:p>
      </dgm:t>
    </dgm:pt>
    <dgm:pt modelId="{F1C85775-9F96-4E6A-B98E-6939A2BC852A}" type="parTrans" cxnId="{C96E6E42-C687-4105-9913-AC1CD7F6450F}">
      <dgm:prSet/>
      <dgm:spPr/>
      <dgm:t>
        <a:bodyPr/>
        <a:lstStyle/>
        <a:p>
          <a:endParaRPr lang="en-US"/>
        </a:p>
      </dgm:t>
    </dgm:pt>
    <dgm:pt modelId="{A2AE4CB3-7B57-4C46-9B83-C69780B625CB}" type="sibTrans" cxnId="{C96E6E42-C687-4105-9913-AC1CD7F6450F}">
      <dgm:prSet/>
      <dgm:spPr/>
      <dgm:t>
        <a:bodyPr/>
        <a:lstStyle/>
        <a:p>
          <a:endParaRPr lang="en-US"/>
        </a:p>
      </dgm:t>
    </dgm:pt>
    <dgm:pt modelId="{57672616-B408-4600-A575-9B2108E2A9CD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MAJIKAN BERTANGGUNGJAWAB UNTUK MENYIMPAN DATA SECARA ELEKTRONIK ATAU MANUAL</a:t>
          </a:r>
        </a:p>
      </dgm:t>
    </dgm:pt>
    <dgm:pt modelId="{65BA4EB4-52C6-4816-BD1D-3629D3A5A38E}" type="parTrans" cxnId="{83CD6A68-37F6-4A2A-A567-39292FB5BD44}">
      <dgm:prSet/>
      <dgm:spPr/>
      <dgm:t>
        <a:bodyPr/>
        <a:lstStyle/>
        <a:p>
          <a:endParaRPr lang="en-US"/>
        </a:p>
      </dgm:t>
    </dgm:pt>
    <dgm:pt modelId="{75D46915-4E88-4760-8C10-90C01C580179}" type="sibTrans" cxnId="{83CD6A68-37F6-4A2A-A567-39292FB5BD44}">
      <dgm:prSet/>
      <dgm:spPr/>
      <dgm:t>
        <a:bodyPr/>
        <a:lstStyle/>
        <a:p>
          <a:endParaRPr lang="en-US"/>
        </a:p>
      </dgm:t>
    </dgm:pt>
    <dgm:pt modelId="{B95AD6E7-D365-45BB-BCCF-F06A223E62A1}" type="pres">
      <dgm:prSet presAssocID="{643E5D46-F79A-4C3D-B523-E3F01C9CC23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ACBA5C1E-6D0D-4B7C-9BE5-6C6ED9B73B6D}" type="pres">
      <dgm:prSet presAssocID="{C0DE5F5F-F9F6-4D8B-A434-CF243150772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77E40268-F861-46BB-9BBE-06832149EC67}" type="pres">
      <dgm:prSet presAssocID="{1BDB4D50-13EB-4A83-9458-B7BD7848CDEA}" presName="sibTrans" presStyleLbl="sibTrans1D1" presStyleIdx="0" presStyleCnt="2"/>
      <dgm:spPr/>
      <dgm:t>
        <a:bodyPr/>
        <a:lstStyle/>
        <a:p>
          <a:endParaRPr lang="en-MY"/>
        </a:p>
      </dgm:t>
    </dgm:pt>
    <dgm:pt modelId="{8B4438E7-207A-4B84-9100-37B733E86334}" type="pres">
      <dgm:prSet presAssocID="{1BDB4D50-13EB-4A83-9458-B7BD7848CDEA}" presName="connectorText" presStyleLbl="sibTrans1D1" presStyleIdx="0" presStyleCnt="2"/>
      <dgm:spPr/>
      <dgm:t>
        <a:bodyPr/>
        <a:lstStyle/>
        <a:p>
          <a:endParaRPr lang="en-MY"/>
        </a:p>
      </dgm:t>
    </dgm:pt>
    <dgm:pt modelId="{BBC6ECC8-E6EE-4D7D-BC3B-7965083A84E2}" type="pres">
      <dgm:prSet presAssocID="{DF4A300C-44B0-443F-9CFD-3EBD7AA54F2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ABD66E52-F074-4AEF-9CF2-411BCAB5E348}" type="pres">
      <dgm:prSet presAssocID="{A2AE4CB3-7B57-4C46-9B83-C69780B625CB}" presName="sibTrans" presStyleLbl="sibTrans1D1" presStyleIdx="1" presStyleCnt="2"/>
      <dgm:spPr/>
      <dgm:t>
        <a:bodyPr/>
        <a:lstStyle/>
        <a:p>
          <a:endParaRPr lang="en-MY"/>
        </a:p>
      </dgm:t>
    </dgm:pt>
    <dgm:pt modelId="{2FABE628-9B5B-4BE7-9CA0-A6DA8622D2CD}" type="pres">
      <dgm:prSet presAssocID="{A2AE4CB3-7B57-4C46-9B83-C69780B625CB}" presName="connectorText" presStyleLbl="sibTrans1D1" presStyleIdx="1" presStyleCnt="2"/>
      <dgm:spPr/>
      <dgm:t>
        <a:bodyPr/>
        <a:lstStyle/>
        <a:p>
          <a:endParaRPr lang="en-MY"/>
        </a:p>
      </dgm:t>
    </dgm:pt>
    <dgm:pt modelId="{0BFE0A96-7204-41E5-A02A-EEA67CFC3E0D}" type="pres">
      <dgm:prSet presAssocID="{57672616-B408-4600-A575-9B2108E2A9C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FA11E6C1-9CB4-4737-9607-D455314357CB}" type="presOf" srcId="{A2AE4CB3-7B57-4C46-9B83-C69780B625CB}" destId="{2FABE628-9B5B-4BE7-9CA0-A6DA8622D2CD}" srcOrd="1" destOrd="0" presId="urn:microsoft.com/office/officeart/2005/8/layout/bProcess3"/>
    <dgm:cxn modelId="{D21B9B53-0E2A-48FC-B71C-6158DB0A72F0}" type="presOf" srcId="{643E5D46-F79A-4C3D-B523-E3F01C9CC233}" destId="{B95AD6E7-D365-45BB-BCCF-F06A223E62A1}" srcOrd="0" destOrd="0" presId="urn:microsoft.com/office/officeart/2005/8/layout/bProcess3"/>
    <dgm:cxn modelId="{73BB3197-AD2C-4FA7-8DB2-B272FBB8FBEA}" type="presOf" srcId="{1BDB4D50-13EB-4A83-9458-B7BD7848CDEA}" destId="{77E40268-F861-46BB-9BBE-06832149EC67}" srcOrd="0" destOrd="0" presId="urn:microsoft.com/office/officeart/2005/8/layout/bProcess3"/>
    <dgm:cxn modelId="{04B6BA17-470C-4D32-906E-6888AAC55FF9}" srcId="{643E5D46-F79A-4C3D-B523-E3F01C9CC233}" destId="{C0DE5F5F-F9F6-4D8B-A434-CF2431507724}" srcOrd="0" destOrd="0" parTransId="{8551DE44-0D3A-44E6-9FAD-4D87296BA3CC}" sibTransId="{1BDB4D50-13EB-4A83-9458-B7BD7848CDEA}"/>
    <dgm:cxn modelId="{83CD6A68-37F6-4A2A-A567-39292FB5BD44}" srcId="{643E5D46-F79A-4C3D-B523-E3F01C9CC233}" destId="{57672616-B408-4600-A575-9B2108E2A9CD}" srcOrd="2" destOrd="0" parTransId="{65BA4EB4-52C6-4816-BD1D-3629D3A5A38E}" sibTransId="{75D46915-4E88-4760-8C10-90C01C580179}"/>
    <dgm:cxn modelId="{9FADAB7E-2FD6-49AE-97E3-73691DC78C40}" type="presOf" srcId="{C0DE5F5F-F9F6-4D8B-A434-CF2431507724}" destId="{ACBA5C1E-6D0D-4B7C-9BE5-6C6ED9B73B6D}" srcOrd="0" destOrd="0" presId="urn:microsoft.com/office/officeart/2005/8/layout/bProcess3"/>
    <dgm:cxn modelId="{3057D2E3-DE25-41F7-89D7-0D580EE1CACC}" type="presOf" srcId="{A2AE4CB3-7B57-4C46-9B83-C69780B625CB}" destId="{ABD66E52-F074-4AEF-9CF2-411BCAB5E348}" srcOrd="0" destOrd="0" presId="urn:microsoft.com/office/officeart/2005/8/layout/bProcess3"/>
    <dgm:cxn modelId="{C96E6E42-C687-4105-9913-AC1CD7F6450F}" srcId="{643E5D46-F79A-4C3D-B523-E3F01C9CC233}" destId="{DF4A300C-44B0-443F-9CFD-3EBD7AA54F27}" srcOrd="1" destOrd="0" parTransId="{F1C85775-9F96-4E6A-B98E-6939A2BC852A}" sibTransId="{A2AE4CB3-7B57-4C46-9B83-C69780B625CB}"/>
    <dgm:cxn modelId="{AAA143D3-8BC0-4A56-86CD-C3C67E2EF66C}" type="presOf" srcId="{57672616-B408-4600-A575-9B2108E2A9CD}" destId="{0BFE0A96-7204-41E5-A02A-EEA67CFC3E0D}" srcOrd="0" destOrd="0" presId="urn:microsoft.com/office/officeart/2005/8/layout/bProcess3"/>
    <dgm:cxn modelId="{6960A67E-2B53-43B4-A607-D863F981A07E}" type="presOf" srcId="{DF4A300C-44B0-443F-9CFD-3EBD7AA54F27}" destId="{BBC6ECC8-E6EE-4D7D-BC3B-7965083A84E2}" srcOrd="0" destOrd="0" presId="urn:microsoft.com/office/officeart/2005/8/layout/bProcess3"/>
    <dgm:cxn modelId="{E1107D84-6E5B-446F-AEF9-6A947A772991}" type="presOf" srcId="{1BDB4D50-13EB-4A83-9458-B7BD7848CDEA}" destId="{8B4438E7-207A-4B84-9100-37B733E86334}" srcOrd="1" destOrd="0" presId="urn:microsoft.com/office/officeart/2005/8/layout/bProcess3"/>
    <dgm:cxn modelId="{25543613-8AA2-4497-80F6-19BD0383F058}" type="presParOf" srcId="{B95AD6E7-D365-45BB-BCCF-F06A223E62A1}" destId="{ACBA5C1E-6D0D-4B7C-9BE5-6C6ED9B73B6D}" srcOrd="0" destOrd="0" presId="urn:microsoft.com/office/officeart/2005/8/layout/bProcess3"/>
    <dgm:cxn modelId="{64D92012-E6DE-4937-A6BE-3A4D440ED991}" type="presParOf" srcId="{B95AD6E7-D365-45BB-BCCF-F06A223E62A1}" destId="{77E40268-F861-46BB-9BBE-06832149EC67}" srcOrd="1" destOrd="0" presId="urn:microsoft.com/office/officeart/2005/8/layout/bProcess3"/>
    <dgm:cxn modelId="{72823D0D-0B15-4C80-9D58-343D4A8166F5}" type="presParOf" srcId="{77E40268-F861-46BB-9BBE-06832149EC67}" destId="{8B4438E7-207A-4B84-9100-37B733E86334}" srcOrd="0" destOrd="0" presId="urn:microsoft.com/office/officeart/2005/8/layout/bProcess3"/>
    <dgm:cxn modelId="{768A00EB-A809-4F5F-870C-825B6E3027F9}" type="presParOf" srcId="{B95AD6E7-D365-45BB-BCCF-F06A223E62A1}" destId="{BBC6ECC8-E6EE-4D7D-BC3B-7965083A84E2}" srcOrd="2" destOrd="0" presId="urn:microsoft.com/office/officeart/2005/8/layout/bProcess3"/>
    <dgm:cxn modelId="{634C891D-3A03-4410-9D2B-32596EF01C09}" type="presParOf" srcId="{B95AD6E7-D365-45BB-BCCF-F06A223E62A1}" destId="{ABD66E52-F074-4AEF-9CF2-411BCAB5E348}" srcOrd="3" destOrd="0" presId="urn:microsoft.com/office/officeart/2005/8/layout/bProcess3"/>
    <dgm:cxn modelId="{17AC0D17-33B5-4672-BD17-7AC5FB0C3328}" type="presParOf" srcId="{ABD66E52-F074-4AEF-9CF2-411BCAB5E348}" destId="{2FABE628-9B5B-4BE7-9CA0-A6DA8622D2CD}" srcOrd="0" destOrd="0" presId="urn:microsoft.com/office/officeart/2005/8/layout/bProcess3"/>
    <dgm:cxn modelId="{7EB917E6-99CB-4A79-AE4C-BD0C0F490FF8}" type="presParOf" srcId="{B95AD6E7-D365-45BB-BCCF-F06A223E62A1}" destId="{0BFE0A96-7204-41E5-A02A-EEA67CFC3E0D}" srcOrd="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03683EC-4044-42F8-A736-52F7B711E8F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8A09BD-92A8-4C48-AE06-18ABF4D50893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6000" dirty="0"/>
            <a:t>CARUMAN JENIS PERTAMA</a:t>
          </a:r>
        </a:p>
      </dgm:t>
    </dgm:pt>
    <dgm:pt modelId="{D073A924-6D81-409E-9B8E-71B7A0B4C1D6}" type="parTrans" cxnId="{2FCA4A8A-D746-47AD-964E-0311A92FDD23}">
      <dgm:prSet/>
      <dgm:spPr/>
      <dgm:t>
        <a:bodyPr/>
        <a:lstStyle/>
        <a:p>
          <a:endParaRPr lang="en-US"/>
        </a:p>
      </dgm:t>
    </dgm:pt>
    <dgm:pt modelId="{449F595A-78BF-46EE-83D7-7ED82BBE4F07}" type="sibTrans" cxnId="{2FCA4A8A-D746-47AD-964E-0311A92FDD23}">
      <dgm:prSet/>
      <dgm:spPr/>
      <dgm:t>
        <a:bodyPr/>
        <a:lstStyle/>
        <a:p>
          <a:endParaRPr lang="en-US"/>
        </a:p>
      </dgm:t>
    </dgm:pt>
    <dgm:pt modelId="{8026544B-0E94-468C-9187-9FC13DCCB940}">
      <dgm:prSet phldrT="[Text]" custT="1"/>
      <dgm:spPr/>
      <dgm:t>
        <a:bodyPr/>
        <a:lstStyle/>
        <a:p>
          <a:r>
            <a:rPr lang="en-US" sz="3200" dirty="0" err="1"/>
            <a:t>Untuk</a:t>
          </a:r>
          <a:r>
            <a:rPr lang="en-US" sz="3200" dirty="0"/>
            <a:t> </a:t>
          </a:r>
          <a:r>
            <a:rPr lang="en-US" sz="3200" dirty="0" err="1"/>
            <a:t>pekerja</a:t>
          </a:r>
          <a:r>
            <a:rPr lang="en-US" sz="3200" dirty="0"/>
            <a:t> yang </a:t>
          </a:r>
          <a:r>
            <a:rPr lang="en-US" sz="3200" dirty="0" err="1"/>
            <a:t>berumur</a:t>
          </a:r>
          <a:r>
            <a:rPr lang="en-US" sz="3200" dirty="0"/>
            <a:t> </a:t>
          </a:r>
          <a:r>
            <a:rPr lang="en-US" sz="3200" dirty="0" err="1"/>
            <a:t>kurang</a:t>
          </a:r>
          <a:r>
            <a:rPr lang="en-US" sz="3200" dirty="0"/>
            <a:t> </a:t>
          </a:r>
          <a:r>
            <a:rPr lang="en-US" sz="3200" dirty="0" err="1"/>
            <a:t>daripada</a:t>
          </a:r>
          <a:r>
            <a:rPr lang="en-US" sz="3200" dirty="0"/>
            <a:t> 60 </a:t>
          </a:r>
          <a:r>
            <a:rPr lang="en-US" sz="3200" dirty="0" err="1"/>
            <a:t>tahun</a:t>
          </a:r>
          <a:r>
            <a:rPr lang="en-US" sz="3200" dirty="0"/>
            <a:t>, </a:t>
          </a:r>
          <a:r>
            <a:rPr lang="en-US" sz="3200" dirty="0" err="1"/>
            <a:t>caruman</a:t>
          </a:r>
          <a:r>
            <a:rPr lang="en-US" sz="3200" dirty="0"/>
            <a:t> </a:t>
          </a:r>
          <a:r>
            <a:rPr lang="en-US" sz="3200" dirty="0" err="1"/>
            <a:t>harus</a:t>
          </a:r>
          <a:r>
            <a:rPr lang="en-US" sz="3200" dirty="0"/>
            <a:t> </a:t>
          </a:r>
          <a:r>
            <a:rPr lang="en-US" sz="3200" dirty="0" err="1"/>
            <a:t>dibayar</a:t>
          </a:r>
          <a:r>
            <a:rPr lang="en-US" sz="3200" dirty="0"/>
            <a:t> </a:t>
          </a:r>
          <a:r>
            <a:rPr lang="en-US" sz="3200" dirty="0" err="1"/>
            <a:t>oleh</a:t>
          </a:r>
          <a:r>
            <a:rPr lang="en-US" sz="3200" dirty="0"/>
            <a:t> </a:t>
          </a:r>
          <a:r>
            <a:rPr lang="en-US" sz="3200" dirty="0" err="1"/>
            <a:t>majikan</a:t>
          </a:r>
          <a:r>
            <a:rPr lang="en-US" sz="3200" dirty="0"/>
            <a:t> </a:t>
          </a:r>
          <a:r>
            <a:rPr lang="en-US" sz="3200" dirty="0" err="1"/>
            <a:t>dan</a:t>
          </a:r>
          <a:r>
            <a:rPr lang="en-US" sz="3200" dirty="0"/>
            <a:t> </a:t>
          </a:r>
          <a:r>
            <a:rPr lang="en-US" sz="3200" dirty="0" err="1"/>
            <a:t>pekerja</a:t>
          </a:r>
          <a:r>
            <a:rPr lang="en-US" sz="3200" dirty="0"/>
            <a:t> </a:t>
          </a:r>
          <a:r>
            <a:rPr lang="en-US" sz="3200" dirty="0" err="1"/>
            <a:t>untuk</a:t>
          </a:r>
          <a:r>
            <a:rPr lang="en-US" sz="3200" dirty="0"/>
            <a:t> SKIM </a:t>
          </a:r>
          <a:r>
            <a:rPr lang="en-US" sz="3200" dirty="0" err="1"/>
            <a:t>Bencana</a:t>
          </a:r>
          <a:r>
            <a:rPr lang="en-US" sz="3200" dirty="0"/>
            <a:t> </a:t>
          </a:r>
          <a:r>
            <a:rPr lang="en-US" sz="3200" dirty="0" err="1"/>
            <a:t>Pekerjaan</a:t>
          </a:r>
          <a:r>
            <a:rPr lang="en-US" sz="3200" dirty="0"/>
            <a:t> </a:t>
          </a:r>
          <a:r>
            <a:rPr lang="en-US" sz="3200" dirty="0" err="1"/>
            <a:t>dan</a:t>
          </a:r>
          <a:r>
            <a:rPr lang="en-US" sz="3200" dirty="0"/>
            <a:t> Skim </a:t>
          </a:r>
          <a:r>
            <a:rPr lang="en-US" sz="3200" dirty="0" err="1"/>
            <a:t>Keilatan</a:t>
          </a:r>
          <a:r>
            <a:rPr lang="en-US" sz="3200" dirty="0"/>
            <a:t>.</a:t>
          </a:r>
        </a:p>
      </dgm:t>
    </dgm:pt>
    <dgm:pt modelId="{DC6120F5-6A45-4253-86BF-4C00C0FE065A}" type="parTrans" cxnId="{5FD7C734-CE81-4B15-882E-4B533EE7A0D4}">
      <dgm:prSet/>
      <dgm:spPr/>
      <dgm:t>
        <a:bodyPr/>
        <a:lstStyle/>
        <a:p>
          <a:endParaRPr lang="en-US"/>
        </a:p>
      </dgm:t>
    </dgm:pt>
    <dgm:pt modelId="{42C33226-CF25-4ADF-865F-4263179C5013}" type="sibTrans" cxnId="{5FD7C734-CE81-4B15-882E-4B533EE7A0D4}">
      <dgm:prSet/>
      <dgm:spPr/>
      <dgm:t>
        <a:bodyPr/>
        <a:lstStyle/>
        <a:p>
          <a:endParaRPr lang="en-US"/>
        </a:p>
      </dgm:t>
    </dgm:pt>
    <dgm:pt modelId="{359E29E6-D98C-4F43-BB1E-3121C0560421}">
      <dgm:prSet phldrT="[Text]"/>
      <dgm:spPr/>
      <dgm:t>
        <a:bodyPr/>
        <a:lstStyle/>
        <a:p>
          <a:r>
            <a:rPr lang="en-US" dirty="0"/>
            <a:t>CARUMAN JENIS KEDUA</a:t>
          </a:r>
        </a:p>
      </dgm:t>
    </dgm:pt>
    <dgm:pt modelId="{DA16289C-F9D1-4608-A384-253F67CA71D3}" type="parTrans" cxnId="{E5E8EC9F-5903-4983-9197-07C24795D57B}">
      <dgm:prSet/>
      <dgm:spPr/>
      <dgm:t>
        <a:bodyPr/>
        <a:lstStyle/>
        <a:p>
          <a:endParaRPr lang="en-US"/>
        </a:p>
      </dgm:t>
    </dgm:pt>
    <dgm:pt modelId="{8848C7C0-38C7-4145-92FB-B9216ACF5919}" type="sibTrans" cxnId="{E5E8EC9F-5903-4983-9197-07C24795D57B}">
      <dgm:prSet/>
      <dgm:spPr/>
      <dgm:t>
        <a:bodyPr/>
        <a:lstStyle/>
        <a:p>
          <a:endParaRPr lang="en-US"/>
        </a:p>
      </dgm:t>
    </dgm:pt>
    <dgm:pt modelId="{ADA249B1-D137-4638-B0FE-EB6FC15CABB0}">
      <dgm:prSet phldrT="[Text]" custT="1"/>
      <dgm:spPr/>
      <dgm:t>
        <a:bodyPr/>
        <a:lstStyle/>
        <a:p>
          <a:r>
            <a:rPr lang="en-US" sz="3200" dirty="0"/>
            <a:t>Kadar </a:t>
          </a:r>
          <a:r>
            <a:rPr lang="en-US" sz="3200" dirty="0" err="1"/>
            <a:t>caruman</a:t>
          </a:r>
          <a:r>
            <a:rPr lang="en-US" sz="3200" dirty="0"/>
            <a:t> di </a:t>
          </a:r>
          <a:r>
            <a:rPr lang="en-US" sz="3200" dirty="0" err="1"/>
            <a:t>bawah</a:t>
          </a:r>
          <a:r>
            <a:rPr lang="en-US" sz="3200" dirty="0"/>
            <a:t> </a:t>
          </a:r>
          <a:r>
            <a:rPr lang="en-US" sz="3200" dirty="0" err="1"/>
            <a:t>jenis</a:t>
          </a:r>
          <a:r>
            <a:rPr lang="en-US" sz="3200" dirty="0"/>
            <a:t> </a:t>
          </a:r>
          <a:r>
            <a:rPr lang="en-US" sz="3200" dirty="0" err="1"/>
            <a:t>ini</a:t>
          </a:r>
          <a:r>
            <a:rPr lang="en-US" sz="3200" dirty="0"/>
            <a:t> </a:t>
          </a:r>
          <a:r>
            <a:rPr lang="en-US" sz="3200" dirty="0" err="1"/>
            <a:t>adalah</a:t>
          </a:r>
          <a:r>
            <a:rPr lang="en-US" sz="3200" dirty="0"/>
            <a:t> </a:t>
          </a:r>
          <a:r>
            <a:rPr lang="en-US" sz="3200" dirty="0" err="1"/>
            <a:t>daripada</a:t>
          </a:r>
          <a:r>
            <a:rPr lang="en-US" sz="3200" dirty="0"/>
            <a:t> </a:t>
          </a:r>
          <a:r>
            <a:rPr lang="en-US" sz="3200" dirty="0" err="1"/>
            <a:t>syer</a:t>
          </a:r>
          <a:r>
            <a:rPr lang="en-US" sz="3200" dirty="0"/>
            <a:t> </a:t>
          </a:r>
          <a:r>
            <a:rPr lang="en-US" sz="3200" dirty="0" err="1"/>
            <a:t>majikan</a:t>
          </a:r>
          <a:r>
            <a:rPr lang="en-US" sz="3200" dirty="0"/>
            <a:t> </a:t>
          </a:r>
          <a:r>
            <a:rPr lang="en-US" sz="3200" dirty="0" err="1"/>
            <a:t>sahaja</a:t>
          </a:r>
          <a:r>
            <a:rPr lang="en-US" sz="3200" dirty="0"/>
            <a:t> </a:t>
          </a:r>
          <a:r>
            <a:rPr lang="en-US" sz="3200" dirty="0" err="1"/>
            <a:t>iaitu</a:t>
          </a:r>
          <a:r>
            <a:rPr lang="en-US" sz="3200" dirty="0"/>
            <a:t> </a:t>
          </a:r>
          <a:r>
            <a:rPr lang="en-US" sz="3200" dirty="0" err="1"/>
            <a:t>sebanyak</a:t>
          </a:r>
          <a:r>
            <a:rPr lang="en-US" sz="3200" dirty="0"/>
            <a:t> 1.25% </a:t>
          </a:r>
          <a:r>
            <a:rPr lang="en-US" sz="3200" dirty="0" err="1"/>
            <a:t>daripada</a:t>
          </a:r>
          <a:r>
            <a:rPr lang="en-US" sz="3200" dirty="0"/>
            <a:t> </a:t>
          </a:r>
          <a:r>
            <a:rPr lang="en-US" sz="3200" dirty="0" err="1"/>
            <a:t>gaji</a:t>
          </a:r>
          <a:r>
            <a:rPr lang="en-US" sz="3200" dirty="0"/>
            <a:t> </a:t>
          </a:r>
          <a:r>
            <a:rPr lang="en-US" sz="3200" dirty="0" err="1"/>
            <a:t>bulanan</a:t>
          </a:r>
          <a:r>
            <a:rPr lang="en-US" sz="3200" dirty="0"/>
            <a:t> </a:t>
          </a:r>
          <a:r>
            <a:rPr lang="en-US" sz="3200" dirty="0" err="1"/>
            <a:t>pekerja</a:t>
          </a:r>
          <a:r>
            <a:rPr lang="en-US" sz="3200" dirty="0"/>
            <a:t>.</a:t>
          </a:r>
        </a:p>
      </dgm:t>
    </dgm:pt>
    <dgm:pt modelId="{F1CA84D3-6019-4EF6-B06D-28A3B7ED697D}" type="parTrans" cxnId="{1C8B7F86-38A1-485F-BBF4-B0DCA1E65FB4}">
      <dgm:prSet/>
      <dgm:spPr/>
      <dgm:t>
        <a:bodyPr/>
        <a:lstStyle/>
        <a:p>
          <a:endParaRPr lang="en-US"/>
        </a:p>
      </dgm:t>
    </dgm:pt>
    <dgm:pt modelId="{8DBDFC19-9DAD-40D6-A8DA-DB30813DBE75}" type="sibTrans" cxnId="{1C8B7F86-38A1-485F-BBF4-B0DCA1E65FB4}">
      <dgm:prSet/>
      <dgm:spPr/>
      <dgm:t>
        <a:bodyPr/>
        <a:lstStyle/>
        <a:p>
          <a:endParaRPr lang="en-US"/>
        </a:p>
      </dgm:t>
    </dgm:pt>
    <dgm:pt modelId="{F864C33A-CD99-49F9-B605-B274C1D58570}">
      <dgm:prSet phldrT="[Text]" custT="1"/>
      <dgm:spPr/>
      <dgm:t>
        <a:bodyPr/>
        <a:lstStyle/>
        <a:p>
          <a:r>
            <a:rPr lang="en-US" sz="3200" dirty="0"/>
            <a:t>Kadar </a:t>
          </a:r>
          <a:r>
            <a:rPr lang="en-US" sz="3200" dirty="0" err="1"/>
            <a:t>caruman</a:t>
          </a:r>
          <a:r>
            <a:rPr lang="en-US" sz="3200" dirty="0"/>
            <a:t> </a:t>
          </a:r>
          <a:r>
            <a:rPr lang="en-US" sz="3200" dirty="0" err="1"/>
            <a:t>terdiri</a:t>
          </a:r>
          <a:r>
            <a:rPr lang="en-US" sz="3200" dirty="0"/>
            <a:t> </a:t>
          </a:r>
          <a:r>
            <a:rPr lang="en-US" sz="3200" dirty="0" err="1"/>
            <a:t>daripada</a:t>
          </a:r>
          <a:r>
            <a:rPr lang="en-US" sz="3200" dirty="0"/>
            <a:t> 1.75% </a:t>
          </a:r>
          <a:r>
            <a:rPr lang="en-US" sz="3200" dirty="0" err="1"/>
            <a:t>syer</a:t>
          </a:r>
          <a:r>
            <a:rPr lang="en-US" sz="3200" dirty="0"/>
            <a:t> </a:t>
          </a:r>
          <a:r>
            <a:rPr lang="en-US" sz="3200" dirty="0" err="1"/>
            <a:t>majikan</a:t>
          </a:r>
          <a:r>
            <a:rPr lang="en-US" sz="3200" dirty="0"/>
            <a:t> </a:t>
          </a:r>
          <a:r>
            <a:rPr lang="en-US" sz="3200" dirty="0" err="1"/>
            <a:t>dan</a:t>
          </a:r>
          <a:r>
            <a:rPr lang="en-US" sz="3200" dirty="0"/>
            <a:t> 0.5% </a:t>
          </a:r>
          <a:r>
            <a:rPr lang="en-US" sz="3200" dirty="0" err="1"/>
            <a:t>syer</a:t>
          </a:r>
          <a:r>
            <a:rPr lang="en-US" sz="3200" dirty="0"/>
            <a:t> </a:t>
          </a:r>
          <a:r>
            <a:rPr lang="en-US" sz="3200" dirty="0" err="1"/>
            <a:t>pekerja</a:t>
          </a:r>
          <a:r>
            <a:rPr lang="en-US" sz="3200" dirty="0"/>
            <a:t> </a:t>
          </a:r>
          <a:r>
            <a:rPr lang="en-US" sz="3200" dirty="0" err="1"/>
            <a:t>daripada</a:t>
          </a:r>
          <a:r>
            <a:rPr lang="en-US" sz="3200" dirty="0"/>
            <a:t> </a:t>
          </a:r>
          <a:r>
            <a:rPr lang="en-US" sz="3200" dirty="0" err="1"/>
            <a:t>gaji</a:t>
          </a:r>
          <a:r>
            <a:rPr lang="en-US" sz="3200" dirty="0"/>
            <a:t> </a:t>
          </a:r>
          <a:r>
            <a:rPr lang="en-US" sz="3200" dirty="0" err="1"/>
            <a:t>bulanan</a:t>
          </a:r>
          <a:r>
            <a:rPr lang="en-US" sz="3200" dirty="0"/>
            <a:t>.</a:t>
          </a:r>
        </a:p>
      </dgm:t>
    </dgm:pt>
    <dgm:pt modelId="{7954888E-19CA-48E0-86BF-7DD6EBA04C92}" type="parTrans" cxnId="{323CEAAF-224C-4E7A-93FE-312AF829B4DC}">
      <dgm:prSet/>
      <dgm:spPr/>
      <dgm:t>
        <a:bodyPr/>
        <a:lstStyle/>
        <a:p>
          <a:endParaRPr lang="en-US"/>
        </a:p>
      </dgm:t>
    </dgm:pt>
    <dgm:pt modelId="{698CC71D-592A-4304-9944-04F143BA78A3}" type="sibTrans" cxnId="{323CEAAF-224C-4E7A-93FE-312AF829B4DC}">
      <dgm:prSet/>
      <dgm:spPr/>
      <dgm:t>
        <a:bodyPr/>
        <a:lstStyle/>
        <a:p>
          <a:endParaRPr lang="en-US"/>
        </a:p>
      </dgm:t>
    </dgm:pt>
    <dgm:pt modelId="{F894C96D-415C-4F59-80D7-59B191D27E22}">
      <dgm:prSet phldrT="[Text]" custT="1"/>
      <dgm:spPr/>
      <dgm:t>
        <a:bodyPr/>
        <a:lstStyle/>
        <a:p>
          <a:r>
            <a:rPr lang="en-US" sz="3200" dirty="0" err="1"/>
            <a:t>Semua</a:t>
          </a:r>
          <a:r>
            <a:rPr lang="en-US" sz="3200" dirty="0"/>
            <a:t> </a:t>
          </a:r>
          <a:r>
            <a:rPr lang="en-US" sz="3200" dirty="0" err="1"/>
            <a:t>pekerja</a:t>
          </a:r>
          <a:r>
            <a:rPr lang="en-US" sz="3200" dirty="0"/>
            <a:t> yang </a:t>
          </a:r>
          <a:r>
            <a:rPr lang="en-US" sz="3200" dirty="0" err="1"/>
            <a:t>telah</a:t>
          </a:r>
          <a:r>
            <a:rPr lang="en-US" sz="3200" dirty="0"/>
            <a:t> </a:t>
          </a:r>
          <a:r>
            <a:rPr lang="en-US" sz="3200" dirty="0" err="1"/>
            <a:t>mencapai</a:t>
          </a:r>
          <a:r>
            <a:rPr lang="en-US" sz="3200" dirty="0"/>
            <a:t> </a:t>
          </a:r>
          <a:r>
            <a:rPr lang="en-US" sz="3200" dirty="0" err="1"/>
            <a:t>umur</a:t>
          </a:r>
          <a:r>
            <a:rPr lang="en-US" sz="3200" dirty="0"/>
            <a:t> 60 </a:t>
          </a:r>
          <a:r>
            <a:rPr lang="en-US" sz="3200" dirty="0" err="1"/>
            <a:t>tahun</a:t>
          </a:r>
          <a:r>
            <a:rPr lang="en-US" sz="3200" dirty="0"/>
            <a:t> </a:t>
          </a:r>
          <a:r>
            <a:rPr lang="en-US" sz="3200" dirty="0" err="1"/>
            <a:t>perlu</a:t>
          </a:r>
          <a:r>
            <a:rPr lang="en-US" sz="3200" dirty="0"/>
            <a:t> </a:t>
          </a:r>
          <a:r>
            <a:rPr lang="en-US" sz="3200" dirty="0" err="1"/>
            <a:t>dicarumkan</a:t>
          </a:r>
          <a:r>
            <a:rPr lang="en-US" sz="3200" dirty="0"/>
            <a:t> di </a:t>
          </a:r>
          <a:r>
            <a:rPr lang="en-US" sz="3200" dirty="0" err="1"/>
            <a:t>bawah</a:t>
          </a:r>
          <a:r>
            <a:rPr lang="en-US" sz="3200" dirty="0"/>
            <a:t> </a:t>
          </a:r>
          <a:r>
            <a:rPr lang="en-US" sz="3200" dirty="0" err="1"/>
            <a:t>jenis</a:t>
          </a:r>
          <a:r>
            <a:rPr lang="en-US" sz="3200" dirty="0"/>
            <a:t> </a:t>
          </a:r>
          <a:r>
            <a:rPr lang="en-US" sz="3200" dirty="0" err="1"/>
            <a:t>kedua</a:t>
          </a:r>
          <a:r>
            <a:rPr lang="en-US" sz="3200" dirty="0"/>
            <a:t> </a:t>
          </a:r>
          <a:r>
            <a:rPr lang="en-US" sz="3200" dirty="0" err="1"/>
            <a:t>bagi</a:t>
          </a:r>
          <a:r>
            <a:rPr lang="en-US" sz="3200" dirty="0"/>
            <a:t> </a:t>
          </a:r>
          <a:r>
            <a:rPr lang="en-US" sz="3200" dirty="0" err="1"/>
            <a:t>perlindungan</a:t>
          </a:r>
          <a:r>
            <a:rPr lang="en-US" sz="3200" dirty="0"/>
            <a:t> Skim </a:t>
          </a:r>
          <a:r>
            <a:rPr lang="en-US" sz="3200" dirty="0" err="1"/>
            <a:t>Bencana</a:t>
          </a:r>
          <a:r>
            <a:rPr lang="en-US" sz="3200" dirty="0"/>
            <a:t> </a:t>
          </a:r>
          <a:r>
            <a:rPr lang="en-US" sz="3200" dirty="0" err="1"/>
            <a:t>Pekerjaan</a:t>
          </a:r>
          <a:r>
            <a:rPr lang="en-US" sz="3200" dirty="0"/>
            <a:t> </a:t>
          </a:r>
          <a:r>
            <a:rPr lang="en-US" sz="3200" dirty="0" err="1"/>
            <a:t>sahaja</a:t>
          </a:r>
          <a:r>
            <a:rPr lang="en-US" sz="3200" dirty="0"/>
            <a:t>.</a:t>
          </a:r>
        </a:p>
      </dgm:t>
    </dgm:pt>
    <dgm:pt modelId="{EB47B33B-7497-4EB9-AC2E-ED55D1A0950E}" type="parTrans" cxnId="{F525C87A-5C1B-4155-A2F7-E2F710A3979F}">
      <dgm:prSet/>
      <dgm:spPr/>
      <dgm:t>
        <a:bodyPr/>
        <a:lstStyle/>
        <a:p>
          <a:endParaRPr lang="en-US"/>
        </a:p>
      </dgm:t>
    </dgm:pt>
    <dgm:pt modelId="{F76BA4E3-CBCA-456C-8BCA-3348A75E09CE}" type="sibTrans" cxnId="{F525C87A-5C1B-4155-A2F7-E2F710A3979F}">
      <dgm:prSet/>
      <dgm:spPr/>
      <dgm:t>
        <a:bodyPr/>
        <a:lstStyle/>
        <a:p>
          <a:endParaRPr lang="en-US"/>
        </a:p>
      </dgm:t>
    </dgm:pt>
    <dgm:pt modelId="{6F2AF665-2EF8-4E0B-93AC-210F9627732B}" type="pres">
      <dgm:prSet presAssocID="{E03683EC-4044-42F8-A736-52F7B711E8F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665845A3-4A39-4B4B-A2B3-B40762C44D0D}" type="pres">
      <dgm:prSet presAssocID="{2F8A09BD-92A8-4C48-AE06-18ABF4D50893}" presName="linNode" presStyleCnt="0"/>
      <dgm:spPr/>
    </dgm:pt>
    <dgm:pt modelId="{99CCA994-E42E-4B30-8E5C-75E55C5C1F97}" type="pres">
      <dgm:prSet presAssocID="{2F8A09BD-92A8-4C48-AE06-18ABF4D50893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76FE6AB9-6C0C-43AC-BF8D-B5C978E7462D}" type="pres">
      <dgm:prSet presAssocID="{2F8A09BD-92A8-4C48-AE06-18ABF4D50893}" presName="descendantText" presStyleLbl="alignAccFollowNode1" presStyleIdx="0" presStyleCnt="2" custLinFactNeighborX="0" custLinFactNeighborY="-4260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6C960B96-67FD-407C-BB2A-F8D67B44FD3D}" type="pres">
      <dgm:prSet presAssocID="{449F595A-78BF-46EE-83D7-7ED82BBE4F07}" presName="sp" presStyleCnt="0"/>
      <dgm:spPr/>
    </dgm:pt>
    <dgm:pt modelId="{DF80F51E-7C73-4719-B390-40B4D962C6C7}" type="pres">
      <dgm:prSet presAssocID="{359E29E6-D98C-4F43-BB1E-3121C0560421}" presName="linNode" presStyleCnt="0"/>
      <dgm:spPr/>
    </dgm:pt>
    <dgm:pt modelId="{6C9EC84B-07F9-4BDA-ADAE-438DB663D78A}" type="pres">
      <dgm:prSet presAssocID="{359E29E6-D98C-4F43-BB1E-3121C0560421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8C08E024-7EDB-495C-B94C-A5C6BB4F8864}" type="pres">
      <dgm:prSet presAssocID="{359E29E6-D98C-4F43-BB1E-3121C0560421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BA9BFB82-51C0-45C2-95DA-6A7B3FE1F7A9}" type="presOf" srcId="{F894C96D-415C-4F59-80D7-59B191D27E22}" destId="{8C08E024-7EDB-495C-B94C-A5C6BB4F8864}" srcOrd="0" destOrd="1" presId="urn:microsoft.com/office/officeart/2005/8/layout/vList5"/>
    <dgm:cxn modelId="{2CE46AFB-D9EF-44BC-963E-058172D349E9}" type="presOf" srcId="{359E29E6-D98C-4F43-BB1E-3121C0560421}" destId="{6C9EC84B-07F9-4BDA-ADAE-438DB663D78A}" srcOrd="0" destOrd="0" presId="urn:microsoft.com/office/officeart/2005/8/layout/vList5"/>
    <dgm:cxn modelId="{5FD7C734-CE81-4B15-882E-4B533EE7A0D4}" srcId="{2F8A09BD-92A8-4C48-AE06-18ABF4D50893}" destId="{8026544B-0E94-468C-9187-9FC13DCCB940}" srcOrd="0" destOrd="0" parTransId="{DC6120F5-6A45-4253-86BF-4C00C0FE065A}" sibTransId="{42C33226-CF25-4ADF-865F-4263179C5013}"/>
    <dgm:cxn modelId="{841AF598-A288-4FAF-9787-DE6ED1CF9F25}" type="presOf" srcId="{8026544B-0E94-468C-9187-9FC13DCCB940}" destId="{76FE6AB9-6C0C-43AC-BF8D-B5C978E7462D}" srcOrd="0" destOrd="0" presId="urn:microsoft.com/office/officeart/2005/8/layout/vList5"/>
    <dgm:cxn modelId="{2FCA4A8A-D746-47AD-964E-0311A92FDD23}" srcId="{E03683EC-4044-42F8-A736-52F7B711E8F1}" destId="{2F8A09BD-92A8-4C48-AE06-18ABF4D50893}" srcOrd="0" destOrd="0" parTransId="{D073A924-6D81-409E-9B8E-71B7A0B4C1D6}" sibTransId="{449F595A-78BF-46EE-83D7-7ED82BBE4F07}"/>
    <dgm:cxn modelId="{F525C87A-5C1B-4155-A2F7-E2F710A3979F}" srcId="{359E29E6-D98C-4F43-BB1E-3121C0560421}" destId="{F894C96D-415C-4F59-80D7-59B191D27E22}" srcOrd="1" destOrd="0" parTransId="{EB47B33B-7497-4EB9-AC2E-ED55D1A0950E}" sibTransId="{F76BA4E3-CBCA-456C-8BCA-3348A75E09CE}"/>
    <dgm:cxn modelId="{19D9AB52-D3DE-4CEC-BB0A-947DDE9E0B9D}" type="presOf" srcId="{2F8A09BD-92A8-4C48-AE06-18ABF4D50893}" destId="{99CCA994-E42E-4B30-8E5C-75E55C5C1F97}" srcOrd="0" destOrd="0" presId="urn:microsoft.com/office/officeart/2005/8/layout/vList5"/>
    <dgm:cxn modelId="{E5E8EC9F-5903-4983-9197-07C24795D57B}" srcId="{E03683EC-4044-42F8-A736-52F7B711E8F1}" destId="{359E29E6-D98C-4F43-BB1E-3121C0560421}" srcOrd="1" destOrd="0" parTransId="{DA16289C-F9D1-4608-A384-253F67CA71D3}" sibTransId="{8848C7C0-38C7-4145-92FB-B9216ACF5919}"/>
    <dgm:cxn modelId="{F561D48B-570C-4017-B176-37057EFCC12E}" type="presOf" srcId="{F864C33A-CD99-49F9-B605-B274C1D58570}" destId="{76FE6AB9-6C0C-43AC-BF8D-B5C978E7462D}" srcOrd="0" destOrd="1" presId="urn:microsoft.com/office/officeart/2005/8/layout/vList5"/>
    <dgm:cxn modelId="{1C8B7F86-38A1-485F-BBF4-B0DCA1E65FB4}" srcId="{359E29E6-D98C-4F43-BB1E-3121C0560421}" destId="{ADA249B1-D137-4638-B0FE-EB6FC15CABB0}" srcOrd="0" destOrd="0" parTransId="{F1CA84D3-6019-4EF6-B06D-28A3B7ED697D}" sibTransId="{8DBDFC19-9DAD-40D6-A8DA-DB30813DBE75}"/>
    <dgm:cxn modelId="{323CEAAF-224C-4E7A-93FE-312AF829B4DC}" srcId="{2F8A09BD-92A8-4C48-AE06-18ABF4D50893}" destId="{F864C33A-CD99-49F9-B605-B274C1D58570}" srcOrd="1" destOrd="0" parTransId="{7954888E-19CA-48E0-86BF-7DD6EBA04C92}" sibTransId="{698CC71D-592A-4304-9944-04F143BA78A3}"/>
    <dgm:cxn modelId="{882B7476-7C32-4118-AC36-A7495928757E}" type="presOf" srcId="{ADA249B1-D137-4638-B0FE-EB6FC15CABB0}" destId="{8C08E024-7EDB-495C-B94C-A5C6BB4F8864}" srcOrd="0" destOrd="0" presId="urn:microsoft.com/office/officeart/2005/8/layout/vList5"/>
    <dgm:cxn modelId="{40917EA1-0455-4F02-ADD7-F7A42F72DA56}" type="presOf" srcId="{E03683EC-4044-42F8-A736-52F7B711E8F1}" destId="{6F2AF665-2EF8-4E0B-93AC-210F9627732B}" srcOrd="0" destOrd="0" presId="urn:microsoft.com/office/officeart/2005/8/layout/vList5"/>
    <dgm:cxn modelId="{FF6A684F-4720-4F56-9D9F-DAE114C96325}" type="presParOf" srcId="{6F2AF665-2EF8-4E0B-93AC-210F9627732B}" destId="{665845A3-4A39-4B4B-A2B3-B40762C44D0D}" srcOrd="0" destOrd="0" presId="urn:microsoft.com/office/officeart/2005/8/layout/vList5"/>
    <dgm:cxn modelId="{27FEE5BF-2C85-4CFC-9B9D-2255C7BF74FB}" type="presParOf" srcId="{665845A3-4A39-4B4B-A2B3-B40762C44D0D}" destId="{99CCA994-E42E-4B30-8E5C-75E55C5C1F97}" srcOrd="0" destOrd="0" presId="urn:microsoft.com/office/officeart/2005/8/layout/vList5"/>
    <dgm:cxn modelId="{F41F229F-10F7-4895-A6A9-1AEBFE2F88D7}" type="presParOf" srcId="{665845A3-4A39-4B4B-A2B3-B40762C44D0D}" destId="{76FE6AB9-6C0C-43AC-BF8D-B5C978E7462D}" srcOrd="1" destOrd="0" presId="urn:microsoft.com/office/officeart/2005/8/layout/vList5"/>
    <dgm:cxn modelId="{C8F09405-B9F8-43F1-AA5B-5BFDC48B82AC}" type="presParOf" srcId="{6F2AF665-2EF8-4E0B-93AC-210F9627732B}" destId="{6C960B96-67FD-407C-BB2A-F8D67B44FD3D}" srcOrd="1" destOrd="0" presId="urn:microsoft.com/office/officeart/2005/8/layout/vList5"/>
    <dgm:cxn modelId="{07FD35C0-7C0E-446F-80C7-9B7970E59D17}" type="presParOf" srcId="{6F2AF665-2EF8-4E0B-93AC-210F9627732B}" destId="{DF80F51E-7C73-4719-B390-40B4D962C6C7}" srcOrd="2" destOrd="0" presId="urn:microsoft.com/office/officeart/2005/8/layout/vList5"/>
    <dgm:cxn modelId="{882581FD-192B-499D-8588-C8DACC24A388}" type="presParOf" srcId="{DF80F51E-7C73-4719-B390-40B4D962C6C7}" destId="{6C9EC84B-07F9-4BDA-ADAE-438DB663D78A}" srcOrd="0" destOrd="0" presId="urn:microsoft.com/office/officeart/2005/8/layout/vList5"/>
    <dgm:cxn modelId="{D4D0FFD6-1047-46AE-B9F2-D863E35AC623}" type="presParOf" srcId="{DF80F51E-7C73-4719-B390-40B4D962C6C7}" destId="{8C08E024-7EDB-495C-B94C-A5C6BB4F886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7C013A1-19CA-4EFD-9C9B-0730957319C0}" type="doc">
      <dgm:prSet loTypeId="urn:microsoft.com/office/officeart/2005/8/layout/radial1" loCatId="cycle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108E53E-9DC5-4E3A-A0BE-EBD421FCF793}">
      <dgm:prSet phldrT="[Text]"/>
      <dgm:spPr/>
      <dgm:t>
        <a:bodyPr/>
        <a:lstStyle/>
        <a:p>
          <a:r>
            <a:rPr lang="en-US" dirty="0"/>
            <a:t>JENIS TUNTUTAN DAN ELAUN</a:t>
          </a:r>
        </a:p>
      </dgm:t>
    </dgm:pt>
    <dgm:pt modelId="{62C30597-989A-47E7-BC80-051693FEB9AD}" type="parTrans" cxnId="{15E28FE2-8024-410D-A366-15544E6DA335}">
      <dgm:prSet/>
      <dgm:spPr/>
      <dgm:t>
        <a:bodyPr/>
        <a:lstStyle/>
        <a:p>
          <a:endParaRPr lang="en-US"/>
        </a:p>
      </dgm:t>
    </dgm:pt>
    <dgm:pt modelId="{79D4A6FA-9B47-46CA-9189-80E7731718D7}" type="sibTrans" cxnId="{15E28FE2-8024-410D-A366-15544E6DA335}">
      <dgm:prSet/>
      <dgm:spPr/>
      <dgm:t>
        <a:bodyPr/>
        <a:lstStyle/>
        <a:p>
          <a:endParaRPr lang="en-US"/>
        </a:p>
      </dgm:t>
    </dgm:pt>
    <dgm:pt modelId="{3E55C24C-F133-4368-B3C9-57698C77C1FB}">
      <dgm:prSet phldrT="[Text]"/>
      <dgm:spPr/>
      <dgm:t>
        <a:bodyPr/>
        <a:lstStyle/>
        <a:p>
          <a:r>
            <a:rPr lang="en-US" dirty="0"/>
            <a:t>TUNTUTAN PERJALANAN (KERETA/MOTOR)</a:t>
          </a:r>
        </a:p>
      </dgm:t>
    </dgm:pt>
    <dgm:pt modelId="{57A1CC53-06D5-41D3-A1AD-2CBDE93B35CD}" type="parTrans" cxnId="{64818D00-75B3-4B3E-94F9-8D66B0B10372}">
      <dgm:prSet/>
      <dgm:spPr/>
      <dgm:t>
        <a:bodyPr/>
        <a:lstStyle/>
        <a:p>
          <a:endParaRPr lang="en-US"/>
        </a:p>
      </dgm:t>
    </dgm:pt>
    <dgm:pt modelId="{6D725C27-CF50-4571-B695-B5423DC29029}" type="sibTrans" cxnId="{64818D00-75B3-4B3E-94F9-8D66B0B10372}">
      <dgm:prSet/>
      <dgm:spPr/>
      <dgm:t>
        <a:bodyPr/>
        <a:lstStyle/>
        <a:p>
          <a:endParaRPr lang="en-US"/>
        </a:p>
      </dgm:t>
    </dgm:pt>
    <dgm:pt modelId="{B333A207-8B46-41DE-9D11-A318B64A98A9}">
      <dgm:prSet phldrT="[Text]"/>
      <dgm:spPr/>
      <dgm:t>
        <a:bodyPr/>
        <a:lstStyle/>
        <a:p>
          <a:r>
            <a:rPr lang="en-US" dirty="0"/>
            <a:t>KERJA LEBIH MASA</a:t>
          </a:r>
        </a:p>
      </dgm:t>
    </dgm:pt>
    <dgm:pt modelId="{9C425B3F-07A0-4FFA-8CD9-3C0EF12429F0}" type="parTrans" cxnId="{3B5CF8E9-1122-43F1-AEDD-44F00E3AB8B2}">
      <dgm:prSet/>
      <dgm:spPr/>
      <dgm:t>
        <a:bodyPr/>
        <a:lstStyle/>
        <a:p>
          <a:endParaRPr lang="en-US"/>
        </a:p>
      </dgm:t>
    </dgm:pt>
    <dgm:pt modelId="{0D77C7ED-C768-46CE-A9A9-1F84E5867E30}" type="sibTrans" cxnId="{3B5CF8E9-1122-43F1-AEDD-44F00E3AB8B2}">
      <dgm:prSet/>
      <dgm:spPr/>
      <dgm:t>
        <a:bodyPr/>
        <a:lstStyle/>
        <a:p>
          <a:endParaRPr lang="en-US"/>
        </a:p>
      </dgm:t>
    </dgm:pt>
    <dgm:pt modelId="{D61D83AA-2B7D-4D48-B28F-1AEDCF72DD64}">
      <dgm:prSet phldrT="[Text]"/>
      <dgm:spPr/>
      <dgm:t>
        <a:bodyPr/>
        <a:lstStyle/>
        <a:p>
          <a:r>
            <a:rPr lang="en-US" dirty="0"/>
            <a:t>ELAUN MAKAN</a:t>
          </a:r>
        </a:p>
      </dgm:t>
    </dgm:pt>
    <dgm:pt modelId="{3E1A7262-DB59-4508-9208-577003D28A7B}" type="parTrans" cxnId="{8FC12AF3-15BB-43C6-B979-BA7A6B799466}">
      <dgm:prSet/>
      <dgm:spPr/>
      <dgm:t>
        <a:bodyPr/>
        <a:lstStyle/>
        <a:p>
          <a:endParaRPr lang="en-US"/>
        </a:p>
      </dgm:t>
    </dgm:pt>
    <dgm:pt modelId="{9C5432A5-12BB-40B2-8C17-C4B980C57263}" type="sibTrans" cxnId="{8FC12AF3-15BB-43C6-B979-BA7A6B799466}">
      <dgm:prSet/>
      <dgm:spPr/>
      <dgm:t>
        <a:bodyPr/>
        <a:lstStyle/>
        <a:p>
          <a:endParaRPr lang="en-US"/>
        </a:p>
      </dgm:t>
    </dgm:pt>
    <dgm:pt modelId="{63F9FA22-B825-4E1C-AFC5-F5A6400B4E7E}">
      <dgm:prSet phldrT="[Text]"/>
      <dgm:spPr/>
      <dgm:t>
        <a:bodyPr/>
        <a:lstStyle/>
        <a:p>
          <a:r>
            <a:rPr lang="en-US" dirty="0"/>
            <a:t>TUNTUTAN “PEAK SEASON”</a:t>
          </a:r>
        </a:p>
      </dgm:t>
    </dgm:pt>
    <dgm:pt modelId="{5B76CDD5-0852-4A70-B190-778DB08C28C2}" type="parTrans" cxnId="{34FBFBE6-A005-41AD-A70C-E932AFE3FB0D}">
      <dgm:prSet/>
      <dgm:spPr/>
      <dgm:t>
        <a:bodyPr/>
        <a:lstStyle/>
        <a:p>
          <a:endParaRPr lang="en-US"/>
        </a:p>
      </dgm:t>
    </dgm:pt>
    <dgm:pt modelId="{132277C5-275D-4D96-B765-034E1C869178}" type="sibTrans" cxnId="{34FBFBE6-A005-41AD-A70C-E932AFE3FB0D}">
      <dgm:prSet/>
      <dgm:spPr/>
      <dgm:t>
        <a:bodyPr/>
        <a:lstStyle/>
        <a:p>
          <a:endParaRPr lang="en-US"/>
        </a:p>
      </dgm:t>
    </dgm:pt>
    <dgm:pt modelId="{9AFB6E9E-9384-4B77-B6C3-4DA925859C46}">
      <dgm:prSet phldrT="[Text]"/>
      <dgm:spPr/>
      <dgm:t>
        <a:bodyPr/>
        <a:lstStyle/>
        <a:p>
          <a:r>
            <a:rPr lang="en-US" dirty="0"/>
            <a:t>ELAUN KHAS</a:t>
          </a:r>
        </a:p>
        <a:p>
          <a:r>
            <a:rPr lang="en-US" dirty="0"/>
            <a:t>(“TANGGUNG KERJA”</a:t>
          </a:r>
        </a:p>
      </dgm:t>
    </dgm:pt>
    <dgm:pt modelId="{F77EAC92-E8F8-4841-B534-1A305D2B8F59}" type="parTrans" cxnId="{A8BCD595-98B2-4AC7-9028-549715445FB3}">
      <dgm:prSet/>
      <dgm:spPr/>
      <dgm:t>
        <a:bodyPr/>
        <a:lstStyle/>
        <a:p>
          <a:endParaRPr lang="en-US"/>
        </a:p>
      </dgm:t>
    </dgm:pt>
    <dgm:pt modelId="{25335620-C4A1-47E2-BD5B-5A4A698FB472}" type="sibTrans" cxnId="{A8BCD595-98B2-4AC7-9028-549715445FB3}">
      <dgm:prSet/>
      <dgm:spPr/>
      <dgm:t>
        <a:bodyPr/>
        <a:lstStyle/>
        <a:p>
          <a:endParaRPr lang="en-US"/>
        </a:p>
      </dgm:t>
    </dgm:pt>
    <dgm:pt modelId="{E551FD35-0062-4F63-ABD4-1FECDB0BFEAA}">
      <dgm:prSet phldrT="[Text]"/>
      <dgm:spPr/>
      <dgm:t>
        <a:bodyPr/>
        <a:lstStyle/>
        <a:p>
          <a:r>
            <a:rPr lang="en-US" dirty="0"/>
            <a:t>ELAUN TELEFON</a:t>
          </a:r>
        </a:p>
      </dgm:t>
    </dgm:pt>
    <dgm:pt modelId="{C7DCEDB7-D650-4B65-86B2-5A5D042C8AF0}" type="parTrans" cxnId="{7A010A84-72FF-4333-A299-9255E5D9BDE6}">
      <dgm:prSet/>
      <dgm:spPr/>
      <dgm:t>
        <a:bodyPr/>
        <a:lstStyle/>
        <a:p>
          <a:endParaRPr lang="en-US"/>
        </a:p>
      </dgm:t>
    </dgm:pt>
    <dgm:pt modelId="{861EEE18-91B8-41E9-8571-61503007135B}" type="sibTrans" cxnId="{7A010A84-72FF-4333-A299-9255E5D9BDE6}">
      <dgm:prSet/>
      <dgm:spPr/>
      <dgm:t>
        <a:bodyPr/>
        <a:lstStyle/>
        <a:p>
          <a:endParaRPr lang="en-US"/>
        </a:p>
      </dgm:t>
    </dgm:pt>
    <dgm:pt modelId="{EC01F204-C560-4A83-B8D3-3FA51DF8CBA0}" type="pres">
      <dgm:prSet presAssocID="{07C013A1-19CA-4EFD-9C9B-0730957319C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E2104F13-DC96-4783-8623-701F99DBB1FE}" type="pres">
      <dgm:prSet presAssocID="{B108E53E-9DC5-4E3A-A0BE-EBD421FCF793}" presName="centerShape" presStyleLbl="node0" presStyleIdx="0" presStyleCnt="1"/>
      <dgm:spPr/>
      <dgm:t>
        <a:bodyPr/>
        <a:lstStyle/>
        <a:p>
          <a:endParaRPr lang="en-MY"/>
        </a:p>
      </dgm:t>
    </dgm:pt>
    <dgm:pt modelId="{4F07BEEF-186B-461A-9977-21872361E210}" type="pres">
      <dgm:prSet presAssocID="{57A1CC53-06D5-41D3-A1AD-2CBDE93B35CD}" presName="Name9" presStyleLbl="parChTrans1D2" presStyleIdx="0" presStyleCnt="6"/>
      <dgm:spPr/>
      <dgm:t>
        <a:bodyPr/>
        <a:lstStyle/>
        <a:p>
          <a:endParaRPr lang="en-MY"/>
        </a:p>
      </dgm:t>
    </dgm:pt>
    <dgm:pt modelId="{7A2019BC-0C95-4956-95C4-D6F06B8F1838}" type="pres">
      <dgm:prSet presAssocID="{57A1CC53-06D5-41D3-A1AD-2CBDE93B35CD}" presName="connTx" presStyleLbl="parChTrans1D2" presStyleIdx="0" presStyleCnt="6"/>
      <dgm:spPr/>
      <dgm:t>
        <a:bodyPr/>
        <a:lstStyle/>
        <a:p>
          <a:endParaRPr lang="en-MY"/>
        </a:p>
      </dgm:t>
    </dgm:pt>
    <dgm:pt modelId="{00CD9A44-3ACA-429D-9923-768B80FDB23A}" type="pres">
      <dgm:prSet presAssocID="{3E55C24C-F133-4368-B3C9-57698C77C1F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F4ED34BF-351E-4946-8F9D-93D1DC2C3CF6}" type="pres">
      <dgm:prSet presAssocID="{9C425B3F-07A0-4FFA-8CD9-3C0EF12429F0}" presName="Name9" presStyleLbl="parChTrans1D2" presStyleIdx="1" presStyleCnt="6"/>
      <dgm:spPr/>
      <dgm:t>
        <a:bodyPr/>
        <a:lstStyle/>
        <a:p>
          <a:endParaRPr lang="en-MY"/>
        </a:p>
      </dgm:t>
    </dgm:pt>
    <dgm:pt modelId="{B114B646-5F8A-4944-B98D-6B953B5C5B1E}" type="pres">
      <dgm:prSet presAssocID="{9C425B3F-07A0-4FFA-8CD9-3C0EF12429F0}" presName="connTx" presStyleLbl="parChTrans1D2" presStyleIdx="1" presStyleCnt="6"/>
      <dgm:spPr/>
      <dgm:t>
        <a:bodyPr/>
        <a:lstStyle/>
        <a:p>
          <a:endParaRPr lang="en-MY"/>
        </a:p>
      </dgm:t>
    </dgm:pt>
    <dgm:pt modelId="{97A49742-0F16-49BC-A997-7D50424B99A6}" type="pres">
      <dgm:prSet presAssocID="{B333A207-8B46-41DE-9D11-A318B64A98A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FA137AEE-7710-4FF8-A74E-5EC62FD56962}" type="pres">
      <dgm:prSet presAssocID="{3E1A7262-DB59-4508-9208-577003D28A7B}" presName="Name9" presStyleLbl="parChTrans1D2" presStyleIdx="2" presStyleCnt="6"/>
      <dgm:spPr/>
      <dgm:t>
        <a:bodyPr/>
        <a:lstStyle/>
        <a:p>
          <a:endParaRPr lang="en-MY"/>
        </a:p>
      </dgm:t>
    </dgm:pt>
    <dgm:pt modelId="{35AC01AB-349D-4370-8810-AAFD7D93DDFF}" type="pres">
      <dgm:prSet presAssocID="{3E1A7262-DB59-4508-9208-577003D28A7B}" presName="connTx" presStyleLbl="parChTrans1D2" presStyleIdx="2" presStyleCnt="6"/>
      <dgm:spPr/>
      <dgm:t>
        <a:bodyPr/>
        <a:lstStyle/>
        <a:p>
          <a:endParaRPr lang="en-MY"/>
        </a:p>
      </dgm:t>
    </dgm:pt>
    <dgm:pt modelId="{F5D43A55-0A9A-4E30-8A06-1A20714B4005}" type="pres">
      <dgm:prSet presAssocID="{D61D83AA-2B7D-4D48-B28F-1AEDCF72DD6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A9EEDA56-68B1-4471-949B-7622F682E978}" type="pres">
      <dgm:prSet presAssocID="{5B76CDD5-0852-4A70-B190-778DB08C28C2}" presName="Name9" presStyleLbl="parChTrans1D2" presStyleIdx="3" presStyleCnt="6"/>
      <dgm:spPr/>
      <dgm:t>
        <a:bodyPr/>
        <a:lstStyle/>
        <a:p>
          <a:endParaRPr lang="en-MY"/>
        </a:p>
      </dgm:t>
    </dgm:pt>
    <dgm:pt modelId="{5C7EC452-2967-405D-9F0F-2AA058FAF176}" type="pres">
      <dgm:prSet presAssocID="{5B76CDD5-0852-4A70-B190-778DB08C28C2}" presName="connTx" presStyleLbl="parChTrans1D2" presStyleIdx="3" presStyleCnt="6"/>
      <dgm:spPr/>
      <dgm:t>
        <a:bodyPr/>
        <a:lstStyle/>
        <a:p>
          <a:endParaRPr lang="en-MY"/>
        </a:p>
      </dgm:t>
    </dgm:pt>
    <dgm:pt modelId="{D5187547-04F3-4CF2-A779-06A49CCAAED1}" type="pres">
      <dgm:prSet presAssocID="{63F9FA22-B825-4E1C-AFC5-F5A6400B4E7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A82F74E2-AE5A-4073-9CAC-86B917C32585}" type="pres">
      <dgm:prSet presAssocID="{F77EAC92-E8F8-4841-B534-1A305D2B8F59}" presName="Name9" presStyleLbl="parChTrans1D2" presStyleIdx="4" presStyleCnt="6"/>
      <dgm:spPr/>
      <dgm:t>
        <a:bodyPr/>
        <a:lstStyle/>
        <a:p>
          <a:endParaRPr lang="en-MY"/>
        </a:p>
      </dgm:t>
    </dgm:pt>
    <dgm:pt modelId="{B6630282-D5F3-44CF-BEA2-D74BC8C5CAF2}" type="pres">
      <dgm:prSet presAssocID="{F77EAC92-E8F8-4841-B534-1A305D2B8F59}" presName="connTx" presStyleLbl="parChTrans1D2" presStyleIdx="4" presStyleCnt="6"/>
      <dgm:spPr/>
      <dgm:t>
        <a:bodyPr/>
        <a:lstStyle/>
        <a:p>
          <a:endParaRPr lang="en-MY"/>
        </a:p>
      </dgm:t>
    </dgm:pt>
    <dgm:pt modelId="{CD476A30-3C0C-45DD-9B03-F39BFA149362}" type="pres">
      <dgm:prSet presAssocID="{9AFB6E9E-9384-4B77-B6C3-4DA925859C4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7B5BA349-53A3-4450-BE53-F84A716E1C5F}" type="pres">
      <dgm:prSet presAssocID="{C7DCEDB7-D650-4B65-86B2-5A5D042C8AF0}" presName="Name9" presStyleLbl="parChTrans1D2" presStyleIdx="5" presStyleCnt="6"/>
      <dgm:spPr/>
      <dgm:t>
        <a:bodyPr/>
        <a:lstStyle/>
        <a:p>
          <a:endParaRPr lang="en-MY"/>
        </a:p>
      </dgm:t>
    </dgm:pt>
    <dgm:pt modelId="{3015E99D-34BE-4B87-A5F2-40C62F5E05F9}" type="pres">
      <dgm:prSet presAssocID="{C7DCEDB7-D650-4B65-86B2-5A5D042C8AF0}" presName="connTx" presStyleLbl="parChTrans1D2" presStyleIdx="5" presStyleCnt="6"/>
      <dgm:spPr/>
      <dgm:t>
        <a:bodyPr/>
        <a:lstStyle/>
        <a:p>
          <a:endParaRPr lang="en-MY"/>
        </a:p>
      </dgm:t>
    </dgm:pt>
    <dgm:pt modelId="{B48717D0-E408-44A4-94D0-24EB598F6E70}" type="pres">
      <dgm:prSet presAssocID="{E551FD35-0062-4F63-ABD4-1FECDB0BFEA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13EAC0E5-F721-45F9-9E32-F511A2201AF7}" type="presOf" srcId="{07C013A1-19CA-4EFD-9C9B-0730957319C0}" destId="{EC01F204-C560-4A83-B8D3-3FA51DF8CBA0}" srcOrd="0" destOrd="0" presId="urn:microsoft.com/office/officeart/2005/8/layout/radial1"/>
    <dgm:cxn modelId="{7A010A84-72FF-4333-A299-9255E5D9BDE6}" srcId="{B108E53E-9DC5-4E3A-A0BE-EBD421FCF793}" destId="{E551FD35-0062-4F63-ABD4-1FECDB0BFEAA}" srcOrd="5" destOrd="0" parTransId="{C7DCEDB7-D650-4B65-86B2-5A5D042C8AF0}" sibTransId="{861EEE18-91B8-41E9-8571-61503007135B}"/>
    <dgm:cxn modelId="{285D70FD-8E93-4255-AE77-672E8158A766}" type="presOf" srcId="{C7DCEDB7-D650-4B65-86B2-5A5D042C8AF0}" destId="{7B5BA349-53A3-4450-BE53-F84A716E1C5F}" srcOrd="0" destOrd="0" presId="urn:microsoft.com/office/officeart/2005/8/layout/radial1"/>
    <dgm:cxn modelId="{34FBFBE6-A005-41AD-A70C-E932AFE3FB0D}" srcId="{B108E53E-9DC5-4E3A-A0BE-EBD421FCF793}" destId="{63F9FA22-B825-4E1C-AFC5-F5A6400B4E7E}" srcOrd="3" destOrd="0" parTransId="{5B76CDD5-0852-4A70-B190-778DB08C28C2}" sibTransId="{132277C5-275D-4D96-B765-034E1C869178}"/>
    <dgm:cxn modelId="{41049D29-E8C2-49EC-AF7D-3FD4BD8BD5C9}" type="presOf" srcId="{57A1CC53-06D5-41D3-A1AD-2CBDE93B35CD}" destId="{4F07BEEF-186B-461A-9977-21872361E210}" srcOrd="0" destOrd="0" presId="urn:microsoft.com/office/officeart/2005/8/layout/radial1"/>
    <dgm:cxn modelId="{9F483532-BA19-41F2-B4DF-926903A6496D}" type="presOf" srcId="{C7DCEDB7-D650-4B65-86B2-5A5D042C8AF0}" destId="{3015E99D-34BE-4B87-A5F2-40C62F5E05F9}" srcOrd="1" destOrd="0" presId="urn:microsoft.com/office/officeart/2005/8/layout/radial1"/>
    <dgm:cxn modelId="{83ACD072-5980-4B0C-A400-FC52BB172CD0}" type="presOf" srcId="{5B76CDD5-0852-4A70-B190-778DB08C28C2}" destId="{5C7EC452-2967-405D-9F0F-2AA058FAF176}" srcOrd="1" destOrd="0" presId="urn:microsoft.com/office/officeart/2005/8/layout/radial1"/>
    <dgm:cxn modelId="{F280D1EA-672A-4C60-AF23-EA0F27014729}" type="presOf" srcId="{B108E53E-9DC5-4E3A-A0BE-EBD421FCF793}" destId="{E2104F13-DC96-4783-8623-701F99DBB1FE}" srcOrd="0" destOrd="0" presId="urn:microsoft.com/office/officeart/2005/8/layout/radial1"/>
    <dgm:cxn modelId="{06C18F9E-FC81-480A-BAFA-37060467C26F}" type="presOf" srcId="{9C425B3F-07A0-4FFA-8CD9-3C0EF12429F0}" destId="{B114B646-5F8A-4944-B98D-6B953B5C5B1E}" srcOrd="1" destOrd="0" presId="urn:microsoft.com/office/officeart/2005/8/layout/radial1"/>
    <dgm:cxn modelId="{15E28FE2-8024-410D-A366-15544E6DA335}" srcId="{07C013A1-19CA-4EFD-9C9B-0730957319C0}" destId="{B108E53E-9DC5-4E3A-A0BE-EBD421FCF793}" srcOrd="0" destOrd="0" parTransId="{62C30597-989A-47E7-BC80-051693FEB9AD}" sibTransId="{79D4A6FA-9B47-46CA-9189-80E7731718D7}"/>
    <dgm:cxn modelId="{8EBA65AF-1759-4AF1-8057-5387FA20A7A2}" type="presOf" srcId="{B333A207-8B46-41DE-9D11-A318B64A98A9}" destId="{97A49742-0F16-49BC-A997-7D50424B99A6}" srcOrd="0" destOrd="0" presId="urn:microsoft.com/office/officeart/2005/8/layout/radial1"/>
    <dgm:cxn modelId="{88AB7F73-127F-4152-A0D8-B71C75AEE5B7}" type="presOf" srcId="{D61D83AA-2B7D-4D48-B28F-1AEDCF72DD64}" destId="{F5D43A55-0A9A-4E30-8A06-1A20714B4005}" srcOrd="0" destOrd="0" presId="urn:microsoft.com/office/officeart/2005/8/layout/radial1"/>
    <dgm:cxn modelId="{C8848B0A-3A84-481A-AFA3-762F627BD128}" type="presOf" srcId="{3E1A7262-DB59-4508-9208-577003D28A7B}" destId="{FA137AEE-7710-4FF8-A74E-5EC62FD56962}" srcOrd="0" destOrd="0" presId="urn:microsoft.com/office/officeart/2005/8/layout/radial1"/>
    <dgm:cxn modelId="{C5E924E1-3744-42F5-AD10-C99B4F287816}" type="presOf" srcId="{63F9FA22-B825-4E1C-AFC5-F5A6400B4E7E}" destId="{D5187547-04F3-4CF2-A779-06A49CCAAED1}" srcOrd="0" destOrd="0" presId="urn:microsoft.com/office/officeart/2005/8/layout/radial1"/>
    <dgm:cxn modelId="{59B28B69-7EDB-4371-8A43-0CFE1F33BB44}" type="presOf" srcId="{E551FD35-0062-4F63-ABD4-1FECDB0BFEAA}" destId="{B48717D0-E408-44A4-94D0-24EB598F6E70}" srcOrd="0" destOrd="0" presId="urn:microsoft.com/office/officeart/2005/8/layout/radial1"/>
    <dgm:cxn modelId="{A8BCD595-98B2-4AC7-9028-549715445FB3}" srcId="{B108E53E-9DC5-4E3A-A0BE-EBD421FCF793}" destId="{9AFB6E9E-9384-4B77-B6C3-4DA925859C46}" srcOrd="4" destOrd="0" parTransId="{F77EAC92-E8F8-4841-B534-1A305D2B8F59}" sibTransId="{25335620-C4A1-47E2-BD5B-5A4A698FB472}"/>
    <dgm:cxn modelId="{EE533D34-35CA-42CB-9067-6551A118428E}" type="presOf" srcId="{9C425B3F-07A0-4FFA-8CD9-3C0EF12429F0}" destId="{F4ED34BF-351E-4946-8F9D-93D1DC2C3CF6}" srcOrd="0" destOrd="0" presId="urn:microsoft.com/office/officeart/2005/8/layout/radial1"/>
    <dgm:cxn modelId="{3B5CF8E9-1122-43F1-AEDD-44F00E3AB8B2}" srcId="{B108E53E-9DC5-4E3A-A0BE-EBD421FCF793}" destId="{B333A207-8B46-41DE-9D11-A318B64A98A9}" srcOrd="1" destOrd="0" parTransId="{9C425B3F-07A0-4FFA-8CD9-3C0EF12429F0}" sibTransId="{0D77C7ED-C768-46CE-A9A9-1F84E5867E30}"/>
    <dgm:cxn modelId="{549CC027-6D7F-422D-AD90-FE779CCF4187}" type="presOf" srcId="{F77EAC92-E8F8-4841-B534-1A305D2B8F59}" destId="{A82F74E2-AE5A-4073-9CAC-86B917C32585}" srcOrd="0" destOrd="0" presId="urn:microsoft.com/office/officeart/2005/8/layout/radial1"/>
    <dgm:cxn modelId="{64818D00-75B3-4B3E-94F9-8D66B0B10372}" srcId="{B108E53E-9DC5-4E3A-A0BE-EBD421FCF793}" destId="{3E55C24C-F133-4368-B3C9-57698C77C1FB}" srcOrd="0" destOrd="0" parTransId="{57A1CC53-06D5-41D3-A1AD-2CBDE93B35CD}" sibTransId="{6D725C27-CF50-4571-B695-B5423DC29029}"/>
    <dgm:cxn modelId="{4B687446-1FAE-4E9C-B059-60D8823E1BE6}" type="presOf" srcId="{3E1A7262-DB59-4508-9208-577003D28A7B}" destId="{35AC01AB-349D-4370-8810-AAFD7D93DDFF}" srcOrd="1" destOrd="0" presId="urn:microsoft.com/office/officeart/2005/8/layout/radial1"/>
    <dgm:cxn modelId="{FF619ED4-485D-4E1A-BA16-A69A0163FD72}" type="presOf" srcId="{F77EAC92-E8F8-4841-B534-1A305D2B8F59}" destId="{B6630282-D5F3-44CF-BEA2-D74BC8C5CAF2}" srcOrd="1" destOrd="0" presId="urn:microsoft.com/office/officeart/2005/8/layout/radial1"/>
    <dgm:cxn modelId="{35BD0605-1CCE-4428-9F0B-A80A532EA37A}" type="presOf" srcId="{5B76CDD5-0852-4A70-B190-778DB08C28C2}" destId="{A9EEDA56-68B1-4471-949B-7622F682E978}" srcOrd="0" destOrd="0" presId="urn:microsoft.com/office/officeart/2005/8/layout/radial1"/>
    <dgm:cxn modelId="{8FC12AF3-15BB-43C6-B979-BA7A6B799466}" srcId="{B108E53E-9DC5-4E3A-A0BE-EBD421FCF793}" destId="{D61D83AA-2B7D-4D48-B28F-1AEDCF72DD64}" srcOrd="2" destOrd="0" parTransId="{3E1A7262-DB59-4508-9208-577003D28A7B}" sibTransId="{9C5432A5-12BB-40B2-8C17-C4B980C57263}"/>
    <dgm:cxn modelId="{7D0A6018-54EC-4E42-A764-11CB94AF2159}" type="presOf" srcId="{57A1CC53-06D5-41D3-A1AD-2CBDE93B35CD}" destId="{7A2019BC-0C95-4956-95C4-D6F06B8F1838}" srcOrd="1" destOrd="0" presId="urn:microsoft.com/office/officeart/2005/8/layout/radial1"/>
    <dgm:cxn modelId="{3D364798-3FC6-4410-9829-81D90B9881DB}" type="presOf" srcId="{9AFB6E9E-9384-4B77-B6C3-4DA925859C46}" destId="{CD476A30-3C0C-45DD-9B03-F39BFA149362}" srcOrd="0" destOrd="0" presId="urn:microsoft.com/office/officeart/2005/8/layout/radial1"/>
    <dgm:cxn modelId="{620FA820-99F5-4CD5-BA47-13CC7049D265}" type="presOf" srcId="{3E55C24C-F133-4368-B3C9-57698C77C1FB}" destId="{00CD9A44-3ACA-429D-9923-768B80FDB23A}" srcOrd="0" destOrd="0" presId="urn:microsoft.com/office/officeart/2005/8/layout/radial1"/>
    <dgm:cxn modelId="{6B4F8B67-3597-4F4B-9542-0CF35DC0D18D}" type="presParOf" srcId="{EC01F204-C560-4A83-B8D3-3FA51DF8CBA0}" destId="{E2104F13-DC96-4783-8623-701F99DBB1FE}" srcOrd="0" destOrd="0" presId="urn:microsoft.com/office/officeart/2005/8/layout/radial1"/>
    <dgm:cxn modelId="{91ED566F-F4F3-4D84-AA35-F6A7603B6BE2}" type="presParOf" srcId="{EC01F204-C560-4A83-B8D3-3FA51DF8CBA0}" destId="{4F07BEEF-186B-461A-9977-21872361E210}" srcOrd="1" destOrd="0" presId="urn:microsoft.com/office/officeart/2005/8/layout/radial1"/>
    <dgm:cxn modelId="{480EEDBE-50D3-488E-86D7-63833915AAC7}" type="presParOf" srcId="{4F07BEEF-186B-461A-9977-21872361E210}" destId="{7A2019BC-0C95-4956-95C4-D6F06B8F1838}" srcOrd="0" destOrd="0" presId="urn:microsoft.com/office/officeart/2005/8/layout/radial1"/>
    <dgm:cxn modelId="{A05A28BC-8B12-47C1-A3F9-1EDF73A2C12C}" type="presParOf" srcId="{EC01F204-C560-4A83-B8D3-3FA51DF8CBA0}" destId="{00CD9A44-3ACA-429D-9923-768B80FDB23A}" srcOrd="2" destOrd="0" presId="urn:microsoft.com/office/officeart/2005/8/layout/radial1"/>
    <dgm:cxn modelId="{9448F6D3-D836-4FFB-979B-292161170D62}" type="presParOf" srcId="{EC01F204-C560-4A83-B8D3-3FA51DF8CBA0}" destId="{F4ED34BF-351E-4946-8F9D-93D1DC2C3CF6}" srcOrd="3" destOrd="0" presId="urn:microsoft.com/office/officeart/2005/8/layout/radial1"/>
    <dgm:cxn modelId="{2FE26490-8D5C-4D8C-8C39-F601CC0008F2}" type="presParOf" srcId="{F4ED34BF-351E-4946-8F9D-93D1DC2C3CF6}" destId="{B114B646-5F8A-4944-B98D-6B953B5C5B1E}" srcOrd="0" destOrd="0" presId="urn:microsoft.com/office/officeart/2005/8/layout/radial1"/>
    <dgm:cxn modelId="{00B78E22-39D8-4135-94A2-879421E60128}" type="presParOf" srcId="{EC01F204-C560-4A83-B8D3-3FA51DF8CBA0}" destId="{97A49742-0F16-49BC-A997-7D50424B99A6}" srcOrd="4" destOrd="0" presId="urn:microsoft.com/office/officeart/2005/8/layout/radial1"/>
    <dgm:cxn modelId="{CEE8DA8A-B5B0-454F-A7C1-ABF219B1BE16}" type="presParOf" srcId="{EC01F204-C560-4A83-B8D3-3FA51DF8CBA0}" destId="{FA137AEE-7710-4FF8-A74E-5EC62FD56962}" srcOrd="5" destOrd="0" presId="urn:microsoft.com/office/officeart/2005/8/layout/radial1"/>
    <dgm:cxn modelId="{7CD11C35-E82C-440B-BB4F-ED1B8DEABA17}" type="presParOf" srcId="{FA137AEE-7710-4FF8-A74E-5EC62FD56962}" destId="{35AC01AB-349D-4370-8810-AAFD7D93DDFF}" srcOrd="0" destOrd="0" presId="urn:microsoft.com/office/officeart/2005/8/layout/radial1"/>
    <dgm:cxn modelId="{C426E798-8055-4F0D-B787-64A6D6B50B62}" type="presParOf" srcId="{EC01F204-C560-4A83-B8D3-3FA51DF8CBA0}" destId="{F5D43A55-0A9A-4E30-8A06-1A20714B4005}" srcOrd="6" destOrd="0" presId="urn:microsoft.com/office/officeart/2005/8/layout/radial1"/>
    <dgm:cxn modelId="{979113FD-62AE-4BD0-B137-440C9DD9D5B6}" type="presParOf" srcId="{EC01F204-C560-4A83-B8D3-3FA51DF8CBA0}" destId="{A9EEDA56-68B1-4471-949B-7622F682E978}" srcOrd="7" destOrd="0" presId="urn:microsoft.com/office/officeart/2005/8/layout/radial1"/>
    <dgm:cxn modelId="{22134D23-F502-4E8F-9141-6BBC5E51E10D}" type="presParOf" srcId="{A9EEDA56-68B1-4471-949B-7622F682E978}" destId="{5C7EC452-2967-405D-9F0F-2AA058FAF176}" srcOrd="0" destOrd="0" presId="urn:microsoft.com/office/officeart/2005/8/layout/radial1"/>
    <dgm:cxn modelId="{722E6170-BC87-4253-B889-6C00BE91AD99}" type="presParOf" srcId="{EC01F204-C560-4A83-B8D3-3FA51DF8CBA0}" destId="{D5187547-04F3-4CF2-A779-06A49CCAAED1}" srcOrd="8" destOrd="0" presId="urn:microsoft.com/office/officeart/2005/8/layout/radial1"/>
    <dgm:cxn modelId="{57F98E59-FD48-4BF4-8817-0A0DDD0E9A13}" type="presParOf" srcId="{EC01F204-C560-4A83-B8D3-3FA51DF8CBA0}" destId="{A82F74E2-AE5A-4073-9CAC-86B917C32585}" srcOrd="9" destOrd="0" presId="urn:microsoft.com/office/officeart/2005/8/layout/radial1"/>
    <dgm:cxn modelId="{FF36361D-F31C-4B38-BF22-1E77EFCB44F5}" type="presParOf" srcId="{A82F74E2-AE5A-4073-9CAC-86B917C32585}" destId="{B6630282-D5F3-44CF-BEA2-D74BC8C5CAF2}" srcOrd="0" destOrd="0" presId="urn:microsoft.com/office/officeart/2005/8/layout/radial1"/>
    <dgm:cxn modelId="{2914AF03-E0EE-4202-8183-34DC3C25DEC2}" type="presParOf" srcId="{EC01F204-C560-4A83-B8D3-3FA51DF8CBA0}" destId="{CD476A30-3C0C-45DD-9B03-F39BFA149362}" srcOrd="10" destOrd="0" presId="urn:microsoft.com/office/officeart/2005/8/layout/radial1"/>
    <dgm:cxn modelId="{1A1DD1C5-ACE2-4BDC-8CCA-F91FFCFC32A3}" type="presParOf" srcId="{EC01F204-C560-4A83-B8D3-3FA51DF8CBA0}" destId="{7B5BA349-53A3-4450-BE53-F84A716E1C5F}" srcOrd="11" destOrd="0" presId="urn:microsoft.com/office/officeart/2005/8/layout/radial1"/>
    <dgm:cxn modelId="{408E47A2-3B5E-4089-89EF-1C6098A94752}" type="presParOf" srcId="{7B5BA349-53A3-4450-BE53-F84A716E1C5F}" destId="{3015E99D-34BE-4B87-A5F2-40C62F5E05F9}" srcOrd="0" destOrd="0" presId="urn:microsoft.com/office/officeart/2005/8/layout/radial1"/>
    <dgm:cxn modelId="{86C23E64-D269-4A29-8669-1090CDEB1862}" type="presParOf" srcId="{EC01F204-C560-4A83-B8D3-3FA51DF8CBA0}" destId="{B48717D0-E408-44A4-94D0-24EB598F6E70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59617C4-2CCC-4CF3-9479-FAA2270B4E32}" type="doc">
      <dgm:prSet loTypeId="urn:microsoft.com/office/officeart/2005/8/layout/bProcess3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F5B5A76-E8AB-4CC0-BEBA-75CCB62E5462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err="1"/>
            <a:t>Semua</a:t>
          </a:r>
          <a:r>
            <a:rPr lang="en-US" dirty="0"/>
            <a:t> </a:t>
          </a:r>
          <a:r>
            <a:rPr lang="en-US" dirty="0" err="1"/>
            <a:t>tuntutan</a:t>
          </a:r>
          <a:r>
            <a:rPr lang="en-US" dirty="0"/>
            <a:t> </a:t>
          </a:r>
          <a:r>
            <a:rPr lang="en-US" dirty="0" err="1"/>
            <a:t>perlu</a:t>
          </a:r>
          <a:r>
            <a:rPr lang="en-US" dirty="0"/>
            <a:t> di </a:t>
          </a:r>
          <a:r>
            <a:rPr lang="en-US" dirty="0" err="1"/>
            <a:t>hantar</a:t>
          </a:r>
          <a:r>
            <a:rPr lang="en-US" dirty="0"/>
            <a:t> </a:t>
          </a:r>
          <a:r>
            <a:rPr lang="en-US" dirty="0" err="1"/>
            <a:t>ke</a:t>
          </a:r>
          <a:r>
            <a:rPr lang="en-US" dirty="0"/>
            <a:t> HR </a:t>
          </a:r>
          <a:r>
            <a:rPr lang="en-US" dirty="0" err="1"/>
            <a:t>pada</a:t>
          </a:r>
          <a:r>
            <a:rPr lang="en-US" dirty="0"/>
            <a:t> 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selewat-lewatnya</a:t>
          </a:r>
          <a:r>
            <a:rPr lang="en-US" dirty="0"/>
            <a:t> 7haribulan </a:t>
          </a:r>
        </a:p>
      </dgm:t>
    </dgm:pt>
    <dgm:pt modelId="{DA42D277-E4E0-435F-98A9-4776AF76FE01}" type="parTrans" cxnId="{CFBBBD69-4529-4C49-B205-4F0BD4DDD0C7}">
      <dgm:prSet/>
      <dgm:spPr/>
      <dgm:t>
        <a:bodyPr/>
        <a:lstStyle/>
        <a:p>
          <a:endParaRPr lang="en-US"/>
        </a:p>
      </dgm:t>
    </dgm:pt>
    <dgm:pt modelId="{ACBE2C54-F936-4495-B870-7558EFDE2082}" type="sibTrans" cxnId="{CFBBBD69-4529-4C49-B205-4F0BD4DDD0C7}">
      <dgm:prSet/>
      <dgm:spPr/>
      <dgm:t>
        <a:bodyPr/>
        <a:lstStyle/>
        <a:p>
          <a:endParaRPr lang="en-US"/>
        </a:p>
      </dgm:t>
    </dgm:pt>
    <dgm:pt modelId="{8ECEA02E-596D-4C34-AC1B-15480EE2AD5C}">
      <dgm:prSet phldrT="[Text]"/>
      <dgm:spPr/>
      <dgm:t>
        <a:bodyPr/>
        <a:lstStyle/>
        <a:p>
          <a:r>
            <a:rPr lang="en-US" dirty="0" err="1"/>
            <a:t>Borang</a:t>
          </a:r>
          <a:r>
            <a:rPr lang="en-US" dirty="0"/>
            <a:t> </a:t>
          </a:r>
          <a:r>
            <a:rPr lang="en-US" dirty="0" err="1"/>
            <a:t>hendaklah</a:t>
          </a:r>
          <a:r>
            <a:rPr lang="en-US" dirty="0"/>
            <a:t> </a:t>
          </a:r>
          <a:r>
            <a:rPr lang="en-US" dirty="0" err="1"/>
            <a:t>beserta</a:t>
          </a:r>
          <a:r>
            <a:rPr lang="en-US" dirty="0"/>
            <a:t> Salinan </a:t>
          </a:r>
          <a:r>
            <a:rPr lang="en-US" dirty="0" err="1"/>
            <a:t>asal</a:t>
          </a:r>
          <a:r>
            <a:rPr lang="en-US" dirty="0"/>
            <a:t> </a:t>
          </a:r>
          <a:r>
            <a:rPr lang="en-US" dirty="0" err="1"/>
            <a:t>resit</a:t>
          </a:r>
          <a:r>
            <a:rPr lang="en-US" dirty="0"/>
            <a:t> </a:t>
          </a:r>
          <a:r>
            <a:rPr lang="en-US" dirty="0" err="1"/>
            <a:t>pembayaran</a:t>
          </a:r>
          <a:r>
            <a:rPr lang="en-US" dirty="0"/>
            <a:t> yang </a:t>
          </a:r>
          <a:r>
            <a:rPr lang="en-US" dirty="0" err="1"/>
            <a:t>sah</a:t>
          </a:r>
          <a:r>
            <a:rPr lang="en-US" dirty="0"/>
            <a:t> </a:t>
          </a:r>
          <a:r>
            <a:rPr lang="en-US" dirty="0" err="1"/>
            <a:t>bagi</a:t>
          </a:r>
          <a:r>
            <a:rPr lang="en-US" dirty="0"/>
            <a:t> </a:t>
          </a:r>
          <a:r>
            <a:rPr lang="en-US" dirty="0" err="1"/>
            <a:t>menyokong</a:t>
          </a:r>
          <a:r>
            <a:rPr lang="en-US" dirty="0"/>
            <a:t> </a:t>
          </a:r>
          <a:r>
            <a:rPr lang="en-US" dirty="0" err="1"/>
            <a:t>tuntutan</a:t>
          </a:r>
          <a:r>
            <a:rPr lang="en-US" dirty="0"/>
            <a:t> </a:t>
          </a:r>
          <a:r>
            <a:rPr lang="en-US" dirty="0" err="1"/>
            <a:t>tersebut</a:t>
          </a:r>
          <a:endParaRPr lang="en-US" dirty="0"/>
        </a:p>
      </dgm:t>
    </dgm:pt>
    <dgm:pt modelId="{C9340153-EEFE-4D0D-B11C-E154482F3D87}" type="parTrans" cxnId="{B151CF1F-6146-4468-84BB-AED7F72D09F8}">
      <dgm:prSet/>
      <dgm:spPr/>
      <dgm:t>
        <a:bodyPr/>
        <a:lstStyle/>
        <a:p>
          <a:endParaRPr lang="en-US"/>
        </a:p>
      </dgm:t>
    </dgm:pt>
    <dgm:pt modelId="{45E11B24-5B41-4B93-8FE2-6691772BF399}" type="sibTrans" cxnId="{B151CF1F-6146-4468-84BB-AED7F72D09F8}">
      <dgm:prSet/>
      <dgm:spPr/>
      <dgm:t>
        <a:bodyPr/>
        <a:lstStyle/>
        <a:p>
          <a:endParaRPr lang="en-US"/>
        </a:p>
      </dgm:t>
    </dgm:pt>
    <dgm:pt modelId="{E0A53DC3-C052-48D9-952A-9A32C0E5B951}">
      <dgm:prSet phldrT="[Text]"/>
      <dgm:spPr>
        <a:solidFill>
          <a:srgbClr val="A80000"/>
        </a:solidFill>
      </dgm:spPr>
      <dgm:t>
        <a:bodyPr/>
        <a:lstStyle/>
        <a:p>
          <a:r>
            <a:rPr lang="ms-MY" dirty="0"/>
            <a:t>Gagal mengemukakan borang tuntutan dalam tempoh yang ditetapkan boleh menangguhkan pembayaran pada bulan berikutnya</a:t>
          </a:r>
          <a:endParaRPr lang="en-US" dirty="0"/>
        </a:p>
      </dgm:t>
    </dgm:pt>
    <dgm:pt modelId="{D5C8D841-D28C-4226-8F46-F1ED176D4192}" type="parTrans" cxnId="{B080B996-E69F-4E02-BD38-C0434BB4D966}">
      <dgm:prSet/>
      <dgm:spPr/>
      <dgm:t>
        <a:bodyPr/>
        <a:lstStyle/>
        <a:p>
          <a:endParaRPr lang="en-US"/>
        </a:p>
      </dgm:t>
    </dgm:pt>
    <dgm:pt modelId="{7615A5E8-CE1B-47DB-AD44-2C28647633B7}" type="sibTrans" cxnId="{B080B996-E69F-4E02-BD38-C0434BB4D966}">
      <dgm:prSet/>
      <dgm:spPr/>
      <dgm:t>
        <a:bodyPr/>
        <a:lstStyle/>
        <a:p>
          <a:endParaRPr lang="en-US"/>
        </a:p>
      </dgm:t>
    </dgm:pt>
    <dgm:pt modelId="{A99F1A7D-9AE0-400A-A06E-9A092187566E}">
      <dgm:prSet phldrT="[Text]"/>
      <dgm:spPr>
        <a:solidFill>
          <a:srgbClr val="6929A2"/>
        </a:solidFill>
      </dgm:spPr>
      <dgm:t>
        <a:bodyPr/>
        <a:lstStyle/>
        <a:p>
          <a:r>
            <a:rPr lang="ms-MY" dirty="0"/>
            <a:t>Pembayaran tuntutan akan dibuat dua minggu dari tarikh penyerahan penutup; pada atau sebelum 15hb bulan.</a:t>
          </a:r>
          <a:endParaRPr lang="en-US" dirty="0"/>
        </a:p>
      </dgm:t>
    </dgm:pt>
    <dgm:pt modelId="{E7171AF6-B9C8-41C0-9A8A-31DD2414A1B4}" type="parTrans" cxnId="{2B89C771-C10E-4D83-91ED-D3D1FE300D4B}">
      <dgm:prSet/>
      <dgm:spPr/>
      <dgm:t>
        <a:bodyPr/>
        <a:lstStyle/>
        <a:p>
          <a:endParaRPr lang="en-US"/>
        </a:p>
      </dgm:t>
    </dgm:pt>
    <dgm:pt modelId="{DD317DD5-D59E-4D80-8909-93030C592D5E}" type="sibTrans" cxnId="{2B89C771-C10E-4D83-91ED-D3D1FE300D4B}">
      <dgm:prSet/>
      <dgm:spPr/>
      <dgm:t>
        <a:bodyPr/>
        <a:lstStyle/>
        <a:p>
          <a:endParaRPr lang="en-US"/>
        </a:p>
      </dgm:t>
    </dgm:pt>
    <dgm:pt modelId="{3C7CE173-925E-42CF-A556-5BFC94F0C0E6}">
      <dgm:prSet phldrT="[Text]"/>
      <dgm:spPr>
        <a:solidFill>
          <a:srgbClr val="F88B00"/>
        </a:solidFill>
      </dgm:spPr>
      <dgm:t>
        <a:bodyPr/>
        <a:lstStyle/>
        <a:p>
          <a:r>
            <a:rPr lang="ms-MY" dirty="0"/>
            <a:t>Pihak pengurusan mempunyai hak untuk mempertimbangkan semula atau memotong tuntutan itu apabila dianggap perlu.</a:t>
          </a:r>
          <a:endParaRPr lang="en-US" dirty="0"/>
        </a:p>
      </dgm:t>
    </dgm:pt>
    <dgm:pt modelId="{87D3C387-A75E-4BAD-A390-5943BC5F423F}" type="parTrans" cxnId="{708E5483-8ADF-4BCB-8FAB-D423594E876E}">
      <dgm:prSet/>
      <dgm:spPr/>
      <dgm:t>
        <a:bodyPr/>
        <a:lstStyle/>
        <a:p>
          <a:endParaRPr lang="en-US"/>
        </a:p>
      </dgm:t>
    </dgm:pt>
    <dgm:pt modelId="{EDCD9EEB-C009-4F4F-B411-350A737A85FA}" type="sibTrans" cxnId="{708E5483-8ADF-4BCB-8FAB-D423594E876E}">
      <dgm:prSet/>
      <dgm:spPr/>
      <dgm:t>
        <a:bodyPr/>
        <a:lstStyle/>
        <a:p>
          <a:endParaRPr lang="en-US"/>
        </a:p>
      </dgm:t>
    </dgm:pt>
    <dgm:pt modelId="{1E0E4DFC-CE6B-4CE1-9FAF-A42338E95219}" type="pres">
      <dgm:prSet presAssocID="{159617C4-2CCC-4CF3-9479-FAA2270B4E3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10BB63A3-53F6-4862-B65D-BFA51DBF32E3}" type="pres">
      <dgm:prSet presAssocID="{3F5B5A76-E8AB-4CC0-BEBA-75CCB62E546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A3FB9555-309A-4F4A-B571-B0AA59E2010F}" type="pres">
      <dgm:prSet presAssocID="{ACBE2C54-F936-4495-B870-7558EFDE2082}" presName="sibTrans" presStyleLbl="sibTrans1D1" presStyleIdx="0" presStyleCnt="4"/>
      <dgm:spPr/>
      <dgm:t>
        <a:bodyPr/>
        <a:lstStyle/>
        <a:p>
          <a:endParaRPr lang="en-MY"/>
        </a:p>
      </dgm:t>
    </dgm:pt>
    <dgm:pt modelId="{9B2F36E3-F479-464D-AF15-6030D623F994}" type="pres">
      <dgm:prSet presAssocID="{ACBE2C54-F936-4495-B870-7558EFDE2082}" presName="connectorText" presStyleLbl="sibTrans1D1" presStyleIdx="0" presStyleCnt="4"/>
      <dgm:spPr/>
      <dgm:t>
        <a:bodyPr/>
        <a:lstStyle/>
        <a:p>
          <a:endParaRPr lang="en-MY"/>
        </a:p>
      </dgm:t>
    </dgm:pt>
    <dgm:pt modelId="{EFD98913-E7BA-4F95-B30B-894F023843DA}" type="pres">
      <dgm:prSet presAssocID="{8ECEA02E-596D-4C34-AC1B-15480EE2AD5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C832FAA5-40AA-4665-A9CE-256FC1986E67}" type="pres">
      <dgm:prSet presAssocID="{45E11B24-5B41-4B93-8FE2-6691772BF399}" presName="sibTrans" presStyleLbl="sibTrans1D1" presStyleIdx="1" presStyleCnt="4"/>
      <dgm:spPr/>
      <dgm:t>
        <a:bodyPr/>
        <a:lstStyle/>
        <a:p>
          <a:endParaRPr lang="en-MY"/>
        </a:p>
      </dgm:t>
    </dgm:pt>
    <dgm:pt modelId="{35B5F062-C1A4-4DB5-8BF2-BF6E1AE090B2}" type="pres">
      <dgm:prSet presAssocID="{45E11B24-5B41-4B93-8FE2-6691772BF399}" presName="connectorText" presStyleLbl="sibTrans1D1" presStyleIdx="1" presStyleCnt="4"/>
      <dgm:spPr/>
      <dgm:t>
        <a:bodyPr/>
        <a:lstStyle/>
        <a:p>
          <a:endParaRPr lang="en-MY"/>
        </a:p>
      </dgm:t>
    </dgm:pt>
    <dgm:pt modelId="{B7495AB6-EF6E-44E6-BC19-2F40CD8A4D80}" type="pres">
      <dgm:prSet presAssocID="{E0A53DC3-C052-48D9-952A-9A32C0E5B95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3D840EBB-3137-472F-A0CE-18B2DB673FFF}" type="pres">
      <dgm:prSet presAssocID="{7615A5E8-CE1B-47DB-AD44-2C28647633B7}" presName="sibTrans" presStyleLbl="sibTrans1D1" presStyleIdx="2" presStyleCnt="4"/>
      <dgm:spPr/>
      <dgm:t>
        <a:bodyPr/>
        <a:lstStyle/>
        <a:p>
          <a:endParaRPr lang="en-MY"/>
        </a:p>
      </dgm:t>
    </dgm:pt>
    <dgm:pt modelId="{310B08DB-0F37-46A0-A577-B1ED6E1FDD21}" type="pres">
      <dgm:prSet presAssocID="{7615A5E8-CE1B-47DB-AD44-2C28647633B7}" presName="connectorText" presStyleLbl="sibTrans1D1" presStyleIdx="2" presStyleCnt="4"/>
      <dgm:spPr/>
      <dgm:t>
        <a:bodyPr/>
        <a:lstStyle/>
        <a:p>
          <a:endParaRPr lang="en-MY"/>
        </a:p>
      </dgm:t>
    </dgm:pt>
    <dgm:pt modelId="{5EB6197C-6115-4BB2-AC84-755997499AA9}" type="pres">
      <dgm:prSet presAssocID="{A99F1A7D-9AE0-400A-A06E-9A092187566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49167DB6-32EA-4340-86D4-44740256CC69}" type="pres">
      <dgm:prSet presAssocID="{DD317DD5-D59E-4D80-8909-93030C592D5E}" presName="sibTrans" presStyleLbl="sibTrans1D1" presStyleIdx="3" presStyleCnt="4"/>
      <dgm:spPr/>
      <dgm:t>
        <a:bodyPr/>
        <a:lstStyle/>
        <a:p>
          <a:endParaRPr lang="en-MY"/>
        </a:p>
      </dgm:t>
    </dgm:pt>
    <dgm:pt modelId="{7AF46F89-9A5F-4FAA-A1A6-E14CFFF2A175}" type="pres">
      <dgm:prSet presAssocID="{DD317DD5-D59E-4D80-8909-93030C592D5E}" presName="connectorText" presStyleLbl="sibTrans1D1" presStyleIdx="3" presStyleCnt="4"/>
      <dgm:spPr/>
      <dgm:t>
        <a:bodyPr/>
        <a:lstStyle/>
        <a:p>
          <a:endParaRPr lang="en-MY"/>
        </a:p>
      </dgm:t>
    </dgm:pt>
    <dgm:pt modelId="{29A3B220-1F7A-4370-B296-2477F0D330A4}" type="pres">
      <dgm:prSet presAssocID="{3C7CE173-925E-42CF-A556-5BFC94F0C0E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5664A3E3-2A5C-46EC-A86C-5BEB07F4DFD0}" type="presOf" srcId="{8ECEA02E-596D-4C34-AC1B-15480EE2AD5C}" destId="{EFD98913-E7BA-4F95-B30B-894F023843DA}" srcOrd="0" destOrd="0" presId="urn:microsoft.com/office/officeart/2005/8/layout/bProcess3"/>
    <dgm:cxn modelId="{B080B996-E69F-4E02-BD38-C0434BB4D966}" srcId="{159617C4-2CCC-4CF3-9479-FAA2270B4E32}" destId="{E0A53DC3-C052-48D9-952A-9A32C0E5B951}" srcOrd="2" destOrd="0" parTransId="{D5C8D841-D28C-4226-8F46-F1ED176D4192}" sibTransId="{7615A5E8-CE1B-47DB-AD44-2C28647633B7}"/>
    <dgm:cxn modelId="{04444095-BED4-4E09-8F26-59D799F89ADA}" type="presOf" srcId="{E0A53DC3-C052-48D9-952A-9A32C0E5B951}" destId="{B7495AB6-EF6E-44E6-BC19-2F40CD8A4D80}" srcOrd="0" destOrd="0" presId="urn:microsoft.com/office/officeart/2005/8/layout/bProcess3"/>
    <dgm:cxn modelId="{546B8F12-0AF9-4CDC-A2E7-487A3A1F0EBA}" type="presOf" srcId="{159617C4-2CCC-4CF3-9479-FAA2270B4E32}" destId="{1E0E4DFC-CE6B-4CE1-9FAF-A42338E95219}" srcOrd="0" destOrd="0" presId="urn:microsoft.com/office/officeart/2005/8/layout/bProcess3"/>
    <dgm:cxn modelId="{2B89C771-C10E-4D83-91ED-D3D1FE300D4B}" srcId="{159617C4-2CCC-4CF3-9479-FAA2270B4E32}" destId="{A99F1A7D-9AE0-400A-A06E-9A092187566E}" srcOrd="3" destOrd="0" parTransId="{E7171AF6-B9C8-41C0-9A8A-31DD2414A1B4}" sibTransId="{DD317DD5-D59E-4D80-8909-93030C592D5E}"/>
    <dgm:cxn modelId="{E1A8E739-313B-45B8-9393-F344058688C1}" type="presOf" srcId="{3C7CE173-925E-42CF-A556-5BFC94F0C0E6}" destId="{29A3B220-1F7A-4370-B296-2477F0D330A4}" srcOrd="0" destOrd="0" presId="urn:microsoft.com/office/officeart/2005/8/layout/bProcess3"/>
    <dgm:cxn modelId="{F6A124FA-6616-41E7-AB5E-12B7C1000596}" type="presOf" srcId="{45E11B24-5B41-4B93-8FE2-6691772BF399}" destId="{C832FAA5-40AA-4665-A9CE-256FC1986E67}" srcOrd="0" destOrd="0" presId="urn:microsoft.com/office/officeart/2005/8/layout/bProcess3"/>
    <dgm:cxn modelId="{5C4CE382-F397-4AAE-9B25-5AAD5B96F565}" type="presOf" srcId="{DD317DD5-D59E-4D80-8909-93030C592D5E}" destId="{7AF46F89-9A5F-4FAA-A1A6-E14CFFF2A175}" srcOrd="1" destOrd="0" presId="urn:microsoft.com/office/officeart/2005/8/layout/bProcess3"/>
    <dgm:cxn modelId="{0BF69DA7-C49E-4B40-ABD4-2B889F2ABFC1}" type="presOf" srcId="{DD317DD5-D59E-4D80-8909-93030C592D5E}" destId="{49167DB6-32EA-4340-86D4-44740256CC69}" srcOrd="0" destOrd="0" presId="urn:microsoft.com/office/officeart/2005/8/layout/bProcess3"/>
    <dgm:cxn modelId="{238637D9-46BB-4111-B154-7127FBA00D9C}" type="presOf" srcId="{ACBE2C54-F936-4495-B870-7558EFDE2082}" destId="{9B2F36E3-F479-464D-AF15-6030D623F994}" srcOrd="1" destOrd="0" presId="urn:microsoft.com/office/officeart/2005/8/layout/bProcess3"/>
    <dgm:cxn modelId="{BF2EFE6D-B387-4582-BD5E-8049A1542C47}" type="presOf" srcId="{7615A5E8-CE1B-47DB-AD44-2C28647633B7}" destId="{3D840EBB-3137-472F-A0CE-18B2DB673FFF}" srcOrd="0" destOrd="0" presId="urn:microsoft.com/office/officeart/2005/8/layout/bProcess3"/>
    <dgm:cxn modelId="{708E5483-8ADF-4BCB-8FAB-D423594E876E}" srcId="{159617C4-2CCC-4CF3-9479-FAA2270B4E32}" destId="{3C7CE173-925E-42CF-A556-5BFC94F0C0E6}" srcOrd="4" destOrd="0" parTransId="{87D3C387-A75E-4BAD-A390-5943BC5F423F}" sibTransId="{EDCD9EEB-C009-4F4F-B411-350A737A85FA}"/>
    <dgm:cxn modelId="{CFBBBD69-4529-4C49-B205-4F0BD4DDD0C7}" srcId="{159617C4-2CCC-4CF3-9479-FAA2270B4E32}" destId="{3F5B5A76-E8AB-4CC0-BEBA-75CCB62E5462}" srcOrd="0" destOrd="0" parTransId="{DA42D277-E4E0-435F-98A9-4776AF76FE01}" sibTransId="{ACBE2C54-F936-4495-B870-7558EFDE2082}"/>
    <dgm:cxn modelId="{464B2D1E-36C1-494F-8C2E-797F9B84F45B}" type="presOf" srcId="{7615A5E8-CE1B-47DB-AD44-2C28647633B7}" destId="{310B08DB-0F37-46A0-A577-B1ED6E1FDD21}" srcOrd="1" destOrd="0" presId="urn:microsoft.com/office/officeart/2005/8/layout/bProcess3"/>
    <dgm:cxn modelId="{0649167E-98F0-4EF9-B418-8F78F590C7CC}" type="presOf" srcId="{ACBE2C54-F936-4495-B870-7558EFDE2082}" destId="{A3FB9555-309A-4F4A-B571-B0AA59E2010F}" srcOrd="0" destOrd="0" presId="urn:microsoft.com/office/officeart/2005/8/layout/bProcess3"/>
    <dgm:cxn modelId="{A4A2EC2F-86F5-42F5-8119-2CB673E086B1}" type="presOf" srcId="{3F5B5A76-E8AB-4CC0-BEBA-75CCB62E5462}" destId="{10BB63A3-53F6-4862-B65D-BFA51DBF32E3}" srcOrd="0" destOrd="0" presId="urn:microsoft.com/office/officeart/2005/8/layout/bProcess3"/>
    <dgm:cxn modelId="{B151CF1F-6146-4468-84BB-AED7F72D09F8}" srcId="{159617C4-2CCC-4CF3-9479-FAA2270B4E32}" destId="{8ECEA02E-596D-4C34-AC1B-15480EE2AD5C}" srcOrd="1" destOrd="0" parTransId="{C9340153-EEFE-4D0D-B11C-E154482F3D87}" sibTransId="{45E11B24-5B41-4B93-8FE2-6691772BF399}"/>
    <dgm:cxn modelId="{E012E713-36B1-4344-B17F-C0A4C2AB07ED}" type="presOf" srcId="{45E11B24-5B41-4B93-8FE2-6691772BF399}" destId="{35B5F062-C1A4-4DB5-8BF2-BF6E1AE090B2}" srcOrd="1" destOrd="0" presId="urn:microsoft.com/office/officeart/2005/8/layout/bProcess3"/>
    <dgm:cxn modelId="{8EEC2FEA-AEE8-4755-9E31-D0564791DA8D}" type="presOf" srcId="{A99F1A7D-9AE0-400A-A06E-9A092187566E}" destId="{5EB6197C-6115-4BB2-AC84-755997499AA9}" srcOrd="0" destOrd="0" presId="urn:microsoft.com/office/officeart/2005/8/layout/bProcess3"/>
    <dgm:cxn modelId="{2EC67652-8685-44A8-8055-BAE85B8EA678}" type="presParOf" srcId="{1E0E4DFC-CE6B-4CE1-9FAF-A42338E95219}" destId="{10BB63A3-53F6-4862-B65D-BFA51DBF32E3}" srcOrd="0" destOrd="0" presId="urn:microsoft.com/office/officeart/2005/8/layout/bProcess3"/>
    <dgm:cxn modelId="{7793534C-C5B3-4049-8C86-C74F95C1216B}" type="presParOf" srcId="{1E0E4DFC-CE6B-4CE1-9FAF-A42338E95219}" destId="{A3FB9555-309A-4F4A-B571-B0AA59E2010F}" srcOrd="1" destOrd="0" presId="urn:microsoft.com/office/officeart/2005/8/layout/bProcess3"/>
    <dgm:cxn modelId="{F4D2D032-9580-48AF-968D-600B710F2323}" type="presParOf" srcId="{A3FB9555-309A-4F4A-B571-B0AA59E2010F}" destId="{9B2F36E3-F479-464D-AF15-6030D623F994}" srcOrd="0" destOrd="0" presId="urn:microsoft.com/office/officeart/2005/8/layout/bProcess3"/>
    <dgm:cxn modelId="{DACF4949-7618-4FE7-B0A3-97474D887B05}" type="presParOf" srcId="{1E0E4DFC-CE6B-4CE1-9FAF-A42338E95219}" destId="{EFD98913-E7BA-4F95-B30B-894F023843DA}" srcOrd="2" destOrd="0" presId="urn:microsoft.com/office/officeart/2005/8/layout/bProcess3"/>
    <dgm:cxn modelId="{F05F5CBB-DA93-4B1C-9FF6-BC34984505B8}" type="presParOf" srcId="{1E0E4DFC-CE6B-4CE1-9FAF-A42338E95219}" destId="{C832FAA5-40AA-4665-A9CE-256FC1986E67}" srcOrd="3" destOrd="0" presId="urn:microsoft.com/office/officeart/2005/8/layout/bProcess3"/>
    <dgm:cxn modelId="{5052DC6A-90CA-4801-AD02-0485F5954906}" type="presParOf" srcId="{C832FAA5-40AA-4665-A9CE-256FC1986E67}" destId="{35B5F062-C1A4-4DB5-8BF2-BF6E1AE090B2}" srcOrd="0" destOrd="0" presId="urn:microsoft.com/office/officeart/2005/8/layout/bProcess3"/>
    <dgm:cxn modelId="{42BE075D-D672-4B1C-BD54-0C3938A6DEDD}" type="presParOf" srcId="{1E0E4DFC-CE6B-4CE1-9FAF-A42338E95219}" destId="{B7495AB6-EF6E-44E6-BC19-2F40CD8A4D80}" srcOrd="4" destOrd="0" presId="urn:microsoft.com/office/officeart/2005/8/layout/bProcess3"/>
    <dgm:cxn modelId="{326E19A7-61BB-411C-A71E-7923F890CF4B}" type="presParOf" srcId="{1E0E4DFC-CE6B-4CE1-9FAF-A42338E95219}" destId="{3D840EBB-3137-472F-A0CE-18B2DB673FFF}" srcOrd="5" destOrd="0" presId="urn:microsoft.com/office/officeart/2005/8/layout/bProcess3"/>
    <dgm:cxn modelId="{5CDC4EDA-6A76-4D8C-98FF-B0B607B84817}" type="presParOf" srcId="{3D840EBB-3137-472F-A0CE-18B2DB673FFF}" destId="{310B08DB-0F37-46A0-A577-B1ED6E1FDD21}" srcOrd="0" destOrd="0" presId="urn:microsoft.com/office/officeart/2005/8/layout/bProcess3"/>
    <dgm:cxn modelId="{FA8AD95B-64DE-47E8-BE4A-9783F7E2A920}" type="presParOf" srcId="{1E0E4DFC-CE6B-4CE1-9FAF-A42338E95219}" destId="{5EB6197C-6115-4BB2-AC84-755997499AA9}" srcOrd="6" destOrd="0" presId="urn:microsoft.com/office/officeart/2005/8/layout/bProcess3"/>
    <dgm:cxn modelId="{FC999D96-CA4E-47FE-A94D-9391F888074B}" type="presParOf" srcId="{1E0E4DFC-CE6B-4CE1-9FAF-A42338E95219}" destId="{49167DB6-32EA-4340-86D4-44740256CC69}" srcOrd="7" destOrd="0" presId="urn:microsoft.com/office/officeart/2005/8/layout/bProcess3"/>
    <dgm:cxn modelId="{6A6BE4BE-7D66-4FB0-991D-E1002A4305C0}" type="presParOf" srcId="{49167DB6-32EA-4340-86D4-44740256CC69}" destId="{7AF46F89-9A5F-4FAA-A1A6-E14CFFF2A175}" srcOrd="0" destOrd="0" presId="urn:microsoft.com/office/officeart/2005/8/layout/bProcess3"/>
    <dgm:cxn modelId="{4B24296B-F5AB-43E8-8ABA-63876A6F185E}" type="presParOf" srcId="{1E0E4DFC-CE6B-4CE1-9FAF-A42338E95219}" destId="{29A3B220-1F7A-4370-B296-2477F0D330A4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624B98B-581A-4630-96F6-882385B0D074}" type="doc">
      <dgm:prSet loTypeId="urn:microsoft.com/office/officeart/2005/8/layout/bProcess4" loCatId="process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8133F72-DF0F-43D6-B54A-71C941E8409E}">
      <dgm:prSet phldrT="[Text]"/>
      <dgm:spPr/>
      <dgm:t>
        <a:bodyPr/>
        <a:lstStyle/>
        <a:p>
          <a:r>
            <a:rPr lang="en-US" dirty="0"/>
            <a:t>HR </a:t>
          </a:r>
          <a:r>
            <a:rPr lang="en-US" dirty="0" err="1"/>
            <a:t>membuat</a:t>
          </a:r>
          <a:r>
            <a:rPr lang="en-US" dirty="0"/>
            <a:t> </a:t>
          </a:r>
          <a:r>
            <a:rPr lang="en-US" dirty="0" err="1"/>
            <a:t>semakan</a:t>
          </a:r>
          <a:r>
            <a:rPr lang="en-US" dirty="0"/>
            <a:t> </a:t>
          </a:r>
          <a:r>
            <a:rPr lang="en-US" dirty="0" err="1"/>
            <a:t>pekerja</a:t>
          </a:r>
          <a:endParaRPr lang="en-US" dirty="0"/>
        </a:p>
      </dgm:t>
    </dgm:pt>
    <dgm:pt modelId="{F833B704-0BB9-4A05-845C-B91398A6602C}" type="parTrans" cxnId="{B70B5229-1102-4DA9-AC2C-CA61392BF747}">
      <dgm:prSet/>
      <dgm:spPr/>
      <dgm:t>
        <a:bodyPr/>
        <a:lstStyle/>
        <a:p>
          <a:endParaRPr lang="en-US"/>
        </a:p>
      </dgm:t>
    </dgm:pt>
    <dgm:pt modelId="{0C4E2A6E-B423-48F0-B9CF-B0C5D3E0FD74}" type="sibTrans" cxnId="{B70B5229-1102-4DA9-AC2C-CA61392BF747}">
      <dgm:prSet/>
      <dgm:spPr/>
      <dgm:t>
        <a:bodyPr/>
        <a:lstStyle/>
        <a:p>
          <a:endParaRPr lang="en-US"/>
        </a:p>
      </dgm:t>
    </dgm:pt>
    <dgm:pt modelId="{42DB3223-40BD-41F6-A749-0559B5146590}">
      <dgm:prSet phldrT="[Text]"/>
      <dgm:spPr/>
      <dgm:t>
        <a:bodyPr/>
        <a:lstStyle/>
        <a:p>
          <a:r>
            <a:rPr lang="en-US" dirty="0" err="1"/>
            <a:t>Mengenalpasti</a:t>
          </a:r>
          <a:r>
            <a:rPr lang="en-US" dirty="0"/>
            <a:t> </a:t>
          </a:r>
          <a:r>
            <a:rPr lang="en-US" dirty="0" err="1"/>
            <a:t>jumlah</a:t>
          </a:r>
          <a:r>
            <a:rPr lang="en-US" dirty="0"/>
            <a:t> </a:t>
          </a:r>
          <a:r>
            <a:rPr lang="en-US" dirty="0" err="1"/>
            <a:t>elaun</a:t>
          </a:r>
          <a:r>
            <a:rPr lang="en-US" dirty="0"/>
            <a:t> </a:t>
          </a:r>
          <a:r>
            <a:rPr lang="en-US" dirty="0" err="1"/>
            <a:t>tetap</a:t>
          </a:r>
          <a:r>
            <a:rPr lang="en-US" dirty="0"/>
            <a:t>/</a:t>
          </a:r>
          <a:r>
            <a:rPr lang="en-US" dirty="0" err="1"/>
            <a:t>imbuhan</a:t>
          </a:r>
          <a:endParaRPr lang="en-US" dirty="0"/>
        </a:p>
      </dgm:t>
    </dgm:pt>
    <dgm:pt modelId="{4842DEF9-D2C7-42B3-98BF-9E128FF3AFCB}" type="parTrans" cxnId="{BB0970E0-C7F9-4755-91CE-F59C25104BE8}">
      <dgm:prSet/>
      <dgm:spPr/>
      <dgm:t>
        <a:bodyPr/>
        <a:lstStyle/>
        <a:p>
          <a:endParaRPr lang="en-US"/>
        </a:p>
      </dgm:t>
    </dgm:pt>
    <dgm:pt modelId="{A021F4A6-0BF3-49EE-8C79-CC715EEC5D97}" type="sibTrans" cxnId="{BB0970E0-C7F9-4755-91CE-F59C25104BE8}">
      <dgm:prSet/>
      <dgm:spPr/>
      <dgm:t>
        <a:bodyPr/>
        <a:lstStyle/>
        <a:p>
          <a:endParaRPr lang="en-US"/>
        </a:p>
      </dgm:t>
    </dgm:pt>
    <dgm:pt modelId="{66BDD3C8-F11B-4FD6-B96A-654146A8CDD7}">
      <dgm:prSet phldrT="[Text]"/>
      <dgm:spPr/>
      <dgm:t>
        <a:bodyPr/>
        <a:lstStyle/>
        <a:p>
          <a:r>
            <a:rPr lang="en-US" dirty="0" err="1"/>
            <a:t>Mengenalpasti</a:t>
          </a:r>
          <a:r>
            <a:rPr lang="en-US" dirty="0"/>
            <a:t> </a:t>
          </a:r>
          <a:r>
            <a:rPr lang="en-US" dirty="0" err="1"/>
            <a:t>jumlah</a:t>
          </a:r>
          <a:r>
            <a:rPr lang="en-US" dirty="0"/>
            <a:t> </a:t>
          </a:r>
          <a:r>
            <a:rPr lang="en-US" dirty="0" err="1"/>
            <a:t>potongan</a:t>
          </a:r>
          <a:r>
            <a:rPr lang="en-US" dirty="0"/>
            <a:t> </a:t>
          </a:r>
          <a:r>
            <a:rPr lang="en-US" dirty="0" err="1"/>
            <a:t>tetap</a:t>
          </a:r>
          <a:endParaRPr lang="en-US" dirty="0"/>
        </a:p>
      </dgm:t>
    </dgm:pt>
    <dgm:pt modelId="{1CA7D549-B50D-4848-9211-EC49B46F0788}" type="parTrans" cxnId="{08CEC25E-B1EA-4AC8-831B-500EF4E4CC03}">
      <dgm:prSet/>
      <dgm:spPr/>
      <dgm:t>
        <a:bodyPr/>
        <a:lstStyle/>
        <a:p>
          <a:endParaRPr lang="en-US"/>
        </a:p>
      </dgm:t>
    </dgm:pt>
    <dgm:pt modelId="{4591F830-037F-41F3-AC4E-C99121A19476}" type="sibTrans" cxnId="{08CEC25E-B1EA-4AC8-831B-500EF4E4CC03}">
      <dgm:prSet/>
      <dgm:spPr/>
      <dgm:t>
        <a:bodyPr/>
        <a:lstStyle/>
        <a:p>
          <a:endParaRPr lang="en-US"/>
        </a:p>
      </dgm:t>
    </dgm:pt>
    <dgm:pt modelId="{CEB9016A-16FF-45C2-AEFA-51392CB55D2D}">
      <dgm:prSet phldrT="[Text]"/>
      <dgm:spPr/>
      <dgm:t>
        <a:bodyPr/>
        <a:lstStyle/>
        <a:p>
          <a:r>
            <a:rPr lang="en-US" dirty="0" err="1"/>
            <a:t>Menyediakan</a:t>
          </a:r>
          <a:r>
            <a:rPr lang="en-US" dirty="0"/>
            <a:t> </a:t>
          </a:r>
          <a:r>
            <a:rPr lang="en-US" dirty="0" err="1"/>
            <a:t>surat</a:t>
          </a:r>
          <a:r>
            <a:rPr lang="en-US" dirty="0"/>
            <a:t>/</a:t>
          </a:r>
          <a:r>
            <a:rPr lang="en-US" dirty="0" err="1"/>
            <a:t>salinan</a:t>
          </a:r>
          <a:r>
            <a:rPr lang="en-US" dirty="0"/>
            <a:t> </a:t>
          </a:r>
          <a:r>
            <a:rPr lang="en-US" dirty="0" err="1"/>
            <a:t>penggajian</a:t>
          </a:r>
          <a:r>
            <a:rPr lang="en-US" dirty="0"/>
            <a:t> </a:t>
          </a:r>
          <a:r>
            <a:rPr lang="en-US" dirty="0" err="1"/>
            <a:t>ke</a:t>
          </a:r>
          <a:r>
            <a:rPr lang="en-US" dirty="0"/>
            <a:t> Bank</a:t>
          </a:r>
        </a:p>
      </dgm:t>
    </dgm:pt>
    <dgm:pt modelId="{DB79003F-8F7C-4B48-B4AB-2FCBEE971F46}" type="parTrans" cxnId="{489DC462-9695-466A-8575-0D7EDDE62B46}">
      <dgm:prSet/>
      <dgm:spPr/>
      <dgm:t>
        <a:bodyPr/>
        <a:lstStyle/>
        <a:p>
          <a:endParaRPr lang="en-US"/>
        </a:p>
      </dgm:t>
    </dgm:pt>
    <dgm:pt modelId="{4AF0A6F8-B978-49A6-9370-E4B3857BF905}" type="sibTrans" cxnId="{489DC462-9695-466A-8575-0D7EDDE62B46}">
      <dgm:prSet/>
      <dgm:spPr/>
      <dgm:t>
        <a:bodyPr/>
        <a:lstStyle/>
        <a:p>
          <a:endParaRPr lang="en-US"/>
        </a:p>
      </dgm:t>
    </dgm:pt>
    <dgm:pt modelId="{EA3E274A-3A1D-4C42-B9B8-F6BE084F1AFA}">
      <dgm:prSet phldrT="[Text]"/>
      <dgm:spPr/>
      <dgm:t>
        <a:bodyPr/>
        <a:lstStyle/>
        <a:p>
          <a:r>
            <a:rPr lang="en-US" dirty="0" err="1"/>
            <a:t>Mendapatkan</a:t>
          </a:r>
          <a:r>
            <a:rPr lang="en-US" dirty="0"/>
            <a:t> </a:t>
          </a:r>
          <a:r>
            <a:rPr lang="en-US" dirty="0" err="1"/>
            <a:t>kelulusan</a:t>
          </a:r>
          <a:r>
            <a:rPr lang="en-US" dirty="0"/>
            <a:t> </a:t>
          </a:r>
          <a:r>
            <a:rPr lang="en-US" dirty="0" err="1"/>
            <a:t>dari</a:t>
          </a:r>
          <a:r>
            <a:rPr lang="en-US" dirty="0"/>
            <a:t> </a:t>
          </a:r>
          <a:r>
            <a:rPr lang="en-US" dirty="0" err="1"/>
            <a:t>jabatan</a:t>
          </a:r>
          <a:r>
            <a:rPr lang="en-US" dirty="0"/>
            <a:t> </a:t>
          </a:r>
          <a:r>
            <a:rPr lang="en-US" dirty="0" err="1"/>
            <a:t>kewangan</a:t>
          </a:r>
          <a:endParaRPr lang="en-US" dirty="0"/>
        </a:p>
      </dgm:t>
    </dgm:pt>
    <dgm:pt modelId="{A8F313F7-806B-491B-B15A-2A8A44D7333F}" type="parTrans" cxnId="{790B7EFB-2029-494E-A1CA-34C7F050023D}">
      <dgm:prSet/>
      <dgm:spPr/>
      <dgm:t>
        <a:bodyPr/>
        <a:lstStyle/>
        <a:p>
          <a:endParaRPr lang="en-US"/>
        </a:p>
      </dgm:t>
    </dgm:pt>
    <dgm:pt modelId="{5172BAA2-A5E9-4C0E-957A-4F743EE467B2}" type="sibTrans" cxnId="{790B7EFB-2029-494E-A1CA-34C7F050023D}">
      <dgm:prSet/>
      <dgm:spPr/>
      <dgm:t>
        <a:bodyPr/>
        <a:lstStyle/>
        <a:p>
          <a:endParaRPr lang="en-US"/>
        </a:p>
      </dgm:t>
    </dgm:pt>
    <dgm:pt modelId="{DA9CBD8E-12C4-460A-B33D-92CE2C79258E}">
      <dgm:prSet phldrT="[Text]"/>
      <dgm:spPr/>
      <dgm:t>
        <a:bodyPr/>
        <a:lstStyle/>
        <a:p>
          <a:r>
            <a:rPr lang="en-US" dirty="0" err="1"/>
            <a:t>Mengemaskini</a:t>
          </a:r>
          <a:r>
            <a:rPr lang="en-US" dirty="0"/>
            <a:t> </a:t>
          </a:r>
          <a:r>
            <a:rPr lang="en-US" dirty="0" err="1"/>
            <a:t>jadual</a:t>
          </a:r>
          <a:r>
            <a:rPr lang="en-US" dirty="0"/>
            <a:t> </a:t>
          </a:r>
          <a:r>
            <a:rPr lang="en-US" dirty="0" err="1"/>
            <a:t>penggajian</a:t>
          </a:r>
          <a:r>
            <a:rPr lang="en-US" dirty="0"/>
            <a:t> </a:t>
          </a:r>
          <a:r>
            <a:rPr lang="en-US" dirty="0" err="1"/>
            <a:t>pekerja</a:t>
          </a:r>
          <a:endParaRPr lang="en-US" dirty="0"/>
        </a:p>
      </dgm:t>
    </dgm:pt>
    <dgm:pt modelId="{5BF50EBD-B4C1-4BC9-A59D-6FCC90108228}" type="parTrans" cxnId="{FE2243EE-90B5-40D4-8780-14EC2D2D48A0}">
      <dgm:prSet/>
      <dgm:spPr/>
      <dgm:t>
        <a:bodyPr/>
        <a:lstStyle/>
        <a:p>
          <a:endParaRPr lang="en-US"/>
        </a:p>
      </dgm:t>
    </dgm:pt>
    <dgm:pt modelId="{1DFF9E80-A6E5-4979-A6A0-8C49A4C45760}" type="sibTrans" cxnId="{FE2243EE-90B5-40D4-8780-14EC2D2D48A0}">
      <dgm:prSet/>
      <dgm:spPr/>
      <dgm:t>
        <a:bodyPr/>
        <a:lstStyle/>
        <a:p>
          <a:endParaRPr lang="en-US"/>
        </a:p>
      </dgm:t>
    </dgm:pt>
    <dgm:pt modelId="{E3759322-5566-448B-9A25-E485B740D2B4}">
      <dgm:prSet phldrT="[Text]"/>
      <dgm:spPr/>
      <dgm:t>
        <a:bodyPr/>
        <a:lstStyle/>
        <a:p>
          <a:r>
            <a:rPr lang="en-US" dirty="0"/>
            <a:t>HR </a:t>
          </a:r>
          <a:r>
            <a:rPr lang="en-US" dirty="0" err="1"/>
            <a:t>menyediakan</a:t>
          </a:r>
          <a:r>
            <a:rPr lang="en-US" dirty="0"/>
            <a:t> slip </a:t>
          </a:r>
          <a:r>
            <a:rPr lang="en-US" dirty="0" err="1"/>
            <a:t>gaji</a:t>
          </a:r>
          <a:r>
            <a:rPr lang="en-US" dirty="0"/>
            <a:t> </a:t>
          </a:r>
          <a:r>
            <a:rPr lang="en-US" dirty="0" err="1"/>
            <a:t>pekerja</a:t>
          </a:r>
          <a:endParaRPr lang="en-US" dirty="0"/>
        </a:p>
      </dgm:t>
    </dgm:pt>
    <dgm:pt modelId="{C39DDD81-D5B3-4EFE-A205-901A2CCD44BE}" type="parTrans" cxnId="{76B1083D-9125-415D-9901-9FF9AA966E32}">
      <dgm:prSet/>
      <dgm:spPr/>
      <dgm:t>
        <a:bodyPr/>
        <a:lstStyle/>
        <a:p>
          <a:endParaRPr lang="en-US"/>
        </a:p>
      </dgm:t>
    </dgm:pt>
    <dgm:pt modelId="{D0588265-2B15-488C-9125-698C96521C49}" type="sibTrans" cxnId="{76B1083D-9125-415D-9901-9FF9AA966E32}">
      <dgm:prSet/>
      <dgm:spPr/>
      <dgm:t>
        <a:bodyPr/>
        <a:lstStyle/>
        <a:p>
          <a:endParaRPr lang="en-US"/>
        </a:p>
      </dgm:t>
    </dgm:pt>
    <dgm:pt modelId="{C9802343-3E60-44DC-9075-67567A5CBA00}">
      <dgm:prSet phldrT="[Text]"/>
      <dgm:spPr/>
      <dgm:t>
        <a:bodyPr/>
        <a:lstStyle/>
        <a:p>
          <a:r>
            <a:rPr lang="en-US" dirty="0"/>
            <a:t>Slip </a:t>
          </a:r>
          <a:r>
            <a:rPr lang="en-US" dirty="0" err="1"/>
            <a:t>gaji</a:t>
          </a:r>
          <a:r>
            <a:rPr lang="en-US" dirty="0"/>
            <a:t> </a:t>
          </a:r>
          <a:r>
            <a:rPr lang="en-US" dirty="0" err="1"/>
            <a:t>diserahkan</a:t>
          </a:r>
          <a:r>
            <a:rPr lang="en-US" dirty="0"/>
            <a:t> </a:t>
          </a:r>
          <a:r>
            <a:rPr lang="en-US" dirty="0" err="1"/>
            <a:t>kepada</a:t>
          </a:r>
          <a:r>
            <a:rPr lang="en-US" dirty="0"/>
            <a:t> </a:t>
          </a:r>
          <a:r>
            <a:rPr lang="en-US" dirty="0" err="1"/>
            <a:t>pekerja</a:t>
          </a:r>
          <a:endParaRPr lang="en-US" dirty="0"/>
        </a:p>
      </dgm:t>
    </dgm:pt>
    <dgm:pt modelId="{96E979F0-C96A-4924-9B0A-B5344794C73C}" type="parTrans" cxnId="{5A0AFC9A-B013-4EFC-9281-ECF2979E1F1C}">
      <dgm:prSet/>
      <dgm:spPr/>
      <dgm:t>
        <a:bodyPr/>
        <a:lstStyle/>
        <a:p>
          <a:endParaRPr lang="en-US"/>
        </a:p>
      </dgm:t>
    </dgm:pt>
    <dgm:pt modelId="{292E5E3E-1A20-4CC5-ACE6-0F1462D9EA0E}" type="sibTrans" cxnId="{5A0AFC9A-B013-4EFC-9281-ECF2979E1F1C}">
      <dgm:prSet/>
      <dgm:spPr/>
      <dgm:t>
        <a:bodyPr/>
        <a:lstStyle/>
        <a:p>
          <a:endParaRPr lang="en-US"/>
        </a:p>
      </dgm:t>
    </dgm:pt>
    <dgm:pt modelId="{7ECC45AB-58C4-418F-A996-5253E54DF02B}" type="pres">
      <dgm:prSet presAssocID="{8624B98B-581A-4630-96F6-882385B0D074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MY"/>
        </a:p>
      </dgm:t>
    </dgm:pt>
    <dgm:pt modelId="{3BA02210-5C24-4572-BBEC-09B956016019}" type="pres">
      <dgm:prSet presAssocID="{B8133F72-DF0F-43D6-B54A-71C941E8409E}" presName="compNode" presStyleCnt="0"/>
      <dgm:spPr/>
    </dgm:pt>
    <dgm:pt modelId="{AC55459F-A3F4-4099-9D6F-4A18F4A810B3}" type="pres">
      <dgm:prSet presAssocID="{B8133F72-DF0F-43D6-B54A-71C941E8409E}" presName="dummyConnPt" presStyleCnt="0"/>
      <dgm:spPr/>
    </dgm:pt>
    <dgm:pt modelId="{2CE74851-06B0-49BD-866A-9823DA0A90BE}" type="pres">
      <dgm:prSet presAssocID="{B8133F72-DF0F-43D6-B54A-71C941E8409E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2939E693-5FBB-4CEC-9458-0D8D689085A3}" type="pres">
      <dgm:prSet presAssocID="{0C4E2A6E-B423-48F0-B9CF-B0C5D3E0FD74}" presName="sibTrans" presStyleLbl="bgSibTrans2D1" presStyleIdx="0" presStyleCnt="7"/>
      <dgm:spPr/>
      <dgm:t>
        <a:bodyPr/>
        <a:lstStyle/>
        <a:p>
          <a:endParaRPr lang="en-MY"/>
        </a:p>
      </dgm:t>
    </dgm:pt>
    <dgm:pt modelId="{71E0BDF9-0B89-4572-8B58-A6CBBF021FAB}" type="pres">
      <dgm:prSet presAssocID="{42DB3223-40BD-41F6-A749-0559B5146590}" presName="compNode" presStyleCnt="0"/>
      <dgm:spPr/>
    </dgm:pt>
    <dgm:pt modelId="{FB1FEC71-37B0-402F-983C-EBFC68813F2A}" type="pres">
      <dgm:prSet presAssocID="{42DB3223-40BD-41F6-A749-0559B5146590}" presName="dummyConnPt" presStyleCnt="0"/>
      <dgm:spPr/>
    </dgm:pt>
    <dgm:pt modelId="{61B15D0D-0EAF-4EAB-8BA7-E77AE3E13173}" type="pres">
      <dgm:prSet presAssocID="{42DB3223-40BD-41F6-A749-0559B5146590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1B61C878-B46C-414B-995B-94429C77C26C}" type="pres">
      <dgm:prSet presAssocID="{A021F4A6-0BF3-49EE-8C79-CC715EEC5D97}" presName="sibTrans" presStyleLbl="bgSibTrans2D1" presStyleIdx="1" presStyleCnt="7"/>
      <dgm:spPr/>
      <dgm:t>
        <a:bodyPr/>
        <a:lstStyle/>
        <a:p>
          <a:endParaRPr lang="en-MY"/>
        </a:p>
      </dgm:t>
    </dgm:pt>
    <dgm:pt modelId="{8EFA5B1D-F41C-47E9-BE2B-B2ED8D00B8BB}" type="pres">
      <dgm:prSet presAssocID="{66BDD3C8-F11B-4FD6-B96A-654146A8CDD7}" presName="compNode" presStyleCnt="0"/>
      <dgm:spPr/>
    </dgm:pt>
    <dgm:pt modelId="{0782522F-5F5E-4E06-92F8-34D0BB2C6405}" type="pres">
      <dgm:prSet presAssocID="{66BDD3C8-F11B-4FD6-B96A-654146A8CDD7}" presName="dummyConnPt" presStyleCnt="0"/>
      <dgm:spPr/>
    </dgm:pt>
    <dgm:pt modelId="{CA862DEA-384D-4DD9-8676-477D98868271}" type="pres">
      <dgm:prSet presAssocID="{66BDD3C8-F11B-4FD6-B96A-654146A8CDD7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C2701F35-E6BD-4A08-AA42-87E9773C43CF}" type="pres">
      <dgm:prSet presAssocID="{4591F830-037F-41F3-AC4E-C99121A19476}" presName="sibTrans" presStyleLbl="bgSibTrans2D1" presStyleIdx="2" presStyleCnt="7"/>
      <dgm:spPr/>
      <dgm:t>
        <a:bodyPr/>
        <a:lstStyle/>
        <a:p>
          <a:endParaRPr lang="en-MY"/>
        </a:p>
      </dgm:t>
    </dgm:pt>
    <dgm:pt modelId="{88D1C153-B2CA-41D9-9DD7-301965E45734}" type="pres">
      <dgm:prSet presAssocID="{CEB9016A-16FF-45C2-AEFA-51392CB55D2D}" presName="compNode" presStyleCnt="0"/>
      <dgm:spPr/>
    </dgm:pt>
    <dgm:pt modelId="{8D67B4A8-B827-4757-82BE-ED12B1445B4F}" type="pres">
      <dgm:prSet presAssocID="{CEB9016A-16FF-45C2-AEFA-51392CB55D2D}" presName="dummyConnPt" presStyleCnt="0"/>
      <dgm:spPr/>
    </dgm:pt>
    <dgm:pt modelId="{67F32E61-5484-4EA1-BAE8-3FEB8FCF75E4}" type="pres">
      <dgm:prSet presAssocID="{CEB9016A-16FF-45C2-AEFA-51392CB55D2D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064C958C-462A-4CE2-A755-B08F14EEBB44}" type="pres">
      <dgm:prSet presAssocID="{4AF0A6F8-B978-49A6-9370-E4B3857BF905}" presName="sibTrans" presStyleLbl="bgSibTrans2D1" presStyleIdx="3" presStyleCnt="7"/>
      <dgm:spPr/>
      <dgm:t>
        <a:bodyPr/>
        <a:lstStyle/>
        <a:p>
          <a:endParaRPr lang="en-MY"/>
        </a:p>
      </dgm:t>
    </dgm:pt>
    <dgm:pt modelId="{FDF4E62B-81B0-4B0F-8194-7B436558613C}" type="pres">
      <dgm:prSet presAssocID="{EA3E274A-3A1D-4C42-B9B8-F6BE084F1AFA}" presName="compNode" presStyleCnt="0"/>
      <dgm:spPr/>
    </dgm:pt>
    <dgm:pt modelId="{735D1D8C-5442-411D-954F-064ADB177238}" type="pres">
      <dgm:prSet presAssocID="{EA3E274A-3A1D-4C42-B9B8-F6BE084F1AFA}" presName="dummyConnPt" presStyleCnt="0"/>
      <dgm:spPr/>
    </dgm:pt>
    <dgm:pt modelId="{A72262D4-4640-41B6-97D4-109708C35B1F}" type="pres">
      <dgm:prSet presAssocID="{EA3E274A-3A1D-4C42-B9B8-F6BE084F1AFA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27DB07A1-C8B3-4924-8CF6-E5772817B9ED}" type="pres">
      <dgm:prSet presAssocID="{5172BAA2-A5E9-4C0E-957A-4F743EE467B2}" presName="sibTrans" presStyleLbl="bgSibTrans2D1" presStyleIdx="4" presStyleCnt="7"/>
      <dgm:spPr/>
      <dgm:t>
        <a:bodyPr/>
        <a:lstStyle/>
        <a:p>
          <a:endParaRPr lang="en-MY"/>
        </a:p>
      </dgm:t>
    </dgm:pt>
    <dgm:pt modelId="{C1B966CB-6E9C-4F99-8E70-F9A78739C51E}" type="pres">
      <dgm:prSet presAssocID="{DA9CBD8E-12C4-460A-B33D-92CE2C79258E}" presName="compNode" presStyleCnt="0"/>
      <dgm:spPr/>
    </dgm:pt>
    <dgm:pt modelId="{D5DF9B30-416E-4A1B-9969-A984E5866FD8}" type="pres">
      <dgm:prSet presAssocID="{DA9CBD8E-12C4-460A-B33D-92CE2C79258E}" presName="dummyConnPt" presStyleCnt="0"/>
      <dgm:spPr/>
    </dgm:pt>
    <dgm:pt modelId="{53E5C95A-FF4E-4446-971C-E59703C55AED}" type="pres">
      <dgm:prSet presAssocID="{DA9CBD8E-12C4-460A-B33D-92CE2C79258E}" presName="node" presStyleLbl="node1" presStyleIdx="5" presStyleCnt="8" custLinFactNeighborX="-1288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C4D3A364-9F1D-4D72-A7A1-1751A0205CC2}" type="pres">
      <dgm:prSet presAssocID="{1DFF9E80-A6E5-4979-A6A0-8C49A4C45760}" presName="sibTrans" presStyleLbl="bgSibTrans2D1" presStyleIdx="5" presStyleCnt="7"/>
      <dgm:spPr/>
      <dgm:t>
        <a:bodyPr/>
        <a:lstStyle/>
        <a:p>
          <a:endParaRPr lang="en-MY"/>
        </a:p>
      </dgm:t>
    </dgm:pt>
    <dgm:pt modelId="{936CE9DB-8612-4CD8-87D9-7B4548B36546}" type="pres">
      <dgm:prSet presAssocID="{E3759322-5566-448B-9A25-E485B740D2B4}" presName="compNode" presStyleCnt="0"/>
      <dgm:spPr/>
    </dgm:pt>
    <dgm:pt modelId="{E3DFDADB-738B-4DF9-9657-2123990F4B9F}" type="pres">
      <dgm:prSet presAssocID="{E3759322-5566-448B-9A25-E485B740D2B4}" presName="dummyConnPt" presStyleCnt="0"/>
      <dgm:spPr/>
    </dgm:pt>
    <dgm:pt modelId="{C9276B45-C21F-45C0-B44C-A5AC8E68B904}" type="pres">
      <dgm:prSet presAssocID="{E3759322-5566-448B-9A25-E485B740D2B4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CD5058BB-8774-40A8-92B5-6BF475DB1356}" type="pres">
      <dgm:prSet presAssocID="{D0588265-2B15-488C-9125-698C96521C49}" presName="sibTrans" presStyleLbl="bgSibTrans2D1" presStyleIdx="6" presStyleCnt="7"/>
      <dgm:spPr/>
      <dgm:t>
        <a:bodyPr/>
        <a:lstStyle/>
        <a:p>
          <a:endParaRPr lang="en-MY"/>
        </a:p>
      </dgm:t>
    </dgm:pt>
    <dgm:pt modelId="{CDDDB211-B88F-4E45-8A35-811FFEB93187}" type="pres">
      <dgm:prSet presAssocID="{C9802343-3E60-44DC-9075-67567A5CBA00}" presName="compNode" presStyleCnt="0"/>
      <dgm:spPr/>
    </dgm:pt>
    <dgm:pt modelId="{0E7B3108-0D77-49DF-8E2C-163A2DF58E35}" type="pres">
      <dgm:prSet presAssocID="{C9802343-3E60-44DC-9075-67567A5CBA00}" presName="dummyConnPt" presStyleCnt="0"/>
      <dgm:spPr/>
    </dgm:pt>
    <dgm:pt modelId="{E414EF81-7FE5-41CF-88D7-426B72A06C90}" type="pres">
      <dgm:prSet presAssocID="{C9802343-3E60-44DC-9075-67567A5CBA00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6283F2C9-CBFC-4B95-BBD7-099927FED9D2}" type="presOf" srcId="{B8133F72-DF0F-43D6-B54A-71C941E8409E}" destId="{2CE74851-06B0-49BD-866A-9823DA0A90BE}" srcOrd="0" destOrd="0" presId="urn:microsoft.com/office/officeart/2005/8/layout/bProcess4"/>
    <dgm:cxn modelId="{E8DB370E-509E-4A17-B5B0-6E641DBADE98}" type="presOf" srcId="{4591F830-037F-41F3-AC4E-C99121A19476}" destId="{C2701F35-E6BD-4A08-AA42-87E9773C43CF}" srcOrd="0" destOrd="0" presId="urn:microsoft.com/office/officeart/2005/8/layout/bProcess4"/>
    <dgm:cxn modelId="{489DC462-9695-466A-8575-0D7EDDE62B46}" srcId="{8624B98B-581A-4630-96F6-882385B0D074}" destId="{CEB9016A-16FF-45C2-AEFA-51392CB55D2D}" srcOrd="3" destOrd="0" parTransId="{DB79003F-8F7C-4B48-B4AB-2FCBEE971F46}" sibTransId="{4AF0A6F8-B978-49A6-9370-E4B3857BF905}"/>
    <dgm:cxn modelId="{B70B5229-1102-4DA9-AC2C-CA61392BF747}" srcId="{8624B98B-581A-4630-96F6-882385B0D074}" destId="{B8133F72-DF0F-43D6-B54A-71C941E8409E}" srcOrd="0" destOrd="0" parTransId="{F833B704-0BB9-4A05-845C-B91398A6602C}" sibTransId="{0C4E2A6E-B423-48F0-B9CF-B0C5D3E0FD74}"/>
    <dgm:cxn modelId="{5A0AFC9A-B013-4EFC-9281-ECF2979E1F1C}" srcId="{8624B98B-581A-4630-96F6-882385B0D074}" destId="{C9802343-3E60-44DC-9075-67567A5CBA00}" srcOrd="7" destOrd="0" parTransId="{96E979F0-C96A-4924-9B0A-B5344794C73C}" sibTransId="{292E5E3E-1A20-4CC5-ACE6-0F1462D9EA0E}"/>
    <dgm:cxn modelId="{EF97C24E-B37A-48DC-9F57-D059F892F648}" type="presOf" srcId="{DA9CBD8E-12C4-460A-B33D-92CE2C79258E}" destId="{53E5C95A-FF4E-4446-971C-E59703C55AED}" srcOrd="0" destOrd="0" presId="urn:microsoft.com/office/officeart/2005/8/layout/bProcess4"/>
    <dgm:cxn modelId="{F4765CAE-E195-4E59-8B4F-1475A4ED75FE}" type="presOf" srcId="{CEB9016A-16FF-45C2-AEFA-51392CB55D2D}" destId="{67F32E61-5484-4EA1-BAE8-3FEB8FCF75E4}" srcOrd="0" destOrd="0" presId="urn:microsoft.com/office/officeart/2005/8/layout/bProcess4"/>
    <dgm:cxn modelId="{790B7EFB-2029-494E-A1CA-34C7F050023D}" srcId="{8624B98B-581A-4630-96F6-882385B0D074}" destId="{EA3E274A-3A1D-4C42-B9B8-F6BE084F1AFA}" srcOrd="4" destOrd="0" parTransId="{A8F313F7-806B-491B-B15A-2A8A44D7333F}" sibTransId="{5172BAA2-A5E9-4C0E-957A-4F743EE467B2}"/>
    <dgm:cxn modelId="{53B3E0FB-A0FE-445A-A416-87D0F9FEB231}" type="presOf" srcId="{E3759322-5566-448B-9A25-E485B740D2B4}" destId="{C9276B45-C21F-45C0-B44C-A5AC8E68B904}" srcOrd="0" destOrd="0" presId="urn:microsoft.com/office/officeart/2005/8/layout/bProcess4"/>
    <dgm:cxn modelId="{B6A6AFE9-F3D1-47F5-BED5-F58A4B9A9891}" type="presOf" srcId="{66BDD3C8-F11B-4FD6-B96A-654146A8CDD7}" destId="{CA862DEA-384D-4DD9-8676-477D98868271}" srcOrd="0" destOrd="0" presId="urn:microsoft.com/office/officeart/2005/8/layout/bProcess4"/>
    <dgm:cxn modelId="{0FEA7758-C142-41AE-AC83-F09AE09F928F}" type="presOf" srcId="{4AF0A6F8-B978-49A6-9370-E4B3857BF905}" destId="{064C958C-462A-4CE2-A755-B08F14EEBB44}" srcOrd="0" destOrd="0" presId="urn:microsoft.com/office/officeart/2005/8/layout/bProcess4"/>
    <dgm:cxn modelId="{FE2243EE-90B5-40D4-8780-14EC2D2D48A0}" srcId="{8624B98B-581A-4630-96F6-882385B0D074}" destId="{DA9CBD8E-12C4-460A-B33D-92CE2C79258E}" srcOrd="5" destOrd="0" parTransId="{5BF50EBD-B4C1-4BC9-A59D-6FCC90108228}" sibTransId="{1DFF9E80-A6E5-4979-A6A0-8C49A4C45760}"/>
    <dgm:cxn modelId="{250AC288-6716-401B-9265-F15D03250A2C}" type="presOf" srcId="{0C4E2A6E-B423-48F0-B9CF-B0C5D3E0FD74}" destId="{2939E693-5FBB-4CEC-9458-0D8D689085A3}" srcOrd="0" destOrd="0" presId="urn:microsoft.com/office/officeart/2005/8/layout/bProcess4"/>
    <dgm:cxn modelId="{76B1083D-9125-415D-9901-9FF9AA966E32}" srcId="{8624B98B-581A-4630-96F6-882385B0D074}" destId="{E3759322-5566-448B-9A25-E485B740D2B4}" srcOrd="6" destOrd="0" parTransId="{C39DDD81-D5B3-4EFE-A205-901A2CCD44BE}" sibTransId="{D0588265-2B15-488C-9125-698C96521C49}"/>
    <dgm:cxn modelId="{88CB3AFB-3E46-4C9A-BBE7-5EF8F8934EB5}" type="presOf" srcId="{1DFF9E80-A6E5-4979-A6A0-8C49A4C45760}" destId="{C4D3A364-9F1D-4D72-A7A1-1751A0205CC2}" srcOrd="0" destOrd="0" presId="urn:microsoft.com/office/officeart/2005/8/layout/bProcess4"/>
    <dgm:cxn modelId="{2153FAA7-A9FB-4DA5-9327-2590BC4829DD}" type="presOf" srcId="{42DB3223-40BD-41F6-A749-0559B5146590}" destId="{61B15D0D-0EAF-4EAB-8BA7-E77AE3E13173}" srcOrd="0" destOrd="0" presId="urn:microsoft.com/office/officeart/2005/8/layout/bProcess4"/>
    <dgm:cxn modelId="{6E9C2033-8D8D-43CF-BE5D-0BE34A0E7A11}" type="presOf" srcId="{5172BAA2-A5E9-4C0E-957A-4F743EE467B2}" destId="{27DB07A1-C8B3-4924-8CF6-E5772817B9ED}" srcOrd="0" destOrd="0" presId="urn:microsoft.com/office/officeart/2005/8/layout/bProcess4"/>
    <dgm:cxn modelId="{EB3F0029-4B61-47B0-A6B2-EC28FD1039EC}" type="presOf" srcId="{C9802343-3E60-44DC-9075-67567A5CBA00}" destId="{E414EF81-7FE5-41CF-88D7-426B72A06C90}" srcOrd="0" destOrd="0" presId="urn:microsoft.com/office/officeart/2005/8/layout/bProcess4"/>
    <dgm:cxn modelId="{BB0970E0-C7F9-4755-91CE-F59C25104BE8}" srcId="{8624B98B-581A-4630-96F6-882385B0D074}" destId="{42DB3223-40BD-41F6-A749-0559B5146590}" srcOrd="1" destOrd="0" parTransId="{4842DEF9-D2C7-42B3-98BF-9E128FF3AFCB}" sibTransId="{A021F4A6-0BF3-49EE-8C79-CC715EEC5D97}"/>
    <dgm:cxn modelId="{874B21F0-BBDD-4C7C-A807-DA146E0A7F54}" type="presOf" srcId="{8624B98B-581A-4630-96F6-882385B0D074}" destId="{7ECC45AB-58C4-418F-A996-5253E54DF02B}" srcOrd="0" destOrd="0" presId="urn:microsoft.com/office/officeart/2005/8/layout/bProcess4"/>
    <dgm:cxn modelId="{08CEC25E-B1EA-4AC8-831B-500EF4E4CC03}" srcId="{8624B98B-581A-4630-96F6-882385B0D074}" destId="{66BDD3C8-F11B-4FD6-B96A-654146A8CDD7}" srcOrd="2" destOrd="0" parTransId="{1CA7D549-B50D-4848-9211-EC49B46F0788}" sibTransId="{4591F830-037F-41F3-AC4E-C99121A19476}"/>
    <dgm:cxn modelId="{B2760C68-D406-4AA1-B936-67C94AF50760}" type="presOf" srcId="{EA3E274A-3A1D-4C42-B9B8-F6BE084F1AFA}" destId="{A72262D4-4640-41B6-97D4-109708C35B1F}" srcOrd="0" destOrd="0" presId="urn:microsoft.com/office/officeart/2005/8/layout/bProcess4"/>
    <dgm:cxn modelId="{8B222A57-27A9-4533-A05D-FA8ADC28754F}" type="presOf" srcId="{D0588265-2B15-488C-9125-698C96521C49}" destId="{CD5058BB-8774-40A8-92B5-6BF475DB1356}" srcOrd="0" destOrd="0" presId="urn:microsoft.com/office/officeart/2005/8/layout/bProcess4"/>
    <dgm:cxn modelId="{A49C452C-1B49-40D3-845B-46A2D08B31DD}" type="presOf" srcId="{A021F4A6-0BF3-49EE-8C79-CC715EEC5D97}" destId="{1B61C878-B46C-414B-995B-94429C77C26C}" srcOrd="0" destOrd="0" presId="urn:microsoft.com/office/officeart/2005/8/layout/bProcess4"/>
    <dgm:cxn modelId="{156FA063-2C87-4414-9470-9F1BE1536DAC}" type="presParOf" srcId="{7ECC45AB-58C4-418F-A996-5253E54DF02B}" destId="{3BA02210-5C24-4572-BBEC-09B956016019}" srcOrd="0" destOrd="0" presId="urn:microsoft.com/office/officeart/2005/8/layout/bProcess4"/>
    <dgm:cxn modelId="{B3AB0D7C-83D6-4B53-856E-8DB52F79572F}" type="presParOf" srcId="{3BA02210-5C24-4572-BBEC-09B956016019}" destId="{AC55459F-A3F4-4099-9D6F-4A18F4A810B3}" srcOrd="0" destOrd="0" presId="urn:microsoft.com/office/officeart/2005/8/layout/bProcess4"/>
    <dgm:cxn modelId="{C479BB70-8B3E-47C8-AAAA-BBF5DF7FADDF}" type="presParOf" srcId="{3BA02210-5C24-4572-BBEC-09B956016019}" destId="{2CE74851-06B0-49BD-866A-9823DA0A90BE}" srcOrd="1" destOrd="0" presId="urn:microsoft.com/office/officeart/2005/8/layout/bProcess4"/>
    <dgm:cxn modelId="{E9699D72-CD48-41B3-87A9-8B9DA642C1F0}" type="presParOf" srcId="{7ECC45AB-58C4-418F-A996-5253E54DF02B}" destId="{2939E693-5FBB-4CEC-9458-0D8D689085A3}" srcOrd="1" destOrd="0" presId="urn:microsoft.com/office/officeart/2005/8/layout/bProcess4"/>
    <dgm:cxn modelId="{2530A251-E128-40A4-8EC2-BDD7905A5D35}" type="presParOf" srcId="{7ECC45AB-58C4-418F-A996-5253E54DF02B}" destId="{71E0BDF9-0B89-4572-8B58-A6CBBF021FAB}" srcOrd="2" destOrd="0" presId="urn:microsoft.com/office/officeart/2005/8/layout/bProcess4"/>
    <dgm:cxn modelId="{A28FA779-3974-46D5-B09E-D198C48A9915}" type="presParOf" srcId="{71E0BDF9-0B89-4572-8B58-A6CBBF021FAB}" destId="{FB1FEC71-37B0-402F-983C-EBFC68813F2A}" srcOrd="0" destOrd="0" presId="urn:microsoft.com/office/officeart/2005/8/layout/bProcess4"/>
    <dgm:cxn modelId="{F313E6B4-CABA-46BC-A1AE-1E4638B12235}" type="presParOf" srcId="{71E0BDF9-0B89-4572-8B58-A6CBBF021FAB}" destId="{61B15D0D-0EAF-4EAB-8BA7-E77AE3E13173}" srcOrd="1" destOrd="0" presId="urn:microsoft.com/office/officeart/2005/8/layout/bProcess4"/>
    <dgm:cxn modelId="{726F5F7E-C48F-4092-B51D-57525AF57CDD}" type="presParOf" srcId="{7ECC45AB-58C4-418F-A996-5253E54DF02B}" destId="{1B61C878-B46C-414B-995B-94429C77C26C}" srcOrd="3" destOrd="0" presId="urn:microsoft.com/office/officeart/2005/8/layout/bProcess4"/>
    <dgm:cxn modelId="{B7678AB0-D6B2-4B34-B6EB-009EBD3C2D78}" type="presParOf" srcId="{7ECC45AB-58C4-418F-A996-5253E54DF02B}" destId="{8EFA5B1D-F41C-47E9-BE2B-B2ED8D00B8BB}" srcOrd="4" destOrd="0" presId="urn:microsoft.com/office/officeart/2005/8/layout/bProcess4"/>
    <dgm:cxn modelId="{ADF3D6A2-3F65-4003-B57D-62D2EAA70CDE}" type="presParOf" srcId="{8EFA5B1D-F41C-47E9-BE2B-B2ED8D00B8BB}" destId="{0782522F-5F5E-4E06-92F8-34D0BB2C6405}" srcOrd="0" destOrd="0" presId="urn:microsoft.com/office/officeart/2005/8/layout/bProcess4"/>
    <dgm:cxn modelId="{7403A979-68E5-40E6-962E-C0055D70BCA6}" type="presParOf" srcId="{8EFA5B1D-F41C-47E9-BE2B-B2ED8D00B8BB}" destId="{CA862DEA-384D-4DD9-8676-477D98868271}" srcOrd="1" destOrd="0" presId="urn:microsoft.com/office/officeart/2005/8/layout/bProcess4"/>
    <dgm:cxn modelId="{D222B3C1-B731-4655-A610-AFDC200A22A3}" type="presParOf" srcId="{7ECC45AB-58C4-418F-A996-5253E54DF02B}" destId="{C2701F35-E6BD-4A08-AA42-87E9773C43CF}" srcOrd="5" destOrd="0" presId="urn:microsoft.com/office/officeart/2005/8/layout/bProcess4"/>
    <dgm:cxn modelId="{66A9AC65-AA3B-441B-BCE2-9B00B6E993A8}" type="presParOf" srcId="{7ECC45AB-58C4-418F-A996-5253E54DF02B}" destId="{88D1C153-B2CA-41D9-9DD7-301965E45734}" srcOrd="6" destOrd="0" presId="urn:microsoft.com/office/officeart/2005/8/layout/bProcess4"/>
    <dgm:cxn modelId="{6F21EEF5-0FA3-41EA-B825-F02A9F499961}" type="presParOf" srcId="{88D1C153-B2CA-41D9-9DD7-301965E45734}" destId="{8D67B4A8-B827-4757-82BE-ED12B1445B4F}" srcOrd="0" destOrd="0" presId="urn:microsoft.com/office/officeart/2005/8/layout/bProcess4"/>
    <dgm:cxn modelId="{8E62A051-443B-4242-89AA-D045B8AC04A0}" type="presParOf" srcId="{88D1C153-B2CA-41D9-9DD7-301965E45734}" destId="{67F32E61-5484-4EA1-BAE8-3FEB8FCF75E4}" srcOrd="1" destOrd="0" presId="urn:microsoft.com/office/officeart/2005/8/layout/bProcess4"/>
    <dgm:cxn modelId="{53AF13C4-7A36-43F7-80F7-0D3AF885A7F4}" type="presParOf" srcId="{7ECC45AB-58C4-418F-A996-5253E54DF02B}" destId="{064C958C-462A-4CE2-A755-B08F14EEBB44}" srcOrd="7" destOrd="0" presId="urn:microsoft.com/office/officeart/2005/8/layout/bProcess4"/>
    <dgm:cxn modelId="{8049FC6C-0324-4EF7-B7DB-6E9176C653E5}" type="presParOf" srcId="{7ECC45AB-58C4-418F-A996-5253E54DF02B}" destId="{FDF4E62B-81B0-4B0F-8194-7B436558613C}" srcOrd="8" destOrd="0" presId="urn:microsoft.com/office/officeart/2005/8/layout/bProcess4"/>
    <dgm:cxn modelId="{02F7D40F-59F8-4164-976D-3FB3F51CA412}" type="presParOf" srcId="{FDF4E62B-81B0-4B0F-8194-7B436558613C}" destId="{735D1D8C-5442-411D-954F-064ADB177238}" srcOrd="0" destOrd="0" presId="urn:microsoft.com/office/officeart/2005/8/layout/bProcess4"/>
    <dgm:cxn modelId="{A4886FC4-706F-4FF4-8C14-8AE454F4F22C}" type="presParOf" srcId="{FDF4E62B-81B0-4B0F-8194-7B436558613C}" destId="{A72262D4-4640-41B6-97D4-109708C35B1F}" srcOrd="1" destOrd="0" presId="urn:microsoft.com/office/officeart/2005/8/layout/bProcess4"/>
    <dgm:cxn modelId="{761B5DB5-7E30-44B2-A1E5-6DE7A9A318A6}" type="presParOf" srcId="{7ECC45AB-58C4-418F-A996-5253E54DF02B}" destId="{27DB07A1-C8B3-4924-8CF6-E5772817B9ED}" srcOrd="9" destOrd="0" presId="urn:microsoft.com/office/officeart/2005/8/layout/bProcess4"/>
    <dgm:cxn modelId="{6250228A-F5C3-4F4D-A405-DE5F3D2B0401}" type="presParOf" srcId="{7ECC45AB-58C4-418F-A996-5253E54DF02B}" destId="{C1B966CB-6E9C-4F99-8E70-F9A78739C51E}" srcOrd="10" destOrd="0" presId="urn:microsoft.com/office/officeart/2005/8/layout/bProcess4"/>
    <dgm:cxn modelId="{A736818E-A513-4B27-AFF8-9380163E58CB}" type="presParOf" srcId="{C1B966CB-6E9C-4F99-8E70-F9A78739C51E}" destId="{D5DF9B30-416E-4A1B-9969-A984E5866FD8}" srcOrd="0" destOrd="0" presId="urn:microsoft.com/office/officeart/2005/8/layout/bProcess4"/>
    <dgm:cxn modelId="{01883FB4-625E-4D79-A2E1-DD3B6317D2C7}" type="presParOf" srcId="{C1B966CB-6E9C-4F99-8E70-F9A78739C51E}" destId="{53E5C95A-FF4E-4446-971C-E59703C55AED}" srcOrd="1" destOrd="0" presId="urn:microsoft.com/office/officeart/2005/8/layout/bProcess4"/>
    <dgm:cxn modelId="{99BC2DFB-F235-4BEA-9BFF-7D6CDC1C445C}" type="presParOf" srcId="{7ECC45AB-58C4-418F-A996-5253E54DF02B}" destId="{C4D3A364-9F1D-4D72-A7A1-1751A0205CC2}" srcOrd="11" destOrd="0" presId="urn:microsoft.com/office/officeart/2005/8/layout/bProcess4"/>
    <dgm:cxn modelId="{12A9802B-7CB8-4A19-959D-F4BFF38794D8}" type="presParOf" srcId="{7ECC45AB-58C4-418F-A996-5253E54DF02B}" destId="{936CE9DB-8612-4CD8-87D9-7B4548B36546}" srcOrd="12" destOrd="0" presId="urn:microsoft.com/office/officeart/2005/8/layout/bProcess4"/>
    <dgm:cxn modelId="{8486EBA6-D313-46EB-BB2D-1B39C160AD1D}" type="presParOf" srcId="{936CE9DB-8612-4CD8-87D9-7B4548B36546}" destId="{E3DFDADB-738B-4DF9-9657-2123990F4B9F}" srcOrd="0" destOrd="0" presId="urn:microsoft.com/office/officeart/2005/8/layout/bProcess4"/>
    <dgm:cxn modelId="{016F09EF-90CB-4A19-B66C-F7BC5B561739}" type="presParOf" srcId="{936CE9DB-8612-4CD8-87D9-7B4548B36546}" destId="{C9276B45-C21F-45C0-B44C-A5AC8E68B904}" srcOrd="1" destOrd="0" presId="urn:microsoft.com/office/officeart/2005/8/layout/bProcess4"/>
    <dgm:cxn modelId="{5787DD21-6095-43D7-9D15-2BFF17C65118}" type="presParOf" srcId="{7ECC45AB-58C4-418F-A996-5253E54DF02B}" destId="{CD5058BB-8774-40A8-92B5-6BF475DB1356}" srcOrd="13" destOrd="0" presId="urn:microsoft.com/office/officeart/2005/8/layout/bProcess4"/>
    <dgm:cxn modelId="{34D668D7-39A8-4EF7-95BF-3C4A1672A0B6}" type="presParOf" srcId="{7ECC45AB-58C4-418F-A996-5253E54DF02B}" destId="{CDDDB211-B88F-4E45-8A35-811FFEB93187}" srcOrd="14" destOrd="0" presId="urn:microsoft.com/office/officeart/2005/8/layout/bProcess4"/>
    <dgm:cxn modelId="{223EA588-199C-4E47-910A-CFB3723E6246}" type="presParOf" srcId="{CDDDB211-B88F-4E45-8A35-811FFEB93187}" destId="{0E7B3108-0D77-49DF-8E2C-163A2DF58E35}" srcOrd="0" destOrd="0" presId="urn:microsoft.com/office/officeart/2005/8/layout/bProcess4"/>
    <dgm:cxn modelId="{FA7C4630-BA52-450B-A774-DD1AB3BC95C8}" type="presParOf" srcId="{CDDDB211-B88F-4E45-8A35-811FFEB93187}" destId="{E414EF81-7FE5-41CF-88D7-426B72A06C90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15B322E-7FC7-4BAC-B570-9C07F54EC89A}" type="doc">
      <dgm:prSet loTypeId="urn:microsoft.com/office/officeart/2005/8/layout/process5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1184CF-BFF1-4618-997F-9195F926DD92}">
      <dgm:prSet phldrT="[Text]"/>
      <dgm:spPr>
        <a:solidFill>
          <a:srgbClr val="F8D00B"/>
        </a:solidFill>
      </dgm:spPr>
      <dgm:t>
        <a:bodyPr/>
        <a:lstStyle/>
        <a:p>
          <a:r>
            <a:rPr lang="en-US" dirty="0" err="1"/>
            <a:t>Pekerja</a:t>
          </a:r>
          <a:r>
            <a:rPr lang="en-US" dirty="0"/>
            <a:t> </a:t>
          </a:r>
          <a:r>
            <a:rPr lang="en-US" dirty="0" err="1"/>
            <a:t>baru</a:t>
          </a:r>
          <a:r>
            <a:rPr lang="en-US" dirty="0"/>
            <a:t> di </a:t>
          </a:r>
          <a:r>
            <a:rPr lang="en-US" dirty="0" err="1"/>
            <a:t>rekrut</a:t>
          </a:r>
          <a:endParaRPr lang="en-US" dirty="0"/>
        </a:p>
      </dgm:t>
    </dgm:pt>
    <dgm:pt modelId="{54C9A530-B06E-4AC2-B69F-805A56E4509A}" type="parTrans" cxnId="{6BF619AC-DB93-445A-A109-49939CCAD75A}">
      <dgm:prSet/>
      <dgm:spPr/>
      <dgm:t>
        <a:bodyPr/>
        <a:lstStyle/>
        <a:p>
          <a:endParaRPr lang="en-US"/>
        </a:p>
      </dgm:t>
    </dgm:pt>
    <dgm:pt modelId="{4DE5E972-D016-4F72-9256-F9664E573EE1}" type="sibTrans" cxnId="{6BF619AC-DB93-445A-A109-49939CCAD75A}">
      <dgm:prSet/>
      <dgm:spPr/>
      <dgm:t>
        <a:bodyPr/>
        <a:lstStyle/>
        <a:p>
          <a:endParaRPr lang="en-US"/>
        </a:p>
      </dgm:t>
    </dgm:pt>
    <dgm:pt modelId="{AAEA5205-7D0C-4BBE-A72D-89EB4A822F4F}">
      <dgm:prSet phldrT="[Text]"/>
      <dgm:spPr/>
      <dgm:t>
        <a:bodyPr/>
        <a:lstStyle/>
        <a:p>
          <a:r>
            <a:rPr lang="en-US" dirty="0" err="1"/>
            <a:t>Sesi</a:t>
          </a:r>
          <a:r>
            <a:rPr lang="en-US" dirty="0"/>
            <a:t> </a:t>
          </a:r>
          <a:r>
            <a:rPr lang="en-US" dirty="0" err="1"/>
            <a:t>penerangan</a:t>
          </a:r>
          <a:r>
            <a:rPr lang="en-US" dirty="0"/>
            <a:t> </a:t>
          </a:r>
          <a:r>
            <a:rPr lang="en-US" dirty="0" err="1"/>
            <a:t>polisi</a:t>
          </a:r>
          <a:r>
            <a:rPr lang="en-US" dirty="0"/>
            <a:t> </a:t>
          </a:r>
          <a:r>
            <a:rPr lang="en-US" dirty="0" err="1"/>
            <a:t>syarikat</a:t>
          </a:r>
          <a:r>
            <a:rPr lang="en-US" dirty="0"/>
            <a:t> </a:t>
          </a:r>
          <a:r>
            <a:rPr lang="en-US" dirty="0" err="1"/>
            <a:t>oleh</a:t>
          </a:r>
          <a:r>
            <a:rPr lang="en-US" dirty="0"/>
            <a:t> Jab. </a:t>
          </a:r>
          <a:r>
            <a:rPr lang="en-US" dirty="0" err="1"/>
            <a:t>Sumber</a:t>
          </a:r>
          <a:r>
            <a:rPr lang="en-US" dirty="0"/>
            <a:t> </a:t>
          </a:r>
          <a:r>
            <a:rPr lang="en-US" dirty="0" err="1"/>
            <a:t>Manusia</a:t>
          </a:r>
          <a:endParaRPr lang="en-US" dirty="0"/>
        </a:p>
      </dgm:t>
    </dgm:pt>
    <dgm:pt modelId="{C9A18978-17C5-41DE-AC01-F08922916DBE}" type="parTrans" cxnId="{AC1F4318-B0BC-4970-BB62-04086FE55B46}">
      <dgm:prSet/>
      <dgm:spPr/>
      <dgm:t>
        <a:bodyPr/>
        <a:lstStyle/>
        <a:p>
          <a:endParaRPr lang="en-US"/>
        </a:p>
      </dgm:t>
    </dgm:pt>
    <dgm:pt modelId="{8856C238-8642-455D-893A-018DA05A9981}" type="sibTrans" cxnId="{AC1F4318-B0BC-4970-BB62-04086FE55B46}">
      <dgm:prSet/>
      <dgm:spPr/>
      <dgm:t>
        <a:bodyPr/>
        <a:lstStyle/>
        <a:p>
          <a:endParaRPr lang="en-US"/>
        </a:p>
      </dgm:t>
    </dgm:pt>
    <dgm:pt modelId="{C2883C64-7F69-4DA2-8C8D-386B14233D50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dirty="0" err="1"/>
            <a:t>Menerangkan</a:t>
          </a:r>
          <a:r>
            <a:rPr lang="en-US" dirty="0"/>
            <a:t> </a:t>
          </a:r>
          <a:r>
            <a:rPr lang="en-US" dirty="0" err="1"/>
            <a:t>skop</a:t>
          </a:r>
          <a:r>
            <a:rPr lang="en-US" dirty="0"/>
            <a:t> </a:t>
          </a:r>
          <a:r>
            <a:rPr lang="en-US" dirty="0" err="1"/>
            <a:t>kerja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tempoh</a:t>
          </a:r>
          <a:r>
            <a:rPr lang="en-US" dirty="0"/>
            <a:t> </a:t>
          </a:r>
          <a:r>
            <a:rPr lang="en-US" dirty="0" err="1"/>
            <a:t>percubaan</a:t>
          </a:r>
          <a:endParaRPr lang="en-US" dirty="0"/>
        </a:p>
      </dgm:t>
    </dgm:pt>
    <dgm:pt modelId="{AA0843AD-464D-4C5C-9FF9-5A57F9B7A142}" type="parTrans" cxnId="{2D97063D-FF8E-4DF1-8910-94D35215186B}">
      <dgm:prSet/>
      <dgm:spPr/>
      <dgm:t>
        <a:bodyPr/>
        <a:lstStyle/>
        <a:p>
          <a:endParaRPr lang="en-US"/>
        </a:p>
      </dgm:t>
    </dgm:pt>
    <dgm:pt modelId="{A5C84BE1-7503-48E5-ADC6-83996C813D60}" type="sibTrans" cxnId="{2D97063D-FF8E-4DF1-8910-94D35215186B}">
      <dgm:prSet/>
      <dgm:spPr/>
      <dgm:t>
        <a:bodyPr/>
        <a:lstStyle/>
        <a:p>
          <a:endParaRPr lang="en-US"/>
        </a:p>
      </dgm:t>
    </dgm:pt>
    <dgm:pt modelId="{75855553-4614-4103-A6D1-AE2673DFEAAB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dirty="0" err="1"/>
            <a:t>Penilaian</a:t>
          </a:r>
          <a:r>
            <a:rPr lang="en-US" dirty="0"/>
            <a:t> di </a:t>
          </a:r>
          <a:r>
            <a:rPr lang="en-US" dirty="0" err="1"/>
            <a:t>buat</a:t>
          </a:r>
          <a:r>
            <a:rPr lang="en-US" dirty="0"/>
            <a:t> </a:t>
          </a:r>
          <a:r>
            <a:rPr lang="en-US" dirty="0" err="1"/>
            <a:t>oleh</a:t>
          </a:r>
          <a:r>
            <a:rPr lang="en-US" dirty="0"/>
            <a:t> </a:t>
          </a:r>
          <a:r>
            <a:rPr lang="en-US" dirty="0" err="1"/>
            <a:t>Ketua</a:t>
          </a:r>
          <a:r>
            <a:rPr lang="en-US" dirty="0"/>
            <a:t> </a:t>
          </a:r>
          <a:r>
            <a:rPr lang="en-US" dirty="0" err="1"/>
            <a:t>Jabatan</a:t>
          </a:r>
          <a:r>
            <a:rPr lang="en-US" dirty="0"/>
            <a:t> </a:t>
          </a:r>
        </a:p>
      </dgm:t>
    </dgm:pt>
    <dgm:pt modelId="{250B3628-488A-46BE-BF73-201DF9B2FDAE}" type="parTrans" cxnId="{0D5B3CFF-E4A4-4F8D-BF91-73803E92748F}">
      <dgm:prSet/>
      <dgm:spPr/>
      <dgm:t>
        <a:bodyPr/>
        <a:lstStyle/>
        <a:p>
          <a:endParaRPr lang="en-US"/>
        </a:p>
      </dgm:t>
    </dgm:pt>
    <dgm:pt modelId="{275C0468-2154-4202-BD2D-EEF70BC75266}" type="sibTrans" cxnId="{0D5B3CFF-E4A4-4F8D-BF91-73803E92748F}">
      <dgm:prSet/>
      <dgm:spPr/>
      <dgm:t>
        <a:bodyPr/>
        <a:lstStyle/>
        <a:p>
          <a:endParaRPr lang="en-US"/>
        </a:p>
      </dgm:t>
    </dgm:pt>
    <dgm:pt modelId="{FE61DD8B-3C5F-4AD8-96DA-1A598FA51566}">
      <dgm:prSet phldrT="[Text]"/>
      <dgm:spPr>
        <a:solidFill>
          <a:srgbClr val="1A9172"/>
        </a:solidFill>
      </dgm:spPr>
      <dgm:t>
        <a:bodyPr/>
        <a:lstStyle/>
        <a:p>
          <a:r>
            <a:rPr lang="en-US" dirty="0" err="1"/>
            <a:t>Mengisi</a:t>
          </a:r>
          <a:r>
            <a:rPr lang="en-US" dirty="0"/>
            <a:t> </a:t>
          </a:r>
          <a:r>
            <a:rPr lang="en-US" dirty="0" err="1"/>
            <a:t>borang</a:t>
          </a:r>
          <a:r>
            <a:rPr lang="en-US" dirty="0"/>
            <a:t> </a:t>
          </a:r>
          <a:r>
            <a:rPr lang="en-US" dirty="0" err="1"/>
            <a:t>penilaian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diserahkan</a:t>
          </a:r>
          <a:r>
            <a:rPr lang="en-US" dirty="0"/>
            <a:t> </a:t>
          </a:r>
          <a:r>
            <a:rPr lang="en-US" dirty="0" err="1"/>
            <a:t>kepada</a:t>
          </a:r>
          <a:r>
            <a:rPr lang="en-US" dirty="0"/>
            <a:t> Jab. </a:t>
          </a:r>
          <a:r>
            <a:rPr lang="en-US" dirty="0" err="1"/>
            <a:t>Sumber</a:t>
          </a:r>
          <a:r>
            <a:rPr lang="en-US" dirty="0"/>
            <a:t> </a:t>
          </a:r>
          <a:r>
            <a:rPr lang="en-US" dirty="0" err="1"/>
            <a:t>Manusia</a:t>
          </a:r>
          <a:endParaRPr lang="en-US" dirty="0"/>
        </a:p>
      </dgm:t>
    </dgm:pt>
    <dgm:pt modelId="{530F7495-BA72-492F-8F92-3431C4DC7344}" type="parTrans" cxnId="{36FE2007-DE17-4562-A809-D55FFDFFDC86}">
      <dgm:prSet/>
      <dgm:spPr/>
      <dgm:t>
        <a:bodyPr/>
        <a:lstStyle/>
        <a:p>
          <a:endParaRPr lang="en-US"/>
        </a:p>
      </dgm:t>
    </dgm:pt>
    <dgm:pt modelId="{400907BD-4684-4583-803C-FD23E07E8E08}" type="sibTrans" cxnId="{36FE2007-DE17-4562-A809-D55FFDFFDC86}">
      <dgm:prSet/>
      <dgm:spPr/>
      <dgm:t>
        <a:bodyPr/>
        <a:lstStyle/>
        <a:p>
          <a:endParaRPr lang="en-US"/>
        </a:p>
      </dgm:t>
    </dgm:pt>
    <dgm:pt modelId="{56512C5A-4260-4517-8C82-382D4B8F3EF4}">
      <dgm:prSet phldrT="[Text]"/>
      <dgm:spPr/>
      <dgm:t>
        <a:bodyPr/>
        <a:lstStyle/>
        <a:p>
          <a:r>
            <a:rPr lang="en-US" dirty="0"/>
            <a:t>Keputusan </a:t>
          </a:r>
          <a:r>
            <a:rPr lang="en-US" dirty="0" err="1"/>
            <a:t>kelulusan</a:t>
          </a:r>
          <a:r>
            <a:rPr lang="en-US" dirty="0"/>
            <a:t> </a:t>
          </a:r>
          <a:r>
            <a:rPr lang="en-US" dirty="0" err="1"/>
            <a:t>pengambilan</a:t>
          </a:r>
          <a:r>
            <a:rPr lang="en-US" dirty="0"/>
            <a:t> </a:t>
          </a:r>
          <a:r>
            <a:rPr lang="en-US" dirty="0" err="1"/>
            <a:t>sebagai</a:t>
          </a:r>
          <a:r>
            <a:rPr lang="en-US" dirty="0"/>
            <a:t> </a:t>
          </a:r>
          <a:r>
            <a:rPr lang="en-US" dirty="0" err="1"/>
            <a:t>Pekerja</a:t>
          </a:r>
          <a:r>
            <a:rPr lang="en-US" dirty="0"/>
            <a:t> </a:t>
          </a:r>
          <a:r>
            <a:rPr lang="en-US" dirty="0" err="1"/>
            <a:t>Baru</a:t>
          </a:r>
          <a:endParaRPr lang="en-US" dirty="0"/>
        </a:p>
      </dgm:t>
    </dgm:pt>
    <dgm:pt modelId="{7D323660-DC33-451D-ADFA-59592E31BBA0}" type="parTrans" cxnId="{C789276D-BA24-4C1C-8A79-8C25E56BA112}">
      <dgm:prSet/>
      <dgm:spPr/>
      <dgm:t>
        <a:bodyPr/>
        <a:lstStyle/>
        <a:p>
          <a:endParaRPr lang="en-US"/>
        </a:p>
      </dgm:t>
    </dgm:pt>
    <dgm:pt modelId="{E882C9B6-4F01-4787-8CF4-193E07D92B8B}" type="sibTrans" cxnId="{C789276D-BA24-4C1C-8A79-8C25E56BA112}">
      <dgm:prSet/>
      <dgm:spPr/>
      <dgm:t>
        <a:bodyPr/>
        <a:lstStyle/>
        <a:p>
          <a:endParaRPr lang="en-US"/>
        </a:p>
      </dgm:t>
    </dgm:pt>
    <dgm:pt modelId="{B42DCE09-1C20-4EB5-B7D6-116EFA99CED8}" type="pres">
      <dgm:prSet presAssocID="{115B322E-7FC7-4BAC-B570-9C07F54EC89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0C1201AE-445C-4809-8496-7A853C6D8534}" type="pres">
      <dgm:prSet presAssocID="{E11184CF-BFF1-4618-997F-9195F926DD92}" presName="node" presStyleLbl="node1" presStyleIdx="0" presStyleCnt="6" custLinFactNeighborX="-629" custLinFactNeighborY="4467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58C852FA-2D4F-4996-9D37-20CE04B2A175}" type="pres">
      <dgm:prSet presAssocID="{4DE5E972-D016-4F72-9256-F9664E573EE1}" presName="sibTrans" presStyleLbl="sibTrans2D1" presStyleIdx="0" presStyleCnt="5"/>
      <dgm:spPr/>
      <dgm:t>
        <a:bodyPr/>
        <a:lstStyle/>
        <a:p>
          <a:endParaRPr lang="en-MY"/>
        </a:p>
      </dgm:t>
    </dgm:pt>
    <dgm:pt modelId="{FFD7F7DE-5B8C-4EEF-8579-D383EAC57C0C}" type="pres">
      <dgm:prSet presAssocID="{4DE5E972-D016-4F72-9256-F9664E573EE1}" presName="connectorText" presStyleLbl="sibTrans2D1" presStyleIdx="0" presStyleCnt="5"/>
      <dgm:spPr/>
      <dgm:t>
        <a:bodyPr/>
        <a:lstStyle/>
        <a:p>
          <a:endParaRPr lang="en-MY"/>
        </a:p>
      </dgm:t>
    </dgm:pt>
    <dgm:pt modelId="{43E5DE12-567F-4FFC-B7A1-DBA39372CBAF}" type="pres">
      <dgm:prSet presAssocID="{AAEA5205-7D0C-4BBE-A72D-89EB4A822F4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159BDA4F-EFB2-4110-8B3B-D998977FE5F8}" type="pres">
      <dgm:prSet presAssocID="{8856C238-8642-455D-893A-018DA05A9981}" presName="sibTrans" presStyleLbl="sibTrans2D1" presStyleIdx="1" presStyleCnt="5"/>
      <dgm:spPr/>
      <dgm:t>
        <a:bodyPr/>
        <a:lstStyle/>
        <a:p>
          <a:endParaRPr lang="en-MY"/>
        </a:p>
      </dgm:t>
    </dgm:pt>
    <dgm:pt modelId="{50C0E963-AE09-410D-927C-19F116610EE9}" type="pres">
      <dgm:prSet presAssocID="{8856C238-8642-455D-893A-018DA05A9981}" presName="connectorText" presStyleLbl="sibTrans2D1" presStyleIdx="1" presStyleCnt="5"/>
      <dgm:spPr/>
      <dgm:t>
        <a:bodyPr/>
        <a:lstStyle/>
        <a:p>
          <a:endParaRPr lang="en-MY"/>
        </a:p>
      </dgm:t>
    </dgm:pt>
    <dgm:pt modelId="{4236CF0E-E2ED-41F5-991A-632E6ABFF518}" type="pres">
      <dgm:prSet presAssocID="{C2883C64-7F69-4DA2-8C8D-386B14233D5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14E2D141-6C0C-4C56-A19B-3C299ECCD858}" type="pres">
      <dgm:prSet presAssocID="{A5C84BE1-7503-48E5-ADC6-83996C813D60}" presName="sibTrans" presStyleLbl="sibTrans2D1" presStyleIdx="2" presStyleCnt="5"/>
      <dgm:spPr/>
      <dgm:t>
        <a:bodyPr/>
        <a:lstStyle/>
        <a:p>
          <a:endParaRPr lang="en-MY"/>
        </a:p>
      </dgm:t>
    </dgm:pt>
    <dgm:pt modelId="{2A812C01-DF84-4D1C-88FF-1E7413DA1124}" type="pres">
      <dgm:prSet presAssocID="{A5C84BE1-7503-48E5-ADC6-83996C813D60}" presName="connectorText" presStyleLbl="sibTrans2D1" presStyleIdx="2" presStyleCnt="5"/>
      <dgm:spPr/>
      <dgm:t>
        <a:bodyPr/>
        <a:lstStyle/>
        <a:p>
          <a:endParaRPr lang="en-MY"/>
        </a:p>
      </dgm:t>
    </dgm:pt>
    <dgm:pt modelId="{C9A4B004-E4E6-4B63-BC72-AD0A32FD181C}" type="pres">
      <dgm:prSet presAssocID="{75855553-4614-4103-A6D1-AE2673DFEAA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E82FFCC3-CF18-45F0-A8BA-BA8E8EE5B86B}" type="pres">
      <dgm:prSet presAssocID="{275C0468-2154-4202-BD2D-EEF70BC75266}" presName="sibTrans" presStyleLbl="sibTrans2D1" presStyleIdx="3" presStyleCnt="5"/>
      <dgm:spPr/>
      <dgm:t>
        <a:bodyPr/>
        <a:lstStyle/>
        <a:p>
          <a:endParaRPr lang="en-MY"/>
        </a:p>
      </dgm:t>
    </dgm:pt>
    <dgm:pt modelId="{F5B26D4C-5312-4FAC-BCB7-16B92436FFFF}" type="pres">
      <dgm:prSet presAssocID="{275C0468-2154-4202-BD2D-EEF70BC75266}" presName="connectorText" presStyleLbl="sibTrans2D1" presStyleIdx="3" presStyleCnt="5"/>
      <dgm:spPr/>
      <dgm:t>
        <a:bodyPr/>
        <a:lstStyle/>
        <a:p>
          <a:endParaRPr lang="en-MY"/>
        </a:p>
      </dgm:t>
    </dgm:pt>
    <dgm:pt modelId="{50D6B0BE-C44F-4FE4-A358-3D969BE20B38}" type="pres">
      <dgm:prSet presAssocID="{FE61DD8B-3C5F-4AD8-96DA-1A598FA5156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14806368-66DB-4DA8-97E0-AB9F890D1AC0}" type="pres">
      <dgm:prSet presAssocID="{400907BD-4684-4583-803C-FD23E07E8E08}" presName="sibTrans" presStyleLbl="sibTrans2D1" presStyleIdx="4" presStyleCnt="5"/>
      <dgm:spPr/>
      <dgm:t>
        <a:bodyPr/>
        <a:lstStyle/>
        <a:p>
          <a:endParaRPr lang="en-MY"/>
        </a:p>
      </dgm:t>
    </dgm:pt>
    <dgm:pt modelId="{93507205-BCC4-4B88-92A4-32887ED0205F}" type="pres">
      <dgm:prSet presAssocID="{400907BD-4684-4583-803C-FD23E07E8E08}" presName="connectorText" presStyleLbl="sibTrans2D1" presStyleIdx="4" presStyleCnt="5"/>
      <dgm:spPr/>
      <dgm:t>
        <a:bodyPr/>
        <a:lstStyle/>
        <a:p>
          <a:endParaRPr lang="en-MY"/>
        </a:p>
      </dgm:t>
    </dgm:pt>
    <dgm:pt modelId="{4DCD4A17-F688-4F01-9521-D7E32963BF8E}" type="pres">
      <dgm:prSet presAssocID="{56512C5A-4260-4517-8C82-382D4B8F3EF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F4D10737-FEC3-49BB-9FEA-CC8F01AEA3FA}" type="presOf" srcId="{75855553-4614-4103-A6D1-AE2673DFEAAB}" destId="{C9A4B004-E4E6-4B63-BC72-AD0A32FD181C}" srcOrd="0" destOrd="0" presId="urn:microsoft.com/office/officeart/2005/8/layout/process5"/>
    <dgm:cxn modelId="{CFF65CFF-5EEE-4664-B9F2-AE08DE282833}" type="presOf" srcId="{A5C84BE1-7503-48E5-ADC6-83996C813D60}" destId="{2A812C01-DF84-4D1C-88FF-1E7413DA1124}" srcOrd="1" destOrd="0" presId="urn:microsoft.com/office/officeart/2005/8/layout/process5"/>
    <dgm:cxn modelId="{36FD3808-8144-479B-95F3-9A6A4DE59EBE}" type="presOf" srcId="{115B322E-7FC7-4BAC-B570-9C07F54EC89A}" destId="{B42DCE09-1C20-4EB5-B7D6-116EFA99CED8}" srcOrd="0" destOrd="0" presId="urn:microsoft.com/office/officeart/2005/8/layout/process5"/>
    <dgm:cxn modelId="{6B67DA44-0180-4355-B75C-7F6C650A5D07}" type="presOf" srcId="{8856C238-8642-455D-893A-018DA05A9981}" destId="{159BDA4F-EFB2-4110-8B3B-D998977FE5F8}" srcOrd="0" destOrd="0" presId="urn:microsoft.com/office/officeart/2005/8/layout/process5"/>
    <dgm:cxn modelId="{36342228-7B95-47DE-856B-5586EDF73F2D}" type="presOf" srcId="{E11184CF-BFF1-4618-997F-9195F926DD92}" destId="{0C1201AE-445C-4809-8496-7A853C6D8534}" srcOrd="0" destOrd="0" presId="urn:microsoft.com/office/officeart/2005/8/layout/process5"/>
    <dgm:cxn modelId="{0D5B3CFF-E4A4-4F8D-BF91-73803E92748F}" srcId="{115B322E-7FC7-4BAC-B570-9C07F54EC89A}" destId="{75855553-4614-4103-A6D1-AE2673DFEAAB}" srcOrd="3" destOrd="0" parTransId="{250B3628-488A-46BE-BF73-201DF9B2FDAE}" sibTransId="{275C0468-2154-4202-BD2D-EEF70BC75266}"/>
    <dgm:cxn modelId="{0B203AAC-73ED-48C9-B509-815B7271B454}" type="presOf" srcId="{275C0468-2154-4202-BD2D-EEF70BC75266}" destId="{F5B26D4C-5312-4FAC-BCB7-16B92436FFFF}" srcOrd="1" destOrd="0" presId="urn:microsoft.com/office/officeart/2005/8/layout/process5"/>
    <dgm:cxn modelId="{36FE2007-DE17-4562-A809-D55FFDFFDC86}" srcId="{115B322E-7FC7-4BAC-B570-9C07F54EC89A}" destId="{FE61DD8B-3C5F-4AD8-96DA-1A598FA51566}" srcOrd="4" destOrd="0" parTransId="{530F7495-BA72-492F-8F92-3431C4DC7344}" sibTransId="{400907BD-4684-4583-803C-FD23E07E8E08}"/>
    <dgm:cxn modelId="{DA6151C5-A819-4426-87A5-629640C007D6}" type="presOf" srcId="{400907BD-4684-4583-803C-FD23E07E8E08}" destId="{14806368-66DB-4DA8-97E0-AB9F890D1AC0}" srcOrd="0" destOrd="0" presId="urn:microsoft.com/office/officeart/2005/8/layout/process5"/>
    <dgm:cxn modelId="{AC1F4318-B0BC-4970-BB62-04086FE55B46}" srcId="{115B322E-7FC7-4BAC-B570-9C07F54EC89A}" destId="{AAEA5205-7D0C-4BBE-A72D-89EB4A822F4F}" srcOrd="1" destOrd="0" parTransId="{C9A18978-17C5-41DE-AC01-F08922916DBE}" sibTransId="{8856C238-8642-455D-893A-018DA05A9981}"/>
    <dgm:cxn modelId="{D69F4548-0182-483C-A55B-3E5137A922C8}" type="presOf" srcId="{A5C84BE1-7503-48E5-ADC6-83996C813D60}" destId="{14E2D141-6C0C-4C56-A19B-3C299ECCD858}" srcOrd="0" destOrd="0" presId="urn:microsoft.com/office/officeart/2005/8/layout/process5"/>
    <dgm:cxn modelId="{C789276D-BA24-4C1C-8A79-8C25E56BA112}" srcId="{115B322E-7FC7-4BAC-B570-9C07F54EC89A}" destId="{56512C5A-4260-4517-8C82-382D4B8F3EF4}" srcOrd="5" destOrd="0" parTransId="{7D323660-DC33-451D-ADFA-59592E31BBA0}" sibTransId="{E882C9B6-4F01-4787-8CF4-193E07D92B8B}"/>
    <dgm:cxn modelId="{E2FC76F3-F818-49AD-803D-DE3F7DD1BD18}" type="presOf" srcId="{4DE5E972-D016-4F72-9256-F9664E573EE1}" destId="{58C852FA-2D4F-4996-9D37-20CE04B2A175}" srcOrd="0" destOrd="0" presId="urn:microsoft.com/office/officeart/2005/8/layout/process5"/>
    <dgm:cxn modelId="{7533A088-571F-4671-8ECD-E78058CCBCC8}" type="presOf" srcId="{C2883C64-7F69-4DA2-8C8D-386B14233D50}" destId="{4236CF0E-E2ED-41F5-991A-632E6ABFF518}" srcOrd="0" destOrd="0" presId="urn:microsoft.com/office/officeart/2005/8/layout/process5"/>
    <dgm:cxn modelId="{CFB1C2F9-4FF8-4335-AEFD-EB36C03B61B7}" type="presOf" srcId="{4DE5E972-D016-4F72-9256-F9664E573EE1}" destId="{FFD7F7DE-5B8C-4EEF-8579-D383EAC57C0C}" srcOrd="1" destOrd="0" presId="urn:microsoft.com/office/officeart/2005/8/layout/process5"/>
    <dgm:cxn modelId="{83418F1F-4FD5-4713-9AAC-B6682C4DE344}" type="presOf" srcId="{275C0468-2154-4202-BD2D-EEF70BC75266}" destId="{E82FFCC3-CF18-45F0-A8BA-BA8E8EE5B86B}" srcOrd="0" destOrd="0" presId="urn:microsoft.com/office/officeart/2005/8/layout/process5"/>
    <dgm:cxn modelId="{37BBD4C0-ABC3-47F6-A74F-0DDB0C600E80}" type="presOf" srcId="{400907BD-4684-4583-803C-FD23E07E8E08}" destId="{93507205-BCC4-4B88-92A4-32887ED0205F}" srcOrd="1" destOrd="0" presId="urn:microsoft.com/office/officeart/2005/8/layout/process5"/>
    <dgm:cxn modelId="{1439D80B-84BE-46E8-8CAF-DE216EE28985}" type="presOf" srcId="{AAEA5205-7D0C-4BBE-A72D-89EB4A822F4F}" destId="{43E5DE12-567F-4FFC-B7A1-DBA39372CBAF}" srcOrd="0" destOrd="0" presId="urn:microsoft.com/office/officeart/2005/8/layout/process5"/>
    <dgm:cxn modelId="{9F471DDC-05D2-49AC-AE09-1B3898D98B2E}" type="presOf" srcId="{FE61DD8B-3C5F-4AD8-96DA-1A598FA51566}" destId="{50D6B0BE-C44F-4FE4-A358-3D969BE20B38}" srcOrd="0" destOrd="0" presId="urn:microsoft.com/office/officeart/2005/8/layout/process5"/>
    <dgm:cxn modelId="{2D97063D-FF8E-4DF1-8910-94D35215186B}" srcId="{115B322E-7FC7-4BAC-B570-9C07F54EC89A}" destId="{C2883C64-7F69-4DA2-8C8D-386B14233D50}" srcOrd="2" destOrd="0" parTransId="{AA0843AD-464D-4C5C-9FF9-5A57F9B7A142}" sibTransId="{A5C84BE1-7503-48E5-ADC6-83996C813D60}"/>
    <dgm:cxn modelId="{6BF619AC-DB93-445A-A109-49939CCAD75A}" srcId="{115B322E-7FC7-4BAC-B570-9C07F54EC89A}" destId="{E11184CF-BFF1-4618-997F-9195F926DD92}" srcOrd="0" destOrd="0" parTransId="{54C9A530-B06E-4AC2-B69F-805A56E4509A}" sibTransId="{4DE5E972-D016-4F72-9256-F9664E573EE1}"/>
    <dgm:cxn modelId="{C3A1F8CB-3708-41DA-A20D-C3F553EE6D02}" type="presOf" srcId="{8856C238-8642-455D-893A-018DA05A9981}" destId="{50C0E963-AE09-410D-927C-19F116610EE9}" srcOrd="1" destOrd="0" presId="urn:microsoft.com/office/officeart/2005/8/layout/process5"/>
    <dgm:cxn modelId="{27082305-769A-4F6D-8024-564A99393637}" type="presOf" srcId="{56512C5A-4260-4517-8C82-382D4B8F3EF4}" destId="{4DCD4A17-F688-4F01-9521-D7E32963BF8E}" srcOrd="0" destOrd="0" presId="urn:microsoft.com/office/officeart/2005/8/layout/process5"/>
    <dgm:cxn modelId="{BC0993CD-3D4C-4C60-B2D1-903CA49E7E5A}" type="presParOf" srcId="{B42DCE09-1C20-4EB5-B7D6-116EFA99CED8}" destId="{0C1201AE-445C-4809-8496-7A853C6D8534}" srcOrd="0" destOrd="0" presId="urn:microsoft.com/office/officeart/2005/8/layout/process5"/>
    <dgm:cxn modelId="{8080341C-D4CE-437C-A714-52A916DADAC8}" type="presParOf" srcId="{B42DCE09-1C20-4EB5-B7D6-116EFA99CED8}" destId="{58C852FA-2D4F-4996-9D37-20CE04B2A175}" srcOrd="1" destOrd="0" presId="urn:microsoft.com/office/officeart/2005/8/layout/process5"/>
    <dgm:cxn modelId="{D3FF913D-91BD-4D8C-8DB2-09F2237A8ADA}" type="presParOf" srcId="{58C852FA-2D4F-4996-9D37-20CE04B2A175}" destId="{FFD7F7DE-5B8C-4EEF-8579-D383EAC57C0C}" srcOrd="0" destOrd="0" presId="urn:microsoft.com/office/officeart/2005/8/layout/process5"/>
    <dgm:cxn modelId="{852DA8F5-474D-48EA-941D-B5FE0B4F7B9E}" type="presParOf" srcId="{B42DCE09-1C20-4EB5-B7D6-116EFA99CED8}" destId="{43E5DE12-567F-4FFC-B7A1-DBA39372CBAF}" srcOrd="2" destOrd="0" presId="urn:microsoft.com/office/officeart/2005/8/layout/process5"/>
    <dgm:cxn modelId="{ABBF2DA8-EE1E-4A71-A7FE-6C46DA1A042F}" type="presParOf" srcId="{B42DCE09-1C20-4EB5-B7D6-116EFA99CED8}" destId="{159BDA4F-EFB2-4110-8B3B-D998977FE5F8}" srcOrd="3" destOrd="0" presId="urn:microsoft.com/office/officeart/2005/8/layout/process5"/>
    <dgm:cxn modelId="{7AD1AFD6-F51C-41D5-A9F4-463F72B4A96C}" type="presParOf" srcId="{159BDA4F-EFB2-4110-8B3B-D998977FE5F8}" destId="{50C0E963-AE09-410D-927C-19F116610EE9}" srcOrd="0" destOrd="0" presId="urn:microsoft.com/office/officeart/2005/8/layout/process5"/>
    <dgm:cxn modelId="{98B38828-47D7-40BD-9D65-A4945BB8AE39}" type="presParOf" srcId="{B42DCE09-1C20-4EB5-B7D6-116EFA99CED8}" destId="{4236CF0E-E2ED-41F5-991A-632E6ABFF518}" srcOrd="4" destOrd="0" presId="urn:microsoft.com/office/officeart/2005/8/layout/process5"/>
    <dgm:cxn modelId="{B4299F03-7833-4E44-ACA0-10FAB8025FDD}" type="presParOf" srcId="{B42DCE09-1C20-4EB5-B7D6-116EFA99CED8}" destId="{14E2D141-6C0C-4C56-A19B-3C299ECCD858}" srcOrd="5" destOrd="0" presId="urn:microsoft.com/office/officeart/2005/8/layout/process5"/>
    <dgm:cxn modelId="{3AC92E27-B6B0-4CBA-8609-E06D33D9D953}" type="presParOf" srcId="{14E2D141-6C0C-4C56-A19B-3C299ECCD858}" destId="{2A812C01-DF84-4D1C-88FF-1E7413DA1124}" srcOrd="0" destOrd="0" presId="urn:microsoft.com/office/officeart/2005/8/layout/process5"/>
    <dgm:cxn modelId="{DB6C5F48-CB0D-42C1-9F1B-B3DCF8F26120}" type="presParOf" srcId="{B42DCE09-1C20-4EB5-B7D6-116EFA99CED8}" destId="{C9A4B004-E4E6-4B63-BC72-AD0A32FD181C}" srcOrd="6" destOrd="0" presId="urn:microsoft.com/office/officeart/2005/8/layout/process5"/>
    <dgm:cxn modelId="{62E55C27-4CB2-4E07-ABDF-42AEA1EAB523}" type="presParOf" srcId="{B42DCE09-1C20-4EB5-B7D6-116EFA99CED8}" destId="{E82FFCC3-CF18-45F0-A8BA-BA8E8EE5B86B}" srcOrd="7" destOrd="0" presId="urn:microsoft.com/office/officeart/2005/8/layout/process5"/>
    <dgm:cxn modelId="{123C3A82-8BB0-4A67-A270-48BB3B270604}" type="presParOf" srcId="{E82FFCC3-CF18-45F0-A8BA-BA8E8EE5B86B}" destId="{F5B26D4C-5312-4FAC-BCB7-16B92436FFFF}" srcOrd="0" destOrd="0" presId="urn:microsoft.com/office/officeart/2005/8/layout/process5"/>
    <dgm:cxn modelId="{549C2120-9F68-4267-8989-D63F02BEF15D}" type="presParOf" srcId="{B42DCE09-1C20-4EB5-B7D6-116EFA99CED8}" destId="{50D6B0BE-C44F-4FE4-A358-3D969BE20B38}" srcOrd="8" destOrd="0" presId="urn:microsoft.com/office/officeart/2005/8/layout/process5"/>
    <dgm:cxn modelId="{F18C553E-B113-4B82-831A-EEFB46D5DA1F}" type="presParOf" srcId="{B42DCE09-1C20-4EB5-B7D6-116EFA99CED8}" destId="{14806368-66DB-4DA8-97E0-AB9F890D1AC0}" srcOrd="9" destOrd="0" presId="urn:microsoft.com/office/officeart/2005/8/layout/process5"/>
    <dgm:cxn modelId="{940BD1F7-4C11-438F-B8CA-DCB942A908DD}" type="presParOf" srcId="{14806368-66DB-4DA8-97E0-AB9F890D1AC0}" destId="{93507205-BCC4-4B88-92A4-32887ED0205F}" srcOrd="0" destOrd="0" presId="urn:microsoft.com/office/officeart/2005/8/layout/process5"/>
    <dgm:cxn modelId="{5CC84EFC-A89E-40FB-AFDE-ABFD7B472D08}" type="presParOf" srcId="{B42DCE09-1C20-4EB5-B7D6-116EFA99CED8}" destId="{4DCD4A17-F688-4F01-9521-D7E32963BF8E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52590B-3319-4377-BC3D-537C128B4843}">
      <dsp:nvSpPr>
        <dsp:cNvPr id="0" name=""/>
        <dsp:cNvSpPr/>
      </dsp:nvSpPr>
      <dsp:spPr>
        <a:xfrm rot="16200000">
          <a:off x="580098" y="-580098"/>
          <a:ext cx="3571875" cy="4732073"/>
        </a:xfrm>
        <a:prstGeom prst="round1Rect">
          <a:avLst/>
        </a:prstGeom>
        <a:solidFill>
          <a:srgbClr val="FFC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/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GAJI POKOK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/>
        </a:p>
      </dsp:txBody>
      <dsp:txXfrm rot="5400000">
        <a:off x="0" y="0"/>
        <a:ext cx="4732073" cy="2678906"/>
      </dsp:txXfrm>
    </dsp:sp>
    <dsp:sp modelId="{B9A1F2AA-303D-4434-BD8C-09EA6708D613}">
      <dsp:nvSpPr>
        <dsp:cNvPr id="0" name=""/>
        <dsp:cNvSpPr/>
      </dsp:nvSpPr>
      <dsp:spPr>
        <a:xfrm>
          <a:off x="4732073" y="0"/>
          <a:ext cx="4732073" cy="3571875"/>
        </a:xfrm>
        <a:prstGeom prst="round1Rect">
          <a:avLst/>
        </a:prstGeom>
        <a:solidFill>
          <a:srgbClr val="7030A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IMBUHAN TETAP</a:t>
          </a:r>
        </a:p>
      </dsp:txBody>
      <dsp:txXfrm>
        <a:off x="4732073" y="0"/>
        <a:ext cx="4732073" cy="2678906"/>
      </dsp:txXfrm>
    </dsp:sp>
    <dsp:sp modelId="{5635F689-5C65-4056-91B8-B4E2FAF623E9}">
      <dsp:nvSpPr>
        <dsp:cNvPr id="0" name=""/>
        <dsp:cNvSpPr/>
      </dsp:nvSpPr>
      <dsp:spPr>
        <a:xfrm rot="10800000">
          <a:off x="0" y="3571875"/>
          <a:ext cx="4732073" cy="3571875"/>
        </a:xfrm>
        <a:prstGeom prst="round1Rect">
          <a:avLst/>
        </a:prstGeom>
        <a:solidFill>
          <a:srgbClr val="92D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BAYARAN BALIK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PERBELANJAAN </a:t>
          </a:r>
        </a:p>
      </dsp:txBody>
      <dsp:txXfrm rot="10800000">
        <a:off x="0" y="4464843"/>
        <a:ext cx="4732073" cy="2678906"/>
      </dsp:txXfrm>
    </dsp:sp>
    <dsp:sp modelId="{F3E829AC-7DE1-4089-BC5A-45DAE314B274}">
      <dsp:nvSpPr>
        <dsp:cNvPr id="0" name=""/>
        <dsp:cNvSpPr/>
      </dsp:nvSpPr>
      <dsp:spPr>
        <a:xfrm rot="5400000">
          <a:off x="5312171" y="2991776"/>
          <a:ext cx="3571875" cy="4732073"/>
        </a:xfrm>
        <a:prstGeom prst="round1Rect">
          <a:avLst/>
        </a:prstGeom>
        <a:solidFill>
          <a:srgbClr val="22C299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ELAUN/LAIN-LAIN BAYARAN</a:t>
          </a:r>
        </a:p>
      </dsp:txBody>
      <dsp:txXfrm rot="-5400000">
        <a:off x="4732073" y="4464843"/>
        <a:ext cx="4732073" cy="2678906"/>
      </dsp:txXfrm>
    </dsp:sp>
    <dsp:sp modelId="{88C6B0CA-B3F4-42CB-B3BC-8E922E935FC7}">
      <dsp:nvSpPr>
        <dsp:cNvPr id="0" name=""/>
        <dsp:cNvSpPr/>
      </dsp:nvSpPr>
      <dsp:spPr>
        <a:xfrm>
          <a:off x="3312451" y="2678906"/>
          <a:ext cx="2839243" cy="1785937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JENIS GAJI/PENDAPATAN</a:t>
          </a:r>
        </a:p>
      </dsp:txBody>
      <dsp:txXfrm>
        <a:off x="3399633" y="2766088"/>
        <a:ext cx="2664879" cy="161157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CB30D7-EAA8-4E4D-9219-631C37EB60C6}">
      <dsp:nvSpPr>
        <dsp:cNvPr id="0" name=""/>
        <dsp:cNvSpPr/>
      </dsp:nvSpPr>
      <dsp:spPr>
        <a:xfrm>
          <a:off x="5419961" y="3129582"/>
          <a:ext cx="12131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213101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995419" y="3169084"/>
        <a:ext cx="62185" cy="12437"/>
      </dsp:txXfrm>
    </dsp:sp>
    <dsp:sp modelId="{38984BEE-35B6-4A0F-8B41-8E31B525E4A2}">
      <dsp:nvSpPr>
        <dsp:cNvPr id="0" name=""/>
        <dsp:cNvSpPr/>
      </dsp:nvSpPr>
      <dsp:spPr>
        <a:xfrm>
          <a:off x="14364" y="1553083"/>
          <a:ext cx="5407396" cy="3244437"/>
        </a:xfrm>
        <a:prstGeom prst="rect">
          <a:avLst/>
        </a:prstGeom>
        <a:solidFill>
          <a:srgbClr val="FF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2712" tIns="362712" rIns="362712" bIns="362712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/>
            <a:t>PENDAFTARAN MAJIKAN</a:t>
          </a:r>
        </a:p>
      </dsp:txBody>
      <dsp:txXfrm>
        <a:off x="14364" y="1553083"/>
        <a:ext cx="5407396" cy="3244437"/>
      </dsp:txXfrm>
    </dsp:sp>
    <dsp:sp modelId="{AA153B26-75DB-4618-ADAD-E698DF67451E}">
      <dsp:nvSpPr>
        <dsp:cNvPr id="0" name=""/>
        <dsp:cNvSpPr/>
      </dsp:nvSpPr>
      <dsp:spPr>
        <a:xfrm>
          <a:off x="12071058" y="3129582"/>
          <a:ext cx="12131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213101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2646516" y="3169084"/>
        <a:ext cx="62185" cy="12437"/>
      </dsp:txXfrm>
    </dsp:sp>
    <dsp:sp modelId="{276F58B9-9DA4-4923-B918-1E39D5DA2A46}">
      <dsp:nvSpPr>
        <dsp:cNvPr id="0" name=""/>
        <dsp:cNvSpPr/>
      </dsp:nvSpPr>
      <dsp:spPr>
        <a:xfrm>
          <a:off x="6665462" y="1553083"/>
          <a:ext cx="5407396" cy="3244437"/>
        </a:xfrm>
        <a:prstGeom prst="rect">
          <a:avLst/>
        </a:prstGeom>
        <a:solidFill>
          <a:srgbClr val="F8D00B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2712" tIns="362712" rIns="362712" bIns="362712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/>
            <a:t>MENDAFTARKAN PEKERJA SEBAGAI AHLI KWSP</a:t>
          </a:r>
        </a:p>
      </dsp:txBody>
      <dsp:txXfrm>
        <a:off x="6665462" y="1553083"/>
        <a:ext cx="5407396" cy="3244437"/>
      </dsp:txXfrm>
    </dsp:sp>
    <dsp:sp modelId="{84BA93D7-AB36-4796-9F61-071FBC3A0EB3}">
      <dsp:nvSpPr>
        <dsp:cNvPr id="0" name=""/>
        <dsp:cNvSpPr/>
      </dsp:nvSpPr>
      <dsp:spPr>
        <a:xfrm>
          <a:off x="2718062" y="4795721"/>
          <a:ext cx="13302195" cy="1213101"/>
        </a:xfrm>
        <a:custGeom>
          <a:avLst/>
          <a:gdLst/>
          <a:ahLst/>
          <a:cxnLst/>
          <a:rect l="0" t="0" r="0" b="0"/>
          <a:pathLst>
            <a:path>
              <a:moveTo>
                <a:pt x="13302195" y="0"/>
              </a:moveTo>
              <a:lnTo>
                <a:pt x="13302195" y="623650"/>
              </a:lnTo>
              <a:lnTo>
                <a:pt x="0" y="623650"/>
              </a:lnTo>
              <a:lnTo>
                <a:pt x="0" y="1213101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9035155" y="5396053"/>
        <a:ext cx="668010" cy="12437"/>
      </dsp:txXfrm>
    </dsp:sp>
    <dsp:sp modelId="{AC5829DD-EEED-4C2C-B885-D1C039C3FF71}">
      <dsp:nvSpPr>
        <dsp:cNvPr id="0" name=""/>
        <dsp:cNvSpPr/>
      </dsp:nvSpPr>
      <dsp:spPr>
        <a:xfrm>
          <a:off x="13316559" y="1553083"/>
          <a:ext cx="5407396" cy="3244437"/>
        </a:xfrm>
        <a:prstGeom prst="rect">
          <a:avLst/>
        </a:prstGeom>
        <a:solidFill>
          <a:srgbClr val="0070C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2712" tIns="362712" rIns="362712" bIns="362712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/>
            <a:t>MENYIMPAN BUKU/DAFTAR UPAH</a:t>
          </a:r>
        </a:p>
      </dsp:txBody>
      <dsp:txXfrm>
        <a:off x="13316559" y="1553083"/>
        <a:ext cx="5407396" cy="3244437"/>
      </dsp:txXfrm>
    </dsp:sp>
    <dsp:sp modelId="{E0C42A33-B7AA-477E-AA94-2EF3F4E036E7}">
      <dsp:nvSpPr>
        <dsp:cNvPr id="0" name=""/>
        <dsp:cNvSpPr/>
      </dsp:nvSpPr>
      <dsp:spPr>
        <a:xfrm>
          <a:off x="5419961" y="7617721"/>
          <a:ext cx="12131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213101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995419" y="7657222"/>
        <a:ext cx="62185" cy="12437"/>
      </dsp:txXfrm>
    </dsp:sp>
    <dsp:sp modelId="{48D80495-B329-4C8D-BBB8-CC84EF0EACA9}">
      <dsp:nvSpPr>
        <dsp:cNvPr id="0" name=""/>
        <dsp:cNvSpPr/>
      </dsp:nvSpPr>
      <dsp:spPr>
        <a:xfrm>
          <a:off x="14364" y="6041222"/>
          <a:ext cx="5407396" cy="3244437"/>
        </a:xfrm>
        <a:prstGeom prst="rect">
          <a:avLst/>
        </a:prstGeom>
        <a:solidFill>
          <a:srgbClr val="C0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2712" tIns="362712" rIns="362712" bIns="362712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/>
            <a:t>MENYEDIAKAN PENYATA UPAH</a:t>
          </a:r>
        </a:p>
      </dsp:txBody>
      <dsp:txXfrm>
        <a:off x="14364" y="6041222"/>
        <a:ext cx="5407396" cy="3244437"/>
      </dsp:txXfrm>
    </dsp:sp>
    <dsp:sp modelId="{AEAF5AEB-058E-4006-A825-40073253BCF6}">
      <dsp:nvSpPr>
        <dsp:cNvPr id="0" name=""/>
        <dsp:cNvSpPr/>
      </dsp:nvSpPr>
      <dsp:spPr>
        <a:xfrm>
          <a:off x="6665462" y="6041222"/>
          <a:ext cx="5407396" cy="3244437"/>
        </a:xfrm>
        <a:prstGeom prst="rect">
          <a:avLst/>
        </a:prstGeom>
        <a:solidFill>
          <a:srgbClr val="00B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2712" tIns="362712" rIns="362712" bIns="362712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/>
            <a:t>PERTUKARAN BUTIR-BUTIR MAJIKAN</a:t>
          </a:r>
        </a:p>
      </dsp:txBody>
      <dsp:txXfrm>
        <a:off x="6665462" y="6041222"/>
        <a:ext cx="5407396" cy="32444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Open Sans Ligh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57C50-CCBC-2A42-B4C4-22B7CB18877D}" type="datetimeFigureOut">
              <a:rPr lang="en-US" smtClean="0">
                <a:latin typeface="Open Sans Light"/>
              </a:rPr>
              <a:t>12/18/2017</a:t>
            </a:fld>
            <a:endParaRPr lang="en-US" dirty="0">
              <a:latin typeface="Open Sans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Open Sans 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73154-D89E-B24F-ACC1-E214AA320E62}" type="slidenum">
              <a:rPr lang="en-US" smtClean="0">
                <a:latin typeface="Open Sans Light"/>
              </a:rPr>
              <a:t>‹#›</a:t>
            </a:fld>
            <a:endParaRPr lang="en-US" dirty="0"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6193213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en Sans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en Sans Light"/>
              </a:defRPr>
            </a:lvl1pPr>
          </a:lstStyle>
          <a:p>
            <a:fld id="{4777BE1B-B234-614A-B080-4D121D4DF535}" type="datetimeFigureOut">
              <a:rPr lang="en-US" smtClean="0"/>
              <a:pPr/>
              <a:t>12/18/2017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en Sans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en Sans Light"/>
              </a:defRPr>
            </a:lvl1pPr>
          </a:lstStyle>
          <a:p>
            <a:fld id="{C94E8D62-D41F-6042-BCDF-79D228EFA1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5445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6697" rtl="0" eaLnBrk="1" latinLnBrk="0" hangingPunct="1">
      <a:defRPr sz="1200" kern="1200">
        <a:solidFill>
          <a:schemeClr val="tx1"/>
        </a:solidFill>
        <a:latin typeface="Open Sans Light"/>
        <a:ea typeface="+mn-ea"/>
        <a:cs typeface="+mn-cs"/>
      </a:defRPr>
    </a:lvl1pPr>
    <a:lvl2pPr marL="456697" algn="l" defTabSz="456697" rtl="0" eaLnBrk="1" latinLnBrk="0" hangingPunct="1">
      <a:defRPr sz="1200" kern="1200">
        <a:solidFill>
          <a:schemeClr val="tx1"/>
        </a:solidFill>
        <a:latin typeface="Open Sans Light"/>
        <a:ea typeface="+mn-ea"/>
        <a:cs typeface="+mn-cs"/>
      </a:defRPr>
    </a:lvl2pPr>
    <a:lvl3pPr marL="913395" algn="l" defTabSz="456697" rtl="0" eaLnBrk="1" latinLnBrk="0" hangingPunct="1">
      <a:defRPr sz="1200" kern="1200">
        <a:solidFill>
          <a:schemeClr val="tx1"/>
        </a:solidFill>
        <a:latin typeface="Open Sans Light"/>
        <a:ea typeface="+mn-ea"/>
        <a:cs typeface="+mn-cs"/>
      </a:defRPr>
    </a:lvl3pPr>
    <a:lvl4pPr marL="1370094" algn="l" defTabSz="456697" rtl="0" eaLnBrk="1" latinLnBrk="0" hangingPunct="1">
      <a:defRPr sz="1200" kern="1200">
        <a:solidFill>
          <a:schemeClr val="tx1"/>
        </a:solidFill>
        <a:latin typeface="Open Sans Light"/>
        <a:ea typeface="+mn-ea"/>
        <a:cs typeface="+mn-cs"/>
      </a:defRPr>
    </a:lvl4pPr>
    <a:lvl5pPr marL="1826797" algn="l" defTabSz="456697" rtl="0" eaLnBrk="1" latinLnBrk="0" hangingPunct="1">
      <a:defRPr sz="1200" kern="1200">
        <a:solidFill>
          <a:schemeClr val="tx1"/>
        </a:solidFill>
        <a:latin typeface="Open Sans Light"/>
        <a:ea typeface="+mn-ea"/>
        <a:cs typeface="+mn-cs"/>
      </a:defRPr>
    </a:lvl5pPr>
    <a:lvl6pPr marL="2283492" algn="l" defTabSz="4566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191" algn="l" defTabSz="4566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889" algn="l" defTabSz="4566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588" algn="l" defTabSz="4566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Font Type: Open Sans</a:t>
            </a:r>
          </a:p>
          <a:p>
            <a:r>
              <a:rPr lang="en-US" dirty="0"/>
              <a:t>Font Size: Proposal Title (60),</a:t>
            </a:r>
            <a:r>
              <a:rPr lang="en-US" baseline="0" dirty="0"/>
              <a:t> Proposal Details (40)</a:t>
            </a:r>
          </a:p>
          <a:p>
            <a:endParaRPr lang="en-US" baseline="0" dirty="0"/>
          </a:p>
          <a:p>
            <a:r>
              <a:rPr lang="en-US" baseline="0" dirty="0"/>
              <a:t>Business unit &amp; Client logo: Small size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341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Attention: Please don’t change any content here</a:t>
            </a:r>
            <a:r>
              <a:rPr lang="en-US" baseline="0" dirty="0"/>
              <a:t>. Thank you very much </a:t>
            </a:r>
            <a:r>
              <a:rPr lang="en-US" baseline="0" dirty="0">
                <a:sym typeface="Wingdings" panose="05000000000000000000" pitchFamily="2" charset="2"/>
              </a:rPr>
              <a:t>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2816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Attention: Please don’t change any content here</a:t>
            </a:r>
            <a:r>
              <a:rPr lang="en-US" baseline="0" dirty="0"/>
              <a:t>. Thank you very much </a:t>
            </a:r>
            <a:r>
              <a:rPr lang="en-US" baseline="0" dirty="0">
                <a:sym typeface="Wingdings" panose="05000000000000000000" pitchFamily="2" charset="2"/>
              </a:rPr>
              <a:t>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1551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Attention: Please don’t change any content here</a:t>
            </a:r>
            <a:r>
              <a:rPr lang="en-US" baseline="0" dirty="0"/>
              <a:t>. Thank you very much </a:t>
            </a:r>
            <a:r>
              <a:rPr lang="en-US" baseline="0" dirty="0">
                <a:sym typeface="Wingdings" panose="05000000000000000000" pitchFamily="2" charset="2"/>
              </a:rPr>
              <a:t>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6756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Attention: Please don’t change any content here</a:t>
            </a:r>
            <a:r>
              <a:rPr lang="en-US" baseline="0" dirty="0"/>
              <a:t>. Thank you very much </a:t>
            </a:r>
            <a:r>
              <a:rPr lang="en-US" baseline="0" dirty="0">
                <a:sym typeface="Wingdings" panose="05000000000000000000" pitchFamily="2" charset="2"/>
              </a:rPr>
              <a:t>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9619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Attention: Please don’t change any content here</a:t>
            </a:r>
            <a:r>
              <a:rPr lang="en-US" baseline="0" dirty="0"/>
              <a:t>. Thank you very much </a:t>
            </a:r>
            <a:r>
              <a:rPr lang="en-US" baseline="0" dirty="0">
                <a:sym typeface="Wingdings" panose="05000000000000000000" pitchFamily="2" charset="2"/>
              </a:rPr>
              <a:t>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2088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Attention: Please don’t change any content here</a:t>
            </a:r>
            <a:r>
              <a:rPr lang="en-US" baseline="0" dirty="0"/>
              <a:t>. Thank you very much </a:t>
            </a:r>
            <a:r>
              <a:rPr lang="en-US" baseline="0" dirty="0">
                <a:sym typeface="Wingdings" panose="05000000000000000000" pitchFamily="2" charset="2"/>
              </a:rPr>
              <a:t>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5251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7246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569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0400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340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Font Type: Open Sans &amp; Open Sans Light</a:t>
            </a:r>
          </a:p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Font Size: The Proposal (60), Content (36)</a:t>
            </a:r>
            <a:endParaRPr lang="en-US" sz="1200" baseline="0" dirty="0"/>
          </a:p>
          <a:p>
            <a:pPr marL="0" indent="0">
              <a:buNone/>
            </a:pPr>
            <a:endParaRPr lang="en-US" sz="1200" baseline="0" dirty="0"/>
          </a:p>
          <a:p>
            <a:pPr marL="0" indent="0">
              <a:buNone/>
            </a:pPr>
            <a:r>
              <a:rPr lang="en-US" sz="1200" baseline="0" dirty="0"/>
              <a:t>Proposal Title’s Example (at the right-top of the red box) : Audit Proposal (For Audit Dept.) or GST Proposal (For GST Dept.)</a:t>
            </a:r>
          </a:p>
          <a:p>
            <a:pPr marL="0" indent="0">
              <a:buNone/>
            </a:pPr>
            <a:endParaRPr lang="en-US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5234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7383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9335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756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Attention: Please don’t change any content here</a:t>
            </a:r>
            <a:r>
              <a:rPr lang="en-US" baseline="0" dirty="0"/>
              <a:t>. Thank you very much </a:t>
            </a:r>
            <a:r>
              <a:rPr lang="en-US" baseline="0" dirty="0">
                <a:sym typeface="Wingdings" panose="05000000000000000000" pitchFamily="2" charset="2"/>
              </a:rPr>
              <a:t>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3852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Attention: Please don’t change any content here</a:t>
            </a:r>
            <a:r>
              <a:rPr lang="en-US" baseline="0" dirty="0"/>
              <a:t>. Thank you very much </a:t>
            </a:r>
            <a:r>
              <a:rPr lang="en-US" baseline="0" dirty="0">
                <a:sym typeface="Wingdings" panose="05000000000000000000" pitchFamily="2" charset="2"/>
              </a:rPr>
              <a:t>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4464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Attention: Please don’t change any content here</a:t>
            </a:r>
            <a:r>
              <a:rPr lang="en-US" baseline="0" dirty="0"/>
              <a:t>. Thank you very much </a:t>
            </a:r>
            <a:r>
              <a:rPr lang="en-US" baseline="0" dirty="0">
                <a:sym typeface="Wingdings" panose="05000000000000000000" pitchFamily="2" charset="2"/>
              </a:rPr>
              <a:t>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3684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Attention: Please don’t change any content here</a:t>
            </a:r>
            <a:r>
              <a:rPr lang="en-US" baseline="0" dirty="0"/>
              <a:t>. Thank you very much </a:t>
            </a:r>
            <a:r>
              <a:rPr lang="en-US" baseline="0" dirty="0">
                <a:sym typeface="Wingdings" panose="05000000000000000000" pitchFamily="2" charset="2"/>
              </a:rPr>
              <a:t>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8673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Attention: Please don’t change any content here</a:t>
            </a:r>
            <a:r>
              <a:rPr lang="en-US" baseline="0" dirty="0"/>
              <a:t>. Thank you very much </a:t>
            </a:r>
            <a:r>
              <a:rPr lang="en-US" baseline="0" dirty="0">
                <a:sym typeface="Wingdings" panose="05000000000000000000" pitchFamily="2" charset="2"/>
              </a:rPr>
              <a:t>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7235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Attention: Please don’t change any content here</a:t>
            </a:r>
            <a:r>
              <a:rPr lang="en-US" baseline="0" dirty="0"/>
              <a:t>. Thank you very much </a:t>
            </a:r>
            <a:r>
              <a:rPr lang="en-US" baseline="0" dirty="0">
                <a:sym typeface="Wingdings" panose="05000000000000000000" pitchFamily="2" charset="2"/>
              </a:rPr>
              <a:t>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047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Attention: Please don’t change any content here</a:t>
            </a:r>
            <a:r>
              <a:rPr lang="en-US" baseline="0" dirty="0"/>
              <a:t>. Thank you very much </a:t>
            </a:r>
            <a:r>
              <a:rPr lang="en-US" baseline="0" dirty="0">
                <a:sym typeface="Wingdings" panose="05000000000000000000" pitchFamily="2" charset="2"/>
              </a:rPr>
              <a:t>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769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Attention: Please don’t change any content here</a:t>
            </a:r>
            <a:r>
              <a:rPr lang="en-US" baseline="0" dirty="0"/>
              <a:t>. Thank you very much </a:t>
            </a:r>
            <a:r>
              <a:rPr lang="en-US" baseline="0" dirty="0">
                <a:sym typeface="Wingdings" panose="05000000000000000000" pitchFamily="2" charset="2"/>
              </a:rPr>
              <a:t>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1045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Attention: Please don’t change any content here</a:t>
            </a:r>
            <a:r>
              <a:rPr lang="en-US" baseline="0" dirty="0"/>
              <a:t>. Thank you very much </a:t>
            </a:r>
            <a:r>
              <a:rPr lang="en-US" baseline="0" dirty="0">
                <a:sym typeface="Wingdings" panose="05000000000000000000" pitchFamily="2" charset="2"/>
              </a:rPr>
              <a:t>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3964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Attention: Please don’t change any content here</a:t>
            </a:r>
            <a:r>
              <a:rPr lang="en-US" baseline="0" dirty="0"/>
              <a:t>. Thank you very much </a:t>
            </a:r>
            <a:r>
              <a:rPr lang="en-US" baseline="0" dirty="0">
                <a:sym typeface="Wingdings" panose="05000000000000000000" pitchFamily="2" charset="2"/>
              </a:rPr>
              <a:t>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265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Attention: Please don’t change any content here</a:t>
            </a:r>
            <a:r>
              <a:rPr lang="en-US" baseline="0" dirty="0"/>
              <a:t>. Thank you very much </a:t>
            </a:r>
            <a:r>
              <a:rPr lang="en-US" baseline="0" dirty="0">
                <a:sym typeface="Wingdings" panose="05000000000000000000" pitchFamily="2" charset="2"/>
              </a:rPr>
              <a:t>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9530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Attention: Please don’t change any content here</a:t>
            </a:r>
            <a:r>
              <a:rPr lang="en-US" baseline="0" dirty="0"/>
              <a:t>. Thank you very much </a:t>
            </a:r>
            <a:r>
              <a:rPr lang="en-US" baseline="0" dirty="0">
                <a:sym typeface="Wingdings" panose="05000000000000000000" pitchFamily="2" charset="2"/>
              </a:rPr>
              <a:t>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4460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Font Type: Open Sans &amp; Open Sans Light</a:t>
            </a:r>
          </a:p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Font Size: The Proposal (60), Content (36)</a:t>
            </a:r>
            <a:endParaRPr lang="en-US" sz="1200" baseline="0" dirty="0"/>
          </a:p>
          <a:p>
            <a:pPr marL="0" indent="0">
              <a:buNone/>
            </a:pPr>
            <a:endParaRPr lang="en-US" sz="1200" baseline="0" dirty="0"/>
          </a:p>
          <a:p>
            <a:pPr marL="0" indent="0">
              <a:buNone/>
            </a:pPr>
            <a:r>
              <a:rPr lang="en-US" sz="1200" baseline="0" dirty="0"/>
              <a:t>Proposal Title’s Example (at the right-top of the red box) : Audit Proposal (For Audit Dept.) or GST Proposal (For GST Dept.)</a:t>
            </a:r>
          </a:p>
          <a:p>
            <a:pPr marL="0" indent="0">
              <a:buNone/>
            </a:pPr>
            <a:endParaRPr lang="en-US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9427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Attention: Please don’t change any content here</a:t>
            </a:r>
            <a:r>
              <a:rPr lang="en-US" baseline="0" dirty="0"/>
              <a:t>. Thank you very much </a:t>
            </a:r>
            <a:r>
              <a:rPr lang="en-US" baseline="0" dirty="0">
                <a:sym typeface="Wingdings" panose="05000000000000000000" pitchFamily="2" charset="2"/>
              </a:rPr>
              <a:t>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9394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Attention: Please don’t change any content here</a:t>
            </a:r>
            <a:r>
              <a:rPr lang="en-US" baseline="0" dirty="0"/>
              <a:t>. Thank you very much </a:t>
            </a:r>
            <a:r>
              <a:rPr lang="en-US" baseline="0" dirty="0">
                <a:sym typeface="Wingdings" panose="05000000000000000000" pitchFamily="2" charset="2"/>
              </a:rPr>
              <a:t>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31442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Attention: Please don’t change any content here</a:t>
            </a:r>
            <a:r>
              <a:rPr lang="en-US" baseline="0" dirty="0"/>
              <a:t>. Thank you very much </a:t>
            </a:r>
            <a:r>
              <a:rPr lang="en-US" baseline="0" dirty="0">
                <a:sym typeface="Wingdings" panose="05000000000000000000" pitchFamily="2" charset="2"/>
              </a:rPr>
              <a:t>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6160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Attention: Please don’t change any content here</a:t>
            </a:r>
            <a:r>
              <a:rPr lang="en-US" baseline="0" dirty="0"/>
              <a:t>. Thank you very much </a:t>
            </a:r>
            <a:r>
              <a:rPr lang="en-US" baseline="0" dirty="0">
                <a:sym typeface="Wingdings" panose="05000000000000000000" pitchFamily="2" charset="2"/>
              </a:rPr>
              <a:t>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34558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Font Type: Open Sans &amp; Open Sans Light</a:t>
            </a:r>
          </a:p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Font Size: The Proposal (60), Content (36)</a:t>
            </a:r>
            <a:endParaRPr lang="en-US" sz="1200" baseline="0" dirty="0"/>
          </a:p>
          <a:p>
            <a:pPr marL="0" indent="0">
              <a:buNone/>
            </a:pPr>
            <a:endParaRPr lang="en-US" sz="1200" baseline="0" dirty="0"/>
          </a:p>
          <a:p>
            <a:pPr marL="0" indent="0">
              <a:buNone/>
            </a:pPr>
            <a:r>
              <a:rPr lang="en-US" sz="1200" baseline="0" dirty="0"/>
              <a:t>Proposal Title’s Example (at the right-top of the red box) : Audit Proposal (For Audit Dept.) or GST Proposal (For GST Dept.)</a:t>
            </a:r>
          </a:p>
          <a:p>
            <a:pPr marL="0" indent="0">
              <a:buNone/>
            </a:pPr>
            <a:endParaRPr lang="en-US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890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Attention: Please don’t change any content here</a:t>
            </a:r>
            <a:r>
              <a:rPr lang="en-US" baseline="0" dirty="0"/>
              <a:t>. Thank you very much </a:t>
            </a:r>
            <a:r>
              <a:rPr lang="en-US" baseline="0" dirty="0">
                <a:sym typeface="Wingdings" panose="05000000000000000000" pitchFamily="2" charset="2"/>
              </a:rPr>
              <a:t>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38418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Attention: Please don’t change any content here</a:t>
            </a:r>
            <a:r>
              <a:rPr lang="en-US" baseline="0" dirty="0"/>
              <a:t>. Thank you very much </a:t>
            </a:r>
            <a:r>
              <a:rPr lang="en-US" baseline="0" dirty="0">
                <a:sym typeface="Wingdings" panose="05000000000000000000" pitchFamily="2" charset="2"/>
              </a:rPr>
              <a:t>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51988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Attention: Please don’t change any content here</a:t>
            </a:r>
            <a:r>
              <a:rPr lang="en-US" baseline="0" dirty="0"/>
              <a:t>. Thank you very much </a:t>
            </a:r>
            <a:r>
              <a:rPr lang="en-US" baseline="0" dirty="0">
                <a:sym typeface="Wingdings" panose="05000000000000000000" pitchFamily="2" charset="2"/>
              </a:rPr>
              <a:t>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94158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Attention: Please don’t change any content here</a:t>
            </a:r>
            <a:r>
              <a:rPr lang="en-US" baseline="0" dirty="0"/>
              <a:t>. Thank you very much </a:t>
            </a:r>
            <a:r>
              <a:rPr lang="en-US" baseline="0" dirty="0">
                <a:sym typeface="Wingdings" panose="05000000000000000000" pitchFamily="2" charset="2"/>
              </a:rPr>
              <a:t>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066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Attention: Please don’t change any content here</a:t>
            </a:r>
            <a:r>
              <a:rPr lang="en-US" baseline="0" dirty="0"/>
              <a:t>. Thank you very much </a:t>
            </a:r>
            <a:r>
              <a:rPr lang="en-US" baseline="0" dirty="0">
                <a:sym typeface="Wingdings" panose="05000000000000000000" pitchFamily="2" charset="2"/>
              </a:rPr>
              <a:t>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13563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Attention: Please don’t change any content here</a:t>
            </a:r>
            <a:r>
              <a:rPr lang="en-US" baseline="0" dirty="0"/>
              <a:t>. Thank you very much </a:t>
            </a:r>
            <a:r>
              <a:rPr lang="en-US" baseline="0" dirty="0">
                <a:sym typeface="Wingdings" panose="05000000000000000000" pitchFamily="2" charset="2"/>
              </a:rPr>
              <a:t>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42963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Attention: Please don’t change any content here</a:t>
            </a:r>
            <a:r>
              <a:rPr lang="en-US" baseline="0" dirty="0"/>
              <a:t>. Thank you very much </a:t>
            </a:r>
            <a:r>
              <a:rPr lang="en-US" baseline="0" dirty="0">
                <a:sym typeface="Wingdings" panose="05000000000000000000" pitchFamily="2" charset="2"/>
              </a:rPr>
              <a:t>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98439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Font Type: Open Sans &amp; Open Sans Light</a:t>
            </a:r>
          </a:p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Font Size: The Proposal (60), Content (36)</a:t>
            </a:r>
            <a:endParaRPr lang="en-US" sz="1200" baseline="0" dirty="0"/>
          </a:p>
          <a:p>
            <a:pPr marL="0" indent="0">
              <a:buNone/>
            </a:pPr>
            <a:endParaRPr lang="en-US" sz="1200" baseline="0" dirty="0"/>
          </a:p>
          <a:p>
            <a:pPr marL="0" indent="0">
              <a:buNone/>
            </a:pPr>
            <a:r>
              <a:rPr lang="en-US" sz="1200" baseline="0" dirty="0"/>
              <a:t>Proposal Title’s Example (at the right-top of the red box) : Audit Proposal (For Audit Dept.) or GST Proposal (For GST Dept.)</a:t>
            </a:r>
          </a:p>
          <a:p>
            <a:pPr marL="0" indent="0">
              <a:buNone/>
            </a:pPr>
            <a:endParaRPr lang="en-US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01558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Attention: Please don’t change any content here</a:t>
            </a:r>
            <a:r>
              <a:rPr lang="en-US" baseline="0" dirty="0"/>
              <a:t>. Thank you very much </a:t>
            </a:r>
            <a:r>
              <a:rPr lang="en-US" baseline="0" dirty="0">
                <a:sym typeface="Wingdings" panose="05000000000000000000" pitchFamily="2" charset="2"/>
              </a:rPr>
              <a:t>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44589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Attention: Please don’t change any content here</a:t>
            </a:r>
            <a:r>
              <a:rPr lang="en-US" baseline="0" dirty="0"/>
              <a:t>. Thank you very much </a:t>
            </a:r>
            <a:r>
              <a:rPr lang="en-US" baseline="0" dirty="0">
                <a:sym typeface="Wingdings" panose="05000000000000000000" pitchFamily="2" charset="2"/>
              </a:rPr>
              <a:t>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38925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Font Type:</a:t>
            </a:r>
            <a:r>
              <a:rPr lang="en-US" baseline="0" dirty="0"/>
              <a:t> </a:t>
            </a:r>
            <a:r>
              <a:rPr lang="en-US" dirty="0"/>
              <a:t>Open Sans Light</a:t>
            </a:r>
          </a:p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Font Size:</a:t>
            </a:r>
            <a:r>
              <a:rPr lang="en-US" baseline="0" dirty="0"/>
              <a:t> </a:t>
            </a:r>
            <a:r>
              <a:rPr lang="en-US" dirty="0"/>
              <a:t>Content (28)</a:t>
            </a:r>
            <a:endParaRPr lang="en-US" sz="1200" baseline="0" dirty="0"/>
          </a:p>
          <a:p>
            <a:pPr marL="0" indent="0">
              <a:buNone/>
            </a:pPr>
            <a:endParaRPr lang="en-US" sz="1200" baseline="0" dirty="0"/>
          </a:p>
          <a:p>
            <a:pPr marL="0" indent="0">
              <a:buNone/>
            </a:pPr>
            <a:r>
              <a:rPr lang="en-US" sz="1200" baseline="0" dirty="0"/>
              <a:t>Attention: You may add / edit this section.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489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Attention: Please don’t change any content here</a:t>
            </a:r>
            <a:r>
              <a:rPr lang="en-US" baseline="0" dirty="0"/>
              <a:t>. Thank you very much </a:t>
            </a:r>
            <a:r>
              <a:rPr lang="en-US" baseline="0" dirty="0">
                <a:sym typeface="Wingdings" panose="05000000000000000000" pitchFamily="2" charset="2"/>
              </a:rPr>
              <a:t>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96498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Attention: Please don’t change any content here</a:t>
            </a:r>
            <a:r>
              <a:rPr lang="en-US" baseline="0" dirty="0"/>
              <a:t>. Thank you very much </a:t>
            </a:r>
            <a:r>
              <a:rPr lang="en-US" baseline="0" dirty="0">
                <a:sym typeface="Wingdings" panose="05000000000000000000" pitchFamily="2" charset="2"/>
              </a:rPr>
              <a:t></a:t>
            </a:r>
            <a:endParaRPr lang="en-MY" dirty="0"/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102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Attention: Please don’t change any content here</a:t>
            </a:r>
            <a:r>
              <a:rPr lang="en-US" baseline="0" dirty="0"/>
              <a:t>. Thank you very much </a:t>
            </a:r>
            <a:r>
              <a:rPr lang="en-US" baseline="0" dirty="0">
                <a:sym typeface="Wingdings" panose="05000000000000000000" pitchFamily="2" charset="2"/>
              </a:rPr>
              <a:t>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743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Attention: Please don’t change any content here</a:t>
            </a:r>
            <a:r>
              <a:rPr lang="en-US" baseline="0" dirty="0"/>
              <a:t>. Thank you very much </a:t>
            </a:r>
            <a:r>
              <a:rPr lang="en-US" baseline="0" dirty="0">
                <a:sym typeface="Wingdings" panose="05000000000000000000" pitchFamily="2" charset="2"/>
              </a:rPr>
              <a:t>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84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Attention: Please don’t change any content here</a:t>
            </a:r>
            <a:r>
              <a:rPr lang="en-US" baseline="0" dirty="0"/>
              <a:t>. Thank you very much </a:t>
            </a:r>
            <a:r>
              <a:rPr lang="en-US" baseline="0" dirty="0">
                <a:sym typeface="Wingdings" panose="05000000000000000000" pitchFamily="2" charset="2"/>
              </a:rPr>
              <a:t>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199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66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Attention: Please don’t change any content here</a:t>
            </a:r>
            <a:r>
              <a:rPr lang="en-US" baseline="0" dirty="0"/>
              <a:t>. Thank you very much </a:t>
            </a:r>
            <a:r>
              <a:rPr lang="en-US" baseline="0" dirty="0">
                <a:sym typeface="Wingdings" panose="05000000000000000000" pitchFamily="2" charset="2"/>
              </a:rPr>
              <a:t>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8D62-D41F-6042-BCDF-79D228EFA10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284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8076" y="5414843"/>
            <a:ext cx="17071023" cy="3505200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40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087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4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2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49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37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24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2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99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Proposal Details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8076" y="3567460"/>
            <a:ext cx="17071023" cy="1825542"/>
          </a:xfrm>
        </p:spPr>
        <p:txBody>
          <a:bodyPr/>
          <a:lstStyle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PROPOSAL TITLE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62367" y="13007259"/>
            <a:ext cx="824808" cy="462198"/>
          </a:xfrm>
          <a:prstGeom prst="rect">
            <a:avLst/>
          </a:prstGeom>
          <a:solidFill>
            <a:srgbClr val="C00000"/>
          </a:solidFill>
        </p:spPr>
        <p:txBody>
          <a:bodyPr vert="horz" lIns="0" tIns="182680" rIns="0" bIns="182680" rtlCol="0" anchor="ctr">
            <a:spAutoFit/>
          </a:bodyPr>
          <a:lstStyle>
            <a:lvl1pPr algn="ctr">
              <a:defRPr sz="2000">
                <a:ln>
                  <a:noFill/>
                </a:ln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fld id="{C9468CE9-3F3D-1446-A027-4B4CDD3883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741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2193588" y="6858000"/>
            <a:ext cx="12193588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3588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93029" y="461432"/>
            <a:ext cx="1058318" cy="140860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62367" y="13007259"/>
            <a:ext cx="824808" cy="462198"/>
          </a:xfrm>
          <a:prstGeom prst="rect">
            <a:avLst/>
          </a:prstGeom>
          <a:solidFill>
            <a:srgbClr val="C00000"/>
          </a:solidFill>
        </p:spPr>
        <p:txBody>
          <a:bodyPr vert="horz" lIns="0" tIns="182680" rIns="0" bIns="182680" rtlCol="0" anchor="ctr">
            <a:spAutoFit/>
          </a:bodyPr>
          <a:lstStyle>
            <a:lvl1pPr algn="ctr">
              <a:defRPr sz="2000">
                <a:ln>
                  <a:noFill/>
                </a:ln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fld id="{C9468CE9-3F3D-1446-A027-4B4CDD3883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10539661" y="13188976"/>
            <a:ext cx="3320716" cy="708741"/>
          </a:xfrm>
          <a:prstGeom prst="rect">
            <a:avLst/>
          </a:prstGeom>
        </p:spPr>
        <p:txBody>
          <a:bodyPr vert="horz" lIns="217490" tIns="108745" rIns="217490" bIns="108745" rtlCol="0">
            <a:noAutofit/>
          </a:bodyPr>
          <a:lstStyle>
            <a:lvl1pPr marL="0" indent="0" algn="ctr" defTabSz="1087444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444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4887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338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49779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7225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4671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2115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699558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2251567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4387175" cy="48768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93029" y="461432"/>
            <a:ext cx="1058318" cy="1408605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62367" y="13007259"/>
            <a:ext cx="824808" cy="462198"/>
          </a:xfrm>
          <a:prstGeom prst="rect">
            <a:avLst/>
          </a:prstGeom>
          <a:solidFill>
            <a:srgbClr val="C00000"/>
          </a:solidFill>
        </p:spPr>
        <p:txBody>
          <a:bodyPr vert="horz" lIns="0" tIns="182680" rIns="0" bIns="182680" rtlCol="0" anchor="ctr">
            <a:spAutoFit/>
          </a:bodyPr>
          <a:lstStyle>
            <a:lvl1pPr algn="ctr">
              <a:defRPr sz="2000">
                <a:ln>
                  <a:noFill/>
                </a:ln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fld id="{C9468CE9-3F3D-1446-A027-4B4CDD3883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10539661" y="13188976"/>
            <a:ext cx="3320716" cy="708741"/>
          </a:xfrm>
          <a:prstGeom prst="rect">
            <a:avLst/>
          </a:prstGeom>
        </p:spPr>
        <p:txBody>
          <a:bodyPr vert="horz" lIns="217490" tIns="108745" rIns="217490" bIns="108745" rtlCol="0">
            <a:noAutofit/>
          </a:bodyPr>
          <a:lstStyle>
            <a:lvl1pPr marL="0" indent="0" algn="ctr" defTabSz="1087444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444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4887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338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49779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7225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4671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2115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699558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859963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24387175" cy="13716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Drag / Drop / Send to Back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93029" y="461432"/>
            <a:ext cx="1058318" cy="140860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62367" y="13007259"/>
            <a:ext cx="824808" cy="462198"/>
          </a:xfrm>
          <a:prstGeom prst="rect">
            <a:avLst/>
          </a:prstGeom>
          <a:solidFill>
            <a:srgbClr val="C00000"/>
          </a:solidFill>
        </p:spPr>
        <p:txBody>
          <a:bodyPr vert="horz" lIns="0" tIns="182680" rIns="0" bIns="182680" rtlCol="0" anchor="ctr">
            <a:spAutoFit/>
          </a:bodyPr>
          <a:lstStyle>
            <a:lvl1pPr algn="ctr">
              <a:defRPr sz="2000">
                <a:ln>
                  <a:noFill/>
                </a:ln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fld id="{C9468CE9-3F3D-1446-A027-4B4CDD3883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10539661" y="13188976"/>
            <a:ext cx="3320716" cy="708741"/>
          </a:xfrm>
          <a:prstGeom prst="rect">
            <a:avLst/>
          </a:prstGeom>
        </p:spPr>
        <p:txBody>
          <a:bodyPr vert="horz" lIns="217490" tIns="108745" rIns="217490" bIns="108745" rtlCol="0">
            <a:noAutofit/>
          </a:bodyPr>
          <a:lstStyle>
            <a:lvl1pPr marL="0" indent="0" algn="ctr" defTabSz="1087444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444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4887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338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49779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7225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4671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2115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699558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3004368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043799" y="3667381"/>
            <a:ext cx="4823726" cy="365760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243796" y="3667381"/>
            <a:ext cx="4823726" cy="36576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2450926" y="3667381"/>
            <a:ext cx="4823726" cy="36576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7650923" y="3667381"/>
            <a:ext cx="4823726" cy="3657600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93029" y="461432"/>
            <a:ext cx="1058318" cy="140860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62367" y="13007259"/>
            <a:ext cx="824808" cy="462198"/>
          </a:xfrm>
          <a:prstGeom prst="rect">
            <a:avLst/>
          </a:prstGeom>
          <a:solidFill>
            <a:srgbClr val="C00000"/>
          </a:solidFill>
        </p:spPr>
        <p:txBody>
          <a:bodyPr vert="horz" lIns="0" tIns="182680" rIns="0" bIns="182680" rtlCol="0" anchor="ctr">
            <a:spAutoFit/>
          </a:bodyPr>
          <a:lstStyle>
            <a:lvl1pPr algn="ctr">
              <a:defRPr sz="2000">
                <a:ln>
                  <a:noFill/>
                </a:ln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fld id="{C9468CE9-3F3D-1446-A027-4B4CDD3883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Subtitle 2"/>
          <p:cNvSpPr txBox="1">
            <a:spLocks/>
          </p:cNvSpPr>
          <p:nvPr userDrawn="1"/>
        </p:nvSpPr>
        <p:spPr>
          <a:xfrm>
            <a:off x="10539661" y="13188976"/>
            <a:ext cx="3320716" cy="708741"/>
          </a:xfrm>
          <a:prstGeom prst="rect">
            <a:avLst/>
          </a:prstGeom>
        </p:spPr>
        <p:txBody>
          <a:bodyPr vert="horz" lIns="217490" tIns="108745" rIns="217490" bIns="108745" rtlCol="0">
            <a:noAutofit/>
          </a:bodyPr>
          <a:lstStyle>
            <a:lvl1pPr marL="0" indent="0" algn="ctr" defTabSz="1087444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444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4887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338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49779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7225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4671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2115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699558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4242595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822450" y="3197225"/>
            <a:ext cx="3659188" cy="36576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5639534" y="3197225"/>
            <a:ext cx="3659188" cy="36576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822450" y="7063669"/>
            <a:ext cx="3659188" cy="36576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639534" y="7063669"/>
            <a:ext cx="3659188" cy="3657600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93029" y="461432"/>
            <a:ext cx="1058318" cy="1408605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62367" y="13007259"/>
            <a:ext cx="824808" cy="462198"/>
          </a:xfrm>
          <a:prstGeom prst="rect">
            <a:avLst/>
          </a:prstGeom>
          <a:solidFill>
            <a:srgbClr val="C00000"/>
          </a:solidFill>
        </p:spPr>
        <p:txBody>
          <a:bodyPr vert="horz" lIns="0" tIns="182680" rIns="0" bIns="182680" rtlCol="0" anchor="ctr">
            <a:spAutoFit/>
          </a:bodyPr>
          <a:lstStyle>
            <a:lvl1pPr algn="ctr">
              <a:defRPr sz="2000">
                <a:ln>
                  <a:noFill/>
                </a:ln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fld id="{C9468CE9-3F3D-1446-A027-4B4CDD3883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Subtitle 2"/>
          <p:cNvSpPr txBox="1">
            <a:spLocks/>
          </p:cNvSpPr>
          <p:nvPr userDrawn="1"/>
        </p:nvSpPr>
        <p:spPr>
          <a:xfrm>
            <a:off x="10539661" y="13188976"/>
            <a:ext cx="3320716" cy="708741"/>
          </a:xfrm>
          <a:prstGeom prst="rect">
            <a:avLst/>
          </a:prstGeom>
        </p:spPr>
        <p:txBody>
          <a:bodyPr vert="horz" lIns="217490" tIns="108745" rIns="217490" bIns="108745" rtlCol="0">
            <a:noAutofit/>
          </a:bodyPr>
          <a:lstStyle>
            <a:lvl1pPr marL="0" indent="0" algn="ctr" defTabSz="1087444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444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4887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338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49779" indent="0" algn="ctr" defTabSz="1087444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7225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4671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2115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699558" indent="0" algn="ctr" defTabSz="1087444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Private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3069069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359" y="549278"/>
            <a:ext cx="21948458" cy="2286000"/>
          </a:xfrm>
          <a:prstGeom prst="rect">
            <a:avLst/>
          </a:prstGeom>
        </p:spPr>
        <p:txBody>
          <a:bodyPr vert="horz" lIns="217490" tIns="108745" rIns="217490" bIns="108745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200413"/>
            <a:ext cx="21948458" cy="9051926"/>
          </a:xfrm>
          <a:prstGeom prst="rect">
            <a:avLst/>
          </a:prstGeom>
        </p:spPr>
        <p:txBody>
          <a:bodyPr vert="horz" lIns="217490" tIns="108745" rIns="217490" bIns="108745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62367" y="13007259"/>
            <a:ext cx="824808" cy="462198"/>
          </a:xfrm>
          <a:prstGeom prst="rect">
            <a:avLst/>
          </a:prstGeom>
          <a:solidFill>
            <a:srgbClr val="C00000"/>
          </a:solidFill>
        </p:spPr>
        <p:txBody>
          <a:bodyPr vert="horz" lIns="0" tIns="182680" rIns="0" bIns="182680" rtlCol="0" anchor="ctr">
            <a:spAutoFit/>
          </a:bodyPr>
          <a:lstStyle>
            <a:lvl1pPr algn="ctr">
              <a:defRPr sz="2000">
                <a:ln>
                  <a:noFill/>
                </a:ln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fld id="{C9468CE9-3F3D-1446-A027-4B4CDD3883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51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83" r:id="rId3"/>
    <p:sldLayoutId id="2147483661" r:id="rId4"/>
    <p:sldLayoutId id="2147483663" r:id="rId5"/>
    <p:sldLayoutId id="2147483665" r:id="rId6"/>
  </p:sldLayoutIdLst>
  <p:hf hdr="0" ftr="0" dt="0"/>
  <p:txStyles>
    <p:titleStyle>
      <a:lvl1pPr algn="ctr" defTabSz="1087444" rtl="0" eaLnBrk="1" latinLnBrk="0" hangingPunct="1">
        <a:spcBef>
          <a:spcPct val="0"/>
        </a:spcBef>
        <a:buNone/>
        <a:defRPr sz="6000" kern="1200">
          <a:solidFill>
            <a:schemeClr val="bg2"/>
          </a:solidFill>
          <a:latin typeface="Open Sans"/>
          <a:ea typeface="+mj-ea"/>
          <a:cs typeface="Open Sans"/>
        </a:defRPr>
      </a:lvl1pPr>
    </p:titleStyle>
    <p:bodyStyle>
      <a:lvl1pPr marL="0" indent="0" algn="ctr" defTabSz="1087444" rtl="0" eaLnBrk="1" latinLnBrk="0" hangingPunct="1">
        <a:lnSpc>
          <a:spcPct val="130000"/>
        </a:lnSpc>
        <a:spcBef>
          <a:spcPct val="20000"/>
        </a:spcBef>
        <a:buFont typeface="Arial"/>
        <a:buNone/>
        <a:defRPr sz="2400" kern="1200">
          <a:solidFill>
            <a:schemeClr val="tx2"/>
          </a:solidFill>
          <a:latin typeface="Open Sans Light"/>
          <a:ea typeface="+mn-ea"/>
          <a:cs typeface="Open Sans Light"/>
        </a:defRPr>
      </a:lvl1pPr>
      <a:lvl2pPr marL="1087444" indent="0" algn="ctr" defTabSz="1087444" rtl="0" eaLnBrk="1" latinLnBrk="0" hangingPunct="1">
        <a:lnSpc>
          <a:spcPct val="130000"/>
        </a:lnSpc>
        <a:spcBef>
          <a:spcPct val="20000"/>
        </a:spcBef>
        <a:buFont typeface="Arial"/>
        <a:buNone/>
        <a:defRPr sz="3100" kern="1200">
          <a:solidFill>
            <a:schemeClr val="tx2"/>
          </a:solidFill>
          <a:latin typeface="Open Sans"/>
          <a:ea typeface="+mn-ea"/>
          <a:cs typeface="Open Sans"/>
        </a:defRPr>
      </a:lvl2pPr>
      <a:lvl3pPr marL="2174887" indent="0" algn="ctr" defTabSz="1087444" rtl="0" eaLnBrk="1" latinLnBrk="0" hangingPunct="1">
        <a:lnSpc>
          <a:spcPct val="130000"/>
        </a:lnSpc>
        <a:spcBef>
          <a:spcPct val="20000"/>
        </a:spcBef>
        <a:buFont typeface="Arial"/>
        <a:buNone/>
        <a:defRPr sz="3100" kern="1200">
          <a:solidFill>
            <a:schemeClr val="tx2"/>
          </a:solidFill>
          <a:latin typeface="Open Sans"/>
          <a:ea typeface="+mn-ea"/>
          <a:cs typeface="Open Sans"/>
        </a:defRPr>
      </a:lvl3pPr>
      <a:lvl4pPr marL="3262338" indent="0" algn="ctr" defTabSz="1087444" rtl="0" eaLnBrk="1" latinLnBrk="0" hangingPunct="1">
        <a:lnSpc>
          <a:spcPct val="130000"/>
        </a:lnSpc>
        <a:spcBef>
          <a:spcPct val="20000"/>
        </a:spcBef>
        <a:buFont typeface="Arial"/>
        <a:buNone/>
        <a:defRPr sz="3100" kern="1200">
          <a:solidFill>
            <a:schemeClr val="tx2"/>
          </a:solidFill>
          <a:latin typeface="Open Sans"/>
          <a:ea typeface="+mn-ea"/>
          <a:cs typeface="Open Sans"/>
        </a:defRPr>
      </a:lvl4pPr>
      <a:lvl5pPr marL="4349779" indent="0" algn="ctr" defTabSz="1087444" rtl="0" eaLnBrk="1" latinLnBrk="0" hangingPunct="1">
        <a:lnSpc>
          <a:spcPct val="130000"/>
        </a:lnSpc>
        <a:spcBef>
          <a:spcPct val="20000"/>
        </a:spcBef>
        <a:buFont typeface="Arial"/>
        <a:buNone/>
        <a:defRPr sz="3100" kern="1200">
          <a:solidFill>
            <a:schemeClr val="tx2"/>
          </a:solidFill>
          <a:latin typeface="Open Sans"/>
          <a:ea typeface="+mn-ea"/>
          <a:cs typeface="Open Sans"/>
        </a:defRPr>
      </a:lvl5pPr>
      <a:lvl6pPr marL="5980947" indent="-543724" algn="l" defTabSz="1087444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68393" indent="-543724" algn="l" defTabSz="1087444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55841" indent="-543724" algn="l" defTabSz="1087444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43285" indent="-543724" algn="l" defTabSz="1087444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7444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4887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2338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49779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37225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24671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2115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699558" algn="l" defTabSz="108744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30488" y="3720664"/>
            <a:ext cx="17071023" cy="3531474"/>
          </a:xfrm>
        </p:spPr>
        <p:txBody>
          <a:bodyPr/>
          <a:lstStyle/>
          <a:p>
            <a:r>
              <a:rPr lang="en-US" sz="5400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PENGURUSAN SUMBER MANUSIA</a:t>
            </a:r>
            <a:br>
              <a:rPr lang="en-US" sz="5400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 1.0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7249" y="962467"/>
            <a:ext cx="7432431" cy="154519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848213" y="3567458"/>
            <a:ext cx="609601" cy="5371635"/>
          </a:xfrm>
          <a:prstGeom prst="rect">
            <a:avLst/>
          </a:prstGeom>
          <a:solidFill>
            <a:srgbClr val="A8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latin typeface="Open Sans Light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558362" y="6307411"/>
            <a:ext cx="15752169" cy="2443653"/>
            <a:chOff x="2382898" y="4313771"/>
            <a:chExt cx="7016750" cy="1143000"/>
          </a:xfrm>
        </p:grpSpPr>
        <p:sp>
          <p:nvSpPr>
            <p:cNvPr id="14" name="Rounded Rectangle 13"/>
            <p:cNvSpPr/>
            <p:nvPr/>
          </p:nvSpPr>
          <p:spPr>
            <a:xfrm>
              <a:off x="2382898" y="4313771"/>
              <a:ext cx="7016750" cy="1143000"/>
            </a:xfrm>
            <a:prstGeom prst="roundRect">
              <a:avLst>
                <a:gd name="adj" fmla="val 6854"/>
              </a:avLst>
            </a:prstGeom>
            <a:solidFill>
              <a:srgbClr val="A80000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62347" y="4486871"/>
              <a:ext cx="6657853" cy="647821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Presenter : </a:t>
              </a:r>
            </a:p>
            <a:p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Venue	: KERIS SAKTI 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Date	: 19 &amp; 20 </a:t>
              </a:r>
              <a:r>
                <a:rPr lang="en-US" sz="28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Disember</a:t>
              </a:r>
              <a:r>
                <a:rPr 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2018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9366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3562818" y="12904634"/>
            <a:ext cx="824808" cy="676705"/>
          </a:xfrm>
        </p:spPr>
        <p:txBody>
          <a:bodyPr/>
          <a:lstStyle/>
          <a:p>
            <a:r>
              <a:rPr lang="en-US" dirty="0"/>
              <a:t>11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95300" y="274638"/>
            <a:ext cx="21054884" cy="1143000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algn="l"/>
            <a:r>
              <a:rPr lang="en-US" sz="4000" b="1" dirty="0">
                <a:solidFill>
                  <a:schemeClr val="tx1"/>
                </a:solidFill>
              </a:rPr>
              <a:t>KESALAHAN DAN PENALTI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7B32F4F-7C42-4532-8365-BD11B463D527}"/>
              </a:ext>
            </a:extLst>
          </p:cNvPr>
          <p:cNvSpPr txBox="1"/>
          <p:nvPr/>
        </p:nvSpPr>
        <p:spPr>
          <a:xfrm>
            <a:off x="495299" y="1375916"/>
            <a:ext cx="21764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3200" dirty="0" err="1"/>
              <a:t>Berikut</a:t>
            </a:r>
            <a:r>
              <a:rPr lang="en-MY" sz="3200" dirty="0"/>
              <a:t> </a:t>
            </a:r>
            <a:r>
              <a:rPr lang="en-MY" sz="3200" dirty="0" err="1"/>
              <a:t>adalah</a:t>
            </a:r>
            <a:r>
              <a:rPr lang="en-MY" sz="3200" dirty="0"/>
              <a:t> </a:t>
            </a:r>
            <a:r>
              <a:rPr lang="en-MY" sz="3200" dirty="0" err="1"/>
              <a:t>kesalahan</a:t>
            </a:r>
            <a:r>
              <a:rPr lang="en-MY" sz="3200" dirty="0"/>
              <a:t> </a:t>
            </a:r>
            <a:r>
              <a:rPr lang="en-MY" sz="3200" dirty="0" err="1"/>
              <a:t>dan</a:t>
            </a:r>
            <a:r>
              <a:rPr lang="en-MY" sz="3200" dirty="0"/>
              <a:t> penalty di </a:t>
            </a:r>
            <a:r>
              <a:rPr lang="en-MY" sz="3200" dirty="0" err="1"/>
              <a:t>bawah</a:t>
            </a:r>
            <a:r>
              <a:rPr lang="en-MY" sz="3200" dirty="0"/>
              <a:t> </a:t>
            </a:r>
            <a:r>
              <a:rPr lang="en-MY" sz="3200" dirty="0" err="1"/>
              <a:t>Akta</a:t>
            </a:r>
            <a:r>
              <a:rPr lang="en-MY" sz="3200" dirty="0"/>
              <a:t> KWSP 1991 </a:t>
            </a:r>
            <a:r>
              <a:rPr lang="en-MY" sz="3200" dirty="0" err="1"/>
              <a:t>dan</a:t>
            </a:r>
            <a:r>
              <a:rPr lang="en-MY" sz="3200" dirty="0"/>
              <a:t> </a:t>
            </a:r>
            <a:r>
              <a:rPr lang="en-MY" sz="3200" dirty="0" err="1"/>
              <a:t>Peratudan</a:t>
            </a:r>
            <a:r>
              <a:rPr lang="en-MY" sz="3200" dirty="0"/>
              <a:t> Dan </a:t>
            </a:r>
            <a:r>
              <a:rPr lang="en-MY" sz="3200" dirty="0" err="1"/>
              <a:t>Kaedah</a:t>
            </a:r>
            <a:r>
              <a:rPr lang="en-MY" sz="3200" dirty="0"/>
              <a:t> KWSP 1991: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2D443282-E4A5-4D58-AD94-3A5E42864F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803864"/>
              </p:ext>
            </p:extLst>
          </p:nvPr>
        </p:nvGraphicFramePr>
        <p:xfrm>
          <a:off x="1828800" y="2518916"/>
          <a:ext cx="19994880" cy="9982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31482">
                  <a:extLst>
                    <a:ext uri="{9D8B030D-6E8A-4147-A177-3AD203B41FA5}">
                      <a16:colId xmlns="" xmlns:a16="http://schemas.microsoft.com/office/drawing/2014/main" val="883126822"/>
                    </a:ext>
                  </a:extLst>
                </a:gridCol>
                <a:gridCol w="10298438">
                  <a:extLst>
                    <a:ext uri="{9D8B030D-6E8A-4147-A177-3AD203B41FA5}">
                      <a16:colId xmlns="" xmlns:a16="http://schemas.microsoft.com/office/drawing/2014/main" val="4242242376"/>
                    </a:ext>
                  </a:extLst>
                </a:gridCol>
                <a:gridCol w="6664960">
                  <a:extLst>
                    <a:ext uri="{9D8B030D-6E8A-4147-A177-3AD203B41FA5}">
                      <a16:colId xmlns="" xmlns:a16="http://schemas.microsoft.com/office/drawing/2014/main" val="3570239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SEKSYEN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KESALAHAN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PENALTI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67176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3200" dirty="0"/>
                        <a:t>41(1)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MY" sz="3200" dirty="0" err="1"/>
                        <a:t>Majikan</a:t>
                      </a:r>
                      <a:r>
                        <a:rPr lang="en-MY" sz="3200" dirty="0"/>
                        <a:t> yang </a:t>
                      </a:r>
                      <a:r>
                        <a:rPr lang="en-MY" sz="3200" dirty="0" err="1"/>
                        <a:t>gagal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mendaftar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dengan</a:t>
                      </a:r>
                      <a:r>
                        <a:rPr lang="en-MY" sz="3200" dirty="0"/>
                        <a:t> Lembaga </a:t>
                      </a:r>
                      <a:r>
                        <a:rPr lang="en-MY" sz="3200" dirty="0" err="1"/>
                        <a:t>dalam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tempoh</a:t>
                      </a:r>
                      <a:r>
                        <a:rPr lang="en-MY" sz="3200" dirty="0"/>
                        <a:t> 7 </a:t>
                      </a:r>
                      <a:r>
                        <a:rPr lang="en-MY" sz="3200" dirty="0" err="1"/>
                        <a:t>hari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dari</a:t>
                      </a:r>
                      <a:r>
                        <a:rPr lang="en-MY" sz="3200" dirty="0"/>
                        <a:t> Tarikh </a:t>
                      </a:r>
                      <a:r>
                        <a:rPr lang="en-MY" sz="3200" dirty="0" err="1"/>
                        <a:t>majikan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wajib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mencarum</a:t>
                      </a:r>
                      <a:r>
                        <a:rPr lang="en-MY" sz="32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MY" sz="3200" dirty="0" err="1"/>
                        <a:t>Penjara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tidak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melebihi</a:t>
                      </a:r>
                      <a:r>
                        <a:rPr lang="en-MY" sz="3200" dirty="0"/>
                        <a:t> 3 </a:t>
                      </a:r>
                      <a:r>
                        <a:rPr lang="en-MY" sz="3200" dirty="0" err="1"/>
                        <a:t>tahun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atau</a:t>
                      </a:r>
                      <a:r>
                        <a:rPr lang="en-MY" sz="3200" dirty="0"/>
                        <a:t> dedenda </a:t>
                      </a:r>
                      <a:r>
                        <a:rPr lang="en-MY" sz="3200" dirty="0" err="1"/>
                        <a:t>tidak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melebihi</a:t>
                      </a:r>
                      <a:r>
                        <a:rPr lang="en-MY" sz="3200" dirty="0"/>
                        <a:t> RM10,000 </a:t>
                      </a:r>
                      <a:r>
                        <a:rPr lang="en-MY" sz="3200" dirty="0" err="1"/>
                        <a:t>atau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kedua-duanya</a:t>
                      </a:r>
                      <a:r>
                        <a:rPr lang="en-MY" sz="32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92552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3200" dirty="0"/>
                        <a:t>41(3)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MY" sz="3200" dirty="0" err="1"/>
                        <a:t>Majikan</a:t>
                      </a:r>
                      <a:r>
                        <a:rPr lang="en-MY" sz="3200" dirty="0"/>
                        <a:t> yang </a:t>
                      </a:r>
                      <a:r>
                        <a:rPr lang="en-MY" sz="3200" dirty="0" err="1"/>
                        <a:t>gagal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memberitahu</a:t>
                      </a:r>
                      <a:r>
                        <a:rPr lang="en-MY" sz="3200" dirty="0"/>
                        <a:t> Lembaga </a:t>
                      </a:r>
                      <a:r>
                        <a:rPr lang="en-MY" sz="3200" dirty="0" err="1"/>
                        <a:t>dalam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tempoh</a:t>
                      </a:r>
                      <a:r>
                        <a:rPr lang="en-MY" sz="3200" dirty="0"/>
                        <a:t> 30 </a:t>
                      </a:r>
                      <a:r>
                        <a:rPr lang="en-MY" sz="3200" dirty="0" err="1"/>
                        <a:t>hari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dari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tarikh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ia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berhenti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bertanggung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mencarum</a:t>
                      </a:r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MY" sz="3200" dirty="0" err="1"/>
                        <a:t>Penjara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tidak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melebihi</a:t>
                      </a:r>
                      <a:r>
                        <a:rPr lang="en-MY" sz="3200" dirty="0"/>
                        <a:t> 6 </a:t>
                      </a:r>
                      <a:r>
                        <a:rPr lang="en-MY" sz="3200" dirty="0" err="1"/>
                        <a:t>bulan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atau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denda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tidak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melebihi</a:t>
                      </a:r>
                      <a:r>
                        <a:rPr lang="en-MY" sz="3200" dirty="0"/>
                        <a:t> RM2,000 </a:t>
                      </a:r>
                      <a:r>
                        <a:rPr lang="en-MY" sz="3200" dirty="0" err="1"/>
                        <a:t>atau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kedua-duanya</a:t>
                      </a:r>
                      <a:endParaRPr lang="en-MY" sz="3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46642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3200" dirty="0"/>
                        <a:t>42(1)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MY" sz="3200" dirty="0" err="1"/>
                        <a:t>Majikan</a:t>
                      </a:r>
                      <a:r>
                        <a:rPr lang="en-MY" sz="3200" dirty="0"/>
                        <a:t> yang </a:t>
                      </a:r>
                      <a:r>
                        <a:rPr lang="en-MY" sz="3200" dirty="0" err="1"/>
                        <a:t>gagal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menyediakan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dan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memberikan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penyata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upah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kepada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setiap</a:t>
                      </a:r>
                      <a:r>
                        <a:rPr lang="en-MY" sz="3200" dirty="0"/>
                        <a:t> org </a:t>
                      </a:r>
                      <a:r>
                        <a:rPr lang="en-MY" sz="3200" dirty="0" err="1"/>
                        <a:t>pekerjanya</a:t>
                      </a:r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MY" sz="3200" dirty="0" err="1"/>
                        <a:t>Penjara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tidak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melebihi</a:t>
                      </a:r>
                      <a:r>
                        <a:rPr lang="en-MY" sz="3200" dirty="0"/>
                        <a:t> 6 </a:t>
                      </a:r>
                      <a:r>
                        <a:rPr lang="en-MY" sz="3200" dirty="0" err="1"/>
                        <a:t>bulan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atau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denda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tidak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melebihi</a:t>
                      </a:r>
                      <a:r>
                        <a:rPr lang="en-MY" sz="3200" dirty="0"/>
                        <a:t> RM2,000 </a:t>
                      </a:r>
                      <a:r>
                        <a:rPr lang="en-MY" sz="3200" dirty="0" err="1"/>
                        <a:t>atau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kedua-duanya</a:t>
                      </a:r>
                      <a:r>
                        <a:rPr lang="en-MY" sz="32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510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3200" dirty="0"/>
                        <a:t>43(2)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MY" sz="3200" dirty="0"/>
                        <a:t>Mana-mana </a:t>
                      </a:r>
                      <a:r>
                        <a:rPr lang="en-MY" sz="3200" dirty="0" err="1"/>
                        <a:t>majikan</a:t>
                      </a:r>
                      <a:r>
                        <a:rPr lang="en-MY" sz="3200" dirty="0"/>
                        <a:t> yang </a:t>
                      </a:r>
                      <a:r>
                        <a:rPr lang="en-MY" sz="3200" dirty="0" err="1"/>
                        <a:t>gagal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membayar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caruman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kepada</a:t>
                      </a:r>
                      <a:r>
                        <a:rPr lang="en-MY" sz="3200" dirty="0"/>
                        <a:t> Lembaga KWSP </a:t>
                      </a:r>
                      <a:r>
                        <a:rPr lang="en-MY" sz="3200" dirty="0" err="1"/>
                        <a:t>bagi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pihak</a:t>
                      </a:r>
                      <a:r>
                        <a:rPr lang="en-MY" sz="3200" dirty="0"/>
                        <a:t> mana-mana </a:t>
                      </a:r>
                      <a:r>
                        <a:rPr lang="en-MY" sz="3200" dirty="0" err="1"/>
                        <a:t>pekerja</a:t>
                      </a:r>
                      <a:r>
                        <a:rPr lang="en-MY" sz="3200" dirty="0"/>
                        <a:t>.</a:t>
                      </a:r>
                    </a:p>
                    <a:p>
                      <a:pPr algn="just"/>
                      <a:endParaRPr lang="en-MY" sz="3200" dirty="0"/>
                    </a:p>
                    <a:p>
                      <a:pPr algn="just"/>
                      <a:r>
                        <a:rPr lang="en-MY" sz="3200" dirty="0" err="1"/>
                        <a:t>Bayaran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caruman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hendaklah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dibayar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pada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atau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sebelum</a:t>
                      </a:r>
                      <a:r>
                        <a:rPr lang="en-MY" sz="3200" dirty="0"/>
                        <a:t> 15 </a:t>
                      </a:r>
                      <a:r>
                        <a:rPr lang="en-MY" sz="3200" dirty="0" err="1"/>
                        <a:t>haribulan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berkenaan</a:t>
                      </a:r>
                      <a:r>
                        <a:rPr lang="en-MY" sz="32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MY" sz="3200" dirty="0"/>
                    </a:p>
                    <a:p>
                      <a:pPr algn="just"/>
                      <a:r>
                        <a:rPr lang="en-MY" sz="3200" dirty="0" err="1"/>
                        <a:t>Penjara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tidak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melebihi</a:t>
                      </a:r>
                      <a:r>
                        <a:rPr lang="en-MY" sz="3200" dirty="0"/>
                        <a:t> 3 </a:t>
                      </a:r>
                      <a:r>
                        <a:rPr lang="en-MY" sz="3200" dirty="0" err="1"/>
                        <a:t>tahun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atau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denda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tidak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melebihi</a:t>
                      </a:r>
                      <a:r>
                        <a:rPr lang="en-MY" sz="3200" dirty="0"/>
                        <a:t> RM10,000 </a:t>
                      </a:r>
                      <a:r>
                        <a:rPr lang="en-MY" sz="3200" dirty="0" err="1"/>
                        <a:t>atau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kedua-duanya</a:t>
                      </a:r>
                      <a:r>
                        <a:rPr lang="en-MY" sz="32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74867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3200" dirty="0"/>
                        <a:t>47(1)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MY" sz="3200" dirty="0"/>
                        <a:t>Mana-mana </a:t>
                      </a:r>
                      <a:r>
                        <a:rPr lang="en-MY" sz="3200" dirty="0" err="1"/>
                        <a:t>majikan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memotong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atau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cuba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memotong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daripada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upah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atau</a:t>
                      </a:r>
                      <a:r>
                        <a:rPr lang="en-MY" sz="3200" dirty="0"/>
                        <a:t> saran mana-mana </a:t>
                      </a:r>
                      <a:r>
                        <a:rPr lang="en-MY" sz="3200" dirty="0" err="1"/>
                        <a:t>pekerja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keseluruhan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atau</a:t>
                      </a:r>
                      <a:r>
                        <a:rPr lang="en-MY" sz="3200" dirty="0"/>
                        <a:t> mana-mana </a:t>
                      </a:r>
                      <a:r>
                        <a:rPr lang="en-MY" sz="3200" dirty="0" err="1"/>
                        <a:t>bahagian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daripada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caruman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majikan</a:t>
                      </a:r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MY" sz="3200" dirty="0"/>
                    </a:p>
                    <a:p>
                      <a:pPr algn="just"/>
                      <a:r>
                        <a:rPr lang="en-MY" sz="3200" dirty="0" err="1"/>
                        <a:t>Penjara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tidak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melebihi</a:t>
                      </a:r>
                      <a:r>
                        <a:rPr lang="en-MY" sz="3200" dirty="0"/>
                        <a:t> 6 </a:t>
                      </a:r>
                      <a:r>
                        <a:rPr lang="en-MY" sz="3200" dirty="0" err="1"/>
                        <a:t>tahun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atau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denda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tidak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melebihi</a:t>
                      </a:r>
                      <a:r>
                        <a:rPr lang="en-MY" sz="3200" dirty="0"/>
                        <a:t> RM2,000 </a:t>
                      </a:r>
                      <a:r>
                        <a:rPr lang="en-MY" sz="3200" dirty="0" err="1"/>
                        <a:t>atau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kedua-duanya</a:t>
                      </a:r>
                      <a:r>
                        <a:rPr lang="en-MY" sz="32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440172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2210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3562818" y="12904634"/>
            <a:ext cx="824808" cy="676705"/>
          </a:xfrm>
        </p:spPr>
        <p:txBody>
          <a:bodyPr/>
          <a:lstStyle/>
          <a:p>
            <a:r>
              <a:rPr lang="en-US" dirty="0"/>
              <a:t>12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95300" y="274638"/>
            <a:ext cx="21054884" cy="1143000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algn="l"/>
            <a:r>
              <a:rPr lang="en-US" sz="4000" b="1" dirty="0">
                <a:solidFill>
                  <a:schemeClr val="tx1"/>
                </a:solidFill>
              </a:rPr>
              <a:t>KESALAHAN DAN PENALTI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7B32F4F-7C42-4532-8365-BD11B463D527}"/>
              </a:ext>
            </a:extLst>
          </p:cNvPr>
          <p:cNvSpPr txBox="1"/>
          <p:nvPr/>
        </p:nvSpPr>
        <p:spPr>
          <a:xfrm>
            <a:off x="495299" y="1375916"/>
            <a:ext cx="21764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3200" dirty="0" err="1"/>
              <a:t>Berikut</a:t>
            </a:r>
            <a:r>
              <a:rPr lang="en-MY" sz="3200" dirty="0"/>
              <a:t> </a:t>
            </a:r>
            <a:r>
              <a:rPr lang="en-MY" sz="3200" dirty="0" err="1"/>
              <a:t>adalah</a:t>
            </a:r>
            <a:r>
              <a:rPr lang="en-MY" sz="3200" dirty="0"/>
              <a:t> </a:t>
            </a:r>
            <a:r>
              <a:rPr lang="en-MY" sz="3200" dirty="0" err="1"/>
              <a:t>kesalahan</a:t>
            </a:r>
            <a:r>
              <a:rPr lang="en-MY" sz="3200" dirty="0"/>
              <a:t> </a:t>
            </a:r>
            <a:r>
              <a:rPr lang="en-MY" sz="3200" dirty="0" err="1"/>
              <a:t>dan</a:t>
            </a:r>
            <a:r>
              <a:rPr lang="en-MY" sz="3200" dirty="0"/>
              <a:t> penalty di </a:t>
            </a:r>
            <a:r>
              <a:rPr lang="en-MY" sz="3200" dirty="0" err="1"/>
              <a:t>bawah</a:t>
            </a:r>
            <a:r>
              <a:rPr lang="en-MY" sz="3200" dirty="0"/>
              <a:t> </a:t>
            </a:r>
            <a:r>
              <a:rPr lang="en-MY" sz="3200" dirty="0" err="1"/>
              <a:t>Akta</a:t>
            </a:r>
            <a:r>
              <a:rPr lang="en-MY" sz="3200" dirty="0"/>
              <a:t> KWSP 1991 </a:t>
            </a:r>
            <a:r>
              <a:rPr lang="en-MY" sz="3200" dirty="0" err="1"/>
              <a:t>dan</a:t>
            </a:r>
            <a:r>
              <a:rPr lang="en-MY" sz="3200" dirty="0"/>
              <a:t> </a:t>
            </a:r>
            <a:r>
              <a:rPr lang="en-MY" sz="3200" dirty="0" err="1"/>
              <a:t>Peratudan</a:t>
            </a:r>
            <a:r>
              <a:rPr lang="en-MY" sz="3200" dirty="0"/>
              <a:t> Dan </a:t>
            </a:r>
            <a:r>
              <a:rPr lang="en-MY" sz="3200" dirty="0" err="1"/>
              <a:t>Kaedah</a:t>
            </a:r>
            <a:r>
              <a:rPr lang="en-MY" sz="3200" dirty="0"/>
              <a:t> KWSP 1991: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2D443282-E4A5-4D58-AD94-3A5E42864F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172165"/>
              </p:ext>
            </p:extLst>
          </p:nvPr>
        </p:nvGraphicFramePr>
        <p:xfrm>
          <a:off x="1828800" y="2518916"/>
          <a:ext cx="19994880" cy="4831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31482">
                  <a:extLst>
                    <a:ext uri="{9D8B030D-6E8A-4147-A177-3AD203B41FA5}">
                      <a16:colId xmlns="" xmlns:a16="http://schemas.microsoft.com/office/drawing/2014/main" val="883126822"/>
                    </a:ext>
                  </a:extLst>
                </a:gridCol>
                <a:gridCol w="10298438">
                  <a:extLst>
                    <a:ext uri="{9D8B030D-6E8A-4147-A177-3AD203B41FA5}">
                      <a16:colId xmlns="" xmlns:a16="http://schemas.microsoft.com/office/drawing/2014/main" val="4242242376"/>
                    </a:ext>
                  </a:extLst>
                </a:gridCol>
                <a:gridCol w="6664960">
                  <a:extLst>
                    <a:ext uri="{9D8B030D-6E8A-4147-A177-3AD203B41FA5}">
                      <a16:colId xmlns="" xmlns:a16="http://schemas.microsoft.com/office/drawing/2014/main" val="3570239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SEKSYEN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KESALAHAN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PENALTI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67176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3200" dirty="0"/>
                        <a:t>48(3)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MY" sz="3200" dirty="0"/>
                        <a:t>Mana-mana </a:t>
                      </a:r>
                      <a:r>
                        <a:rPr lang="en-MY" sz="3200" dirty="0" err="1"/>
                        <a:t>majikan</a:t>
                      </a:r>
                      <a:r>
                        <a:rPr lang="en-MY" sz="3200" dirty="0"/>
                        <a:t> yang </a:t>
                      </a:r>
                      <a:r>
                        <a:rPr lang="en-MY" sz="3200" dirty="0" err="1"/>
                        <a:t>memotong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caruman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pekerja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daripada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upah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pekerja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dan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gagal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membayar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jumlah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wang</a:t>
                      </a:r>
                      <a:r>
                        <a:rPr lang="en-MY" sz="3200" dirty="0"/>
                        <a:t> yang </a:t>
                      </a:r>
                      <a:r>
                        <a:rPr lang="en-MY" sz="3200" dirty="0" err="1"/>
                        <a:t>dipotong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itu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atau</a:t>
                      </a:r>
                      <a:r>
                        <a:rPr lang="en-MY" sz="3200" dirty="0"/>
                        <a:t> mana-mana </a:t>
                      </a:r>
                      <a:r>
                        <a:rPr lang="en-MY" sz="3200" dirty="0" err="1"/>
                        <a:t>bahagiannya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kepada</a:t>
                      </a:r>
                      <a:r>
                        <a:rPr lang="en-MY" sz="3200" dirty="0"/>
                        <a:t> KWSP.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MY" sz="3200" dirty="0"/>
                    </a:p>
                    <a:p>
                      <a:pPr algn="just"/>
                      <a:r>
                        <a:rPr lang="en-MY" sz="3200" dirty="0" err="1"/>
                        <a:t>Penjara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tidak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melebihi</a:t>
                      </a:r>
                      <a:r>
                        <a:rPr lang="en-MY" sz="3200" dirty="0"/>
                        <a:t> 6 </a:t>
                      </a:r>
                      <a:r>
                        <a:rPr lang="en-MY" sz="3200" dirty="0" err="1"/>
                        <a:t>tahun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atau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denda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tidak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melebihi</a:t>
                      </a:r>
                      <a:r>
                        <a:rPr lang="en-MY" sz="3200" dirty="0"/>
                        <a:t> RM20,000 </a:t>
                      </a:r>
                      <a:r>
                        <a:rPr lang="en-MY" sz="3200" dirty="0" err="1"/>
                        <a:t>atau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kedua-duanya</a:t>
                      </a:r>
                      <a:r>
                        <a:rPr lang="en-MY" sz="32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92552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3200" dirty="0"/>
                        <a:t>59(a)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MY" sz="3200" dirty="0"/>
                        <a:t>Mana-mana orang yang </a:t>
                      </a:r>
                      <a:r>
                        <a:rPr lang="en-MY" sz="3200" dirty="0" err="1"/>
                        <a:t>membuat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secara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lisan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atau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bertulis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apa-apa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pengisytiharaan</a:t>
                      </a:r>
                      <a:r>
                        <a:rPr lang="en-MY" sz="3200" dirty="0"/>
                        <a:t>, </a:t>
                      </a:r>
                      <a:r>
                        <a:rPr lang="en-MY" sz="3200" dirty="0" err="1"/>
                        <a:t>penyata</a:t>
                      </a:r>
                      <a:r>
                        <a:rPr lang="en-MY" sz="3200" dirty="0"/>
                        <a:t>, </a:t>
                      </a:r>
                      <a:r>
                        <a:rPr lang="en-MY" sz="3200" dirty="0" err="1"/>
                        <a:t>sijil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atau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dokumen</a:t>
                      </a:r>
                      <a:r>
                        <a:rPr lang="en-MY" sz="3200" dirty="0"/>
                        <a:t> yang </a:t>
                      </a:r>
                      <a:r>
                        <a:rPr lang="en-MY" sz="3200" b="1" dirty="0"/>
                        <a:t>TIDAK BENAR </a:t>
                      </a:r>
                      <a:r>
                        <a:rPr lang="en-MY" sz="3200" dirty="0" err="1"/>
                        <a:t>atau</a:t>
                      </a:r>
                      <a:r>
                        <a:rPr lang="en-MY" sz="3200" dirty="0"/>
                        <a:t> </a:t>
                      </a:r>
                      <a:r>
                        <a:rPr lang="en-MY" sz="3200" b="1" dirty="0"/>
                        <a:t>TIDAK BETUL</a:t>
                      </a:r>
                      <a:r>
                        <a:rPr lang="en-MY" sz="32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MY" sz="3200" dirty="0"/>
                    </a:p>
                    <a:p>
                      <a:pPr algn="just"/>
                      <a:r>
                        <a:rPr lang="en-MY" sz="3200" dirty="0" err="1"/>
                        <a:t>Penjara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tidak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melebihi</a:t>
                      </a:r>
                      <a:r>
                        <a:rPr lang="en-MY" sz="3200" dirty="0"/>
                        <a:t> 3 </a:t>
                      </a:r>
                      <a:r>
                        <a:rPr lang="en-MY" sz="3200" dirty="0" err="1"/>
                        <a:t>tahun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atau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denda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tidak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melebihi</a:t>
                      </a:r>
                      <a:r>
                        <a:rPr lang="en-MY" sz="3200" dirty="0"/>
                        <a:t> RM10,000 </a:t>
                      </a:r>
                      <a:r>
                        <a:rPr lang="en-MY" sz="3200" dirty="0" err="1"/>
                        <a:t>atau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kedua-duanya</a:t>
                      </a:r>
                      <a:r>
                        <a:rPr lang="en-MY" sz="32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46642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2214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C1A3DC64-DB54-42AD-80BA-AF653D01A64F}"/>
              </a:ext>
            </a:extLst>
          </p:cNvPr>
          <p:cNvSpPr/>
          <p:nvPr/>
        </p:nvSpPr>
        <p:spPr>
          <a:xfrm>
            <a:off x="1228726" y="6143625"/>
            <a:ext cx="7429500" cy="2714625"/>
          </a:xfrm>
          <a:prstGeom prst="roundRect">
            <a:avLst/>
          </a:prstGeom>
          <a:solidFill>
            <a:srgbClr val="F8D0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latin typeface="Open Sans 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3562818" y="12904634"/>
            <a:ext cx="824808" cy="676705"/>
          </a:xfrm>
        </p:spPr>
        <p:txBody>
          <a:bodyPr/>
          <a:lstStyle/>
          <a:p>
            <a:r>
              <a:rPr lang="en-US" dirty="0"/>
              <a:t>13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95300" y="274638"/>
            <a:ext cx="21054884" cy="1143000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algn="l"/>
            <a:r>
              <a:rPr lang="en-US" sz="4000" b="1" dirty="0">
                <a:solidFill>
                  <a:schemeClr val="tx1"/>
                </a:solidFill>
              </a:rPr>
              <a:t>PENDAFTARAN AKAUN PERKESO – PANDUAN MAJIKAN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7B32F4F-7C42-4532-8365-BD11B463D527}"/>
              </a:ext>
            </a:extLst>
          </p:cNvPr>
          <p:cNvSpPr txBox="1"/>
          <p:nvPr/>
        </p:nvSpPr>
        <p:spPr>
          <a:xfrm>
            <a:off x="495299" y="1375916"/>
            <a:ext cx="217646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MY" sz="3200" dirty="0"/>
              <a:t>PERKESO </a:t>
            </a:r>
            <a:r>
              <a:rPr lang="en-MY" sz="3200" dirty="0" err="1"/>
              <a:t>atau</a:t>
            </a:r>
            <a:r>
              <a:rPr lang="en-MY" sz="3200" dirty="0"/>
              <a:t> </a:t>
            </a:r>
            <a:r>
              <a:rPr lang="en-MY" sz="3200" dirty="0" err="1"/>
              <a:t>Pertubuhan</a:t>
            </a:r>
            <a:r>
              <a:rPr lang="en-MY" sz="3200" dirty="0"/>
              <a:t> </a:t>
            </a:r>
            <a:r>
              <a:rPr lang="en-MY" sz="3200" dirty="0" err="1"/>
              <a:t>Keselamatan</a:t>
            </a:r>
            <a:r>
              <a:rPr lang="en-MY" sz="3200" dirty="0"/>
              <a:t> </a:t>
            </a:r>
            <a:r>
              <a:rPr lang="en-MY" sz="3200" dirty="0" err="1"/>
              <a:t>Sosial</a:t>
            </a:r>
            <a:r>
              <a:rPr lang="en-MY" sz="3200" dirty="0"/>
              <a:t>, </a:t>
            </a:r>
            <a:r>
              <a:rPr lang="en-MY" sz="3200" dirty="0" err="1"/>
              <a:t>adalah</a:t>
            </a:r>
            <a:r>
              <a:rPr lang="en-MY" sz="3200" dirty="0"/>
              <a:t> </a:t>
            </a:r>
            <a:r>
              <a:rPr lang="en-MY" sz="3200" dirty="0" err="1"/>
              <a:t>sebuah</a:t>
            </a:r>
            <a:r>
              <a:rPr lang="en-MY" sz="3200" dirty="0"/>
              <a:t> </a:t>
            </a:r>
            <a:r>
              <a:rPr lang="en-MY" sz="3200" dirty="0" err="1"/>
              <a:t>agensi</a:t>
            </a:r>
            <a:r>
              <a:rPr lang="en-MY" sz="3200" dirty="0"/>
              <a:t> </a:t>
            </a:r>
            <a:r>
              <a:rPr lang="en-MY" sz="3200" dirty="0" err="1"/>
              <a:t>kerajaan</a:t>
            </a:r>
            <a:r>
              <a:rPr lang="en-MY" sz="3200" dirty="0"/>
              <a:t> Malaysia yang </a:t>
            </a:r>
            <a:r>
              <a:rPr lang="en-MY" sz="3200" dirty="0" err="1"/>
              <a:t>ditubuhkan</a:t>
            </a:r>
            <a:r>
              <a:rPr lang="en-MY" sz="3200" dirty="0"/>
              <a:t> </a:t>
            </a:r>
            <a:r>
              <a:rPr lang="en-MY" sz="3200" dirty="0" err="1"/>
              <a:t>untuk</a:t>
            </a:r>
            <a:r>
              <a:rPr lang="en-MY" sz="3200" dirty="0"/>
              <a:t> </a:t>
            </a:r>
          </a:p>
          <a:p>
            <a:r>
              <a:rPr lang="en-MY" sz="3200" dirty="0"/>
              <a:t>     </a:t>
            </a:r>
            <a:r>
              <a:rPr lang="en-MY" sz="3200" dirty="0" err="1"/>
              <a:t>menyediakan</a:t>
            </a:r>
            <a:r>
              <a:rPr lang="en-MY" sz="3200" dirty="0"/>
              <a:t> </a:t>
            </a:r>
            <a:r>
              <a:rPr lang="en-MY" sz="3200" dirty="0" err="1"/>
              <a:t>pekerja</a:t>
            </a:r>
            <a:r>
              <a:rPr lang="en-MY" sz="3200" dirty="0"/>
              <a:t> di </a:t>
            </a:r>
            <a:r>
              <a:rPr lang="en-MY" sz="3200" dirty="0" err="1"/>
              <a:t>sektor</a:t>
            </a:r>
            <a:r>
              <a:rPr lang="en-MY" sz="3200" dirty="0"/>
              <a:t> </a:t>
            </a:r>
            <a:r>
              <a:rPr lang="en-MY" sz="3200" dirty="0" err="1"/>
              <a:t>swasta</a:t>
            </a:r>
            <a:r>
              <a:rPr lang="en-MY" sz="3200" dirty="0"/>
              <a:t> </a:t>
            </a:r>
            <a:r>
              <a:rPr lang="en-MY" sz="3200" dirty="0" err="1"/>
              <a:t>dengan</a:t>
            </a:r>
            <a:r>
              <a:rPr lang="en-MY" sz="3200" dirty="0"/>
              <a:t> </a:t>
            </a:r>
            <a:r>
              <a:rPr lang="en-MY" sz="3200" dirty="0" err="1"/>
              <a:t>perlindungan</a:t>
            </a:r>
            <a:r>
              <a:rPr lang="en-MY" sz="3200" dirty="0"/>
              <a:t> </a:t>
            </a:r>
            <a:r>
              <a:rPr lang="en-MY" sz="3200" dirty="0" err="1"/>
              <a:t>keselamatan</a:t>
            </a:r>
            <a:r>
              <a:rPr lang="en-MY" sz="3200" dirty="0"/>
              <a:t> </a:t>
            </a:r>
            <a:r>
              <a:rPr lang="en-MY" sz="3200" dirty="0" err="1"/>
              <a:t>sosial</a:t>
            </a:r>
            <a:r>
              <a:rPr lang="en-MY" sz="3200" dirty="0"/>
              <a:t>, </a:t>
            </a:r>
            <a:r>
              <a:rPr lang="en-MY" sz="3200" dirty="0" err="1"/>
              <a:t>selaras</a:t>
            </a:r>
            <a:r>
              <a:rPr lang="en-MY" sz="3200" dirty="0"/>
              <a:t> </a:t>
            </a:r>
            <a:r>
              <a:rPr lang="en-MY" sz="3200" dirty="0" err="1"/>
              <a:t>dengan</a:t>
            </a:r>
            <a:r>
              <a:rPr lang="en-MY" sz="3200" dirty="0"/>
              <a:t> </a:t>
            </a:r>
            <a:r>
              <a:rPr lang="en-MY" sz="3200" dirty="0" err="1"/>
              <a:t>Akta</a:t>
            </a:r>
            <a:r>
              <a:rPr lang="en-MY" sz="3200" dirty="0"/>
              <a:t> </a:t>
            </a:r>
            <a:r>
              <a:rPr lang="en-MY" sz="3200" dirty="0" err="1"/>
              <a:t>Keselamatan</a:t>
            </a:r>
            <a:r>
              <a:rPr lang="en-MY" sz="3200" dirty="0"/>
              <a:t> </a:t>
            </a:r>
            <a:r>
              <a:rPr lang="en-MY" sz="3200" dirty="0" err="1"/>
              <a:t>Sosial</a:t>
            </a:r>
            <a:r>
              <a:rPr lang="en-MY" sz="3200" dirty="0"/>
              <a:t> </a:t>
            </a:r>
            <a:r>
              <a:rPr lang="en-MY" sz="3200" dirty="0" err="1"/>
              <a:t>Pekerja</a:t>
            </a:r>
            <a:endParaRPr lang="en-MY" sz="3200" dirty="0"/>
          </a:p>
          <a:p>
            <a:r>
              <a:rPr lang="en-MY" sz="3200" dirty="0"/>
              <a:t>     1969.</a:t>
            </a:r>
          </a:p>
          <a:p>
            <a:endParaRPr lang="en-MY" sz="32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518C32B7-5477-4EAE-9D45-F44F37D21E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353187"/>
              </p:ext>
            </p:extLst>
          </p:nvPr>
        </p:nvGraphicFramePr>
        <p:xfrm>
          <a:off x="8504107" y="2853747"/>
          <a:ext cx="15058711" cy="10074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F5AA922-4D2A-4844-9BCB-00CF0705B380}"/>
              </a:ext>
            </a:extLst>
          </p:cNvPr>
          <p:cNvSpPr txBox="1"/>
          <p:nvPr/>
        </p:nvSpPr>
        <p:spPr>
          <a:xfrm>
            <a:off x="2008996" y="6886575"/>
            <a:ext cx="649511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4400" b="1" dirty="0"/>
              <a:t>TANGGUNGJAWAB UTAMA</a:t>
            </a:r>
          </a:p>
          <a:p>
            <a:pPr algn="ctr"/>
            <a:r>
              <a:rPr lang="en-MY" sz="4400" b="1" dirty="0"/>
              <a:t>PERKESO</a:t>
            </a:r>
          </a:p>
        </p:txBody>
      </p:sp>
    </p:spTree>
    <p:extLst>
      <p:ext uri="{BB962C8B-B14F-4D97-AF65-F5344CB8AC3E}">
        <p14:creationId xmlns:p14="http://schemas.microsoft.com/office/powerpoint/2010/main" val="4081923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3562818" y="12904634"/>
            <a:ext cx="824808" cy="676705"/>
          </a:xfrm>
        </p:spPr>
        <p:txBody>
          <a:bodyPr/>
          <a:lstStyle/>
          <a:p>
            <a:r>
              <a:rPr lang="en-US" dirty="0"/>
              <a:t>14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95300" y="274638"/>
            <a:ext cx="21054884" cy="1143000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algn="l"/>
            <a:r>
              <a:rPr lang="en-US" sz="4000" b="1" dirty="0">
                <a:solidFill>
                  <a:schemeClr val="tx1"/>
                </a:solidFill>
              </a:rPr>
              <a:t>CARA MENDAFTAR UNTUK PERKESO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35A15991-31D3-49F4-A9F1-B2E445FCDA8E}"/>
              </a:ext>
            </a:extLst>
          </p:cNvPr>
          <p:cNvSpPr/>
          <p:nvPr/>
        </p:nvSpPr>
        <p:spPr>
          <a:xfrm>
            <a:off x="1892300" y="10487025"/>
            <a:ext cx="20602574" cy="20288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600" dirty="0">
                <a:latin typeface="Open Sans Light"/>
              </a:rPr>
              <a:t>SEMUA MAJIKAN MALAYSIA DIKEHENDAKI MENDAFTARKAN PEKERJA UNTUK PERKESO TIDAK LEWAT DARIPADA 30 HARI SEBAIK SAHAJA MEREKA MUKA BEKERJA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="" xmlns:a16="http://schemas.microsoft.com/office/drawing/2014/main" id="{E28439DE-D5D5-42CB-B022-565862C17F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5818749"/>
              </p:ext>
            </p:extLst>
          </p:nvPr>
        </p:nvGraphicFramePr>
        <p:xfrm>
          <a:off x="3578226" y="2028824"/>
          <a:ext cx="17653000" cy="814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34090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3562818" y="12904634"/>
            <a:ext cx="824808" cy="676705"/>
          </a:xfrm>
        </p:spPr>
        <p:txBody>
          <a:bodyPr/>
          <a:lstStyle/>
          <a:p>
            <a:r>
              <a:rPr lang="en-US" dirty="0"/>
              <a:t>15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95300" y="274638"/>
            <a:ext cx="21054884" cy="1143000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algn="l"/>
            <a:r>
              <a:rPr lang="en-US" sz="4000" b="1" dirty="0">
                <a:solidFill>
                  <a:schemeClr val="tx1"/>
                </a:solidFill>
              </a:rPr>
              <a:t>CARUMAN PERKESO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AF0964E-6A77-44F3-B64F-04F229A1AE2F}"/>
              </a:ext>
            </a:extLst>
          </p:cNvPr>
          <p:cNvSpPr txBox="1"/>
          <p:nvPr/>
        </p:nvSpPr>
        <p:spPr>
          <a:xfrm>
            <a:off x="495299" y="1375916"/>
            <a:ext cx="217646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MY" sz="3200" dirty="0" err="1"/>
              <a:t>Majikan</a:t>
            </a:r>
            <a:r>
              <a:rPr lang="en-MY" sz="3200" dirty="0"/>
              <a:t> </a:t>
            </a:r>
            <a:r>
              <a:rPr lang="en-MY" sz="3200" dirty="0" err="1"/>
              <a:t>perlu</a:t>
            </a:r>
            <a:r>
              <a:rPr lang="en-MY" sz="3200" dirty="0"/>
              <a:t> </a:t>
            </a:r>
            <a:r>
              <a:rPr lang="en-MY" sz="3200" dirty="0" err="1"/>
              <a:t>membayar</a:t>
            </a:r>
            <a:r>
              <a:rPr lang="en-MY" sz="3200" dirty="0"/>
              <a:t> </a:t>
            </a:r>
            <a:r>
              <a:rPr lang="en-MY" sz="3200" dirty="0" err="1"/>
              <a:t>caruman</a:t>
            </a:r>
            <a:r>
              <a:rPr lang="en-MY" sz="3200" dirty="0"/>
              <a:t> </a:t>
            </a:r>
            <a:r>
              <a:rPr lang="en-MY" sz="3200" dirty="0" err="1"/>
              <a:t>bulanan</a:t>
            </a:r>
            <a:r>
              <a:rPr lang="en-MY" sz="3200" dirty="0"/>
              <a:t> </a:t>
            </a:r>
            <a:r>
              <a:rPr lang="en-MY" sz="3200" dirty="0" err="1"/>
              <a:t>bagi</a:t>
            </a:r>
            <a:r>
              <a:rPr lang="en-MY" sz="3200" dirty="0"/>
              <a:t> </a:t>
            </a:r>
            <a:r>
              <a:rPr lang="en-MY" sz="3200" dirty="0" err="1"/>
              <a:t>setiap</a:t>
            </a:r>
            <a:r>
              <a:rPr lang="en-MY" sz="3200" dirty="0"/>
              <a:t> </a:t>
            </a:r>
            <a:r>
              <a:rPr lang="en-MY" sz="3200" dirty="0" err="1"/>
              <a:t>pekerja</a:t>
            </a:r>
            <a:r>
              <a:rPr lang="en-MY" sz="3200" dirty="0"/>
              <a:t> yang </a:t>
            </a:r>
            <a:r>
              <a:rPr lang="en-MY" sz="3200" dirty="0" err="1"/>
              <a:t>layak</a:t>
            </a:r>
            <a:r>
              <a:rPr lang="en-MY" sz="3200" dirty="0"/>
              <a:t> </a:t>
            </a:r>
            <a:r>
              <a:rPr lang="en-MY" sz="3200" dirty="0" err="1"/>
              <a:t>mengikut</a:t>
            </a:r>
            <a:r>
              <a:rPr lang="en-MY" sz="3200" dirty="0"/>
              <a:t> </a:t>
            </a:r>
            <a:r>
              <a:rPr lang="en-MY" sz="3200" dirty="0" err="1"/>
              <a:t>kadar</a:t>
            </a:r>
            <a:r>
              <a:rPr lang="en-MY" sz="3200" dirty="0"/>
              <a:t> yang </a:t>
            </a:r>
            <a:r>
              <a:rPr lang="en-MY" sz="3200" dirty="0" err="1"/>
              <a:t>telah</a:t>
            </a:r>
            <a:r>
              <a:rPr lang="en-MY" sz="3200" dirty="0"/>
              <a:t> </a:t>
            </a:r>
            <a:r>
              <a:rPr lang="en-MY" sz="3200" dirty="0" err="1"/>
              <a:t>ditetapkan</a:t>
            </a:r>
            <a:r>
              <a:rPr lang="en-MY" sz="32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MY" sz="3200" dirty="0"/>
          </a:p>
          <a:p>
            <a:endParaRPr lang="en-MY" sz="32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="" xmlns:a16="http://schemas.microsoft.com/office/drawing/2014/main" id="{E8BE09D4-3F7F-48DF-BD5E-DB9A7663E8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3137483"/>
              </p:ext>
            </p:extLst>
          </p:nvPr>
        </p:nvGraphicFramePr>
        <p:xfrm>
          <a:off x="1242881" y="2945576"/>
          <a:ext cx="20731294" cy="9130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91120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3562818" y="12904634"/>
            <a:ext cx="824808" cy="676705"/>
          </a:xfrm>
        </p:spPr>
        <p:txBody>
          <a:bodyPr/>
          <a:lstStyle/>
          <a:p>
            <a:r>
              <a:rPr lang="en-US" dirty="0"/>
              <a:t>16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95300" y="274638"/>
            <a:ext cx="21054884" cy="1143000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algn="l"/>
            <a:r>
              <a:rPr lang="en-US" sz="4000" b="1" dirty="0">
                <a:solidFill>
                  <a:schemeClr val="tx1"/>
                </a:solidFill>
              </a:rPr>
              <a:t>CARUMAN PERKESO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0DEF8DE-C94A-49B5-B22E-242A4B5753CF}"/>
              </a:ext>
            </a:extLst>
          </p:cNvPr>
          <p:cNvSpPr/>
          <p:nvPr/>
        </p:nvSpPr>
        <p:spPr>
          <a:xfrm>
            <a:off x="4173536" y="3733006"/>
            <a:ext cx="17714913" cy="243919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 err="1">
                <a:latin typeface="Open Sans Light"/>
              </a:rPr>
              <a:t>Adalah</a:t>
            </a:r>
            <a:r>
              <a:rPr lang="en-MY" dirty="0">
                <a:latin typeface="Open Sans Light"/>
              </a:rPr>
              <a:t> </a:t>
            </a:r>
            <a:r>
              <a:rPr lang="en-MY" dirty="0" err="1">
                <a:latin typeface="Open Sans Light"/>
              </a:rPr>
              <a:t>perlindungan</a:t>
            </a:r>
            <a:r>
              <a:rPr lang="en-MY" dirty="0">
                <a:latin typeface="Open Sans Light"/>
              </a:rPr>
              <a:t> yang </a:t>
            </a:r>
            <a:r>
              <a:rPr lang="en-MY" dirty="0" err="1">
                <a:latin typeface="Open Sans Light"/>
              </a:rPr>
              <a:t>disebabkan</a:t>
            </a:r>
            <a:r>
              <a:rPr lang="en-MY" dirty="0">
                <a:latin typeface="Open Sans Light"/>
              </a:rPr>
              <a:t> </a:t>
            </a:r>
            <a:r>
              <a:rPr lang="en-MY" dirty="0" err="1">
                <a:latin typeface="Open Sans Light"/>
              </a:rPr>
              <a:t>kemalangan</a:t>
            </a:r>
            <a:r>
              <a:rPr lang="en-MY" dirty="0">
                <a:latin typeface="Open Sans Light"/>
              </a:rPr>
              <a:t> </a:t>
            </a:r>
            <a:r>
              <a:rPr lang="en-MY" dirty="0" err="1">
                <a:latin typeface="Open Sans Light"/>
              </a:rPr>
              <a:t>atau</a:t>
            </a:r>
            <a:r>
              <a:rPr lang="en-MY" dirty="0">
                <a:latin typeface="Open Sans Light"/>
              </a:rPr>
              <a:t> </a:t>
            </a:r>
            <a:r>
              <a:rPr lang="en-MY" dirty="0" err="1">
                <a:latin typeface="Open Sans Light"/>
              </a:rPr>
              <a:t>suatu</a:t>
            </a:r>
            <a:r>
              <a:rPr lang="en-MY" dirty="0">
                <a:latin typeface="Open Sans Light"/>
              </a:rPr>
              <a:t> </a:t>
            </a:r>
            <a:r>
              <a:rPr lang="en-MY" dirty="0" err="1">
                <a:latin typeface="Open Sans Light"/>
              </a:rPr>
              <a:t>penyakit</a:t>
            </a:r>
            <a:r>
              <a:rPr lang="en-MY" dirty="0">
                <a:latin typeface="Open Sans Light"/>
              </a:rPr>
              <a:t> yang </a:t>
            </a:r>
            <a:r>
              <a:rPr lang="en-MY" dirty="0" err="1">
                <a:latin typeface="Open Sans Light"/>
              </a:rPr>
              <a:t>terhad</a:t>
            </a:r>
            <a:r>
              <a:rPr lang="en-MY" dirty="0">
                <a:latin typeface="Open Sans Light"/>
              </a:rPr>
              <a:t> masa </a:t>
            </a:r>
            <a:r>
              <a:rPr lang="en-MY" dirty="0" err="1">
                <a:latin typeface="Open Sans Light"/>
              </a:rPr>
              <a:t>seseorang</a:t>
            </a:r>
            <a:r>
              <a:rPr lang="en-MY" dirty="0">
                <a:latin typeface="Open Sans Light"/>
              </a:rPr>
              <a:t> </a:t>
            </a:r>
            <a:r>
              <a:rPr lang="en-MY" dirty="0" err="1">
                <a:latin typeface="Open Sans Light"/>
              </a:rPr>
              <a:t>pekerja</a:t>
            </a:r>
            <a:r>
              <a:rPr lang="en-MY" dirty="0">
                <a:latin typeface="Open Sans Light"/>
              </a:rPr>
              <a:t> </a:t>
            </a:r>
            <a:r>
              <a:rPr lang="en-MY" dirty="0" err="1">
                <a:latin typeface="Open Sans Light"/>
              </a:rPr>
              <a:t>itu</a:t>
            </a:r>
            <a:r>
              <a:rPr lang="en-MY" dirty="0">
                <a:latin typeface="Open Sans Light"/>
              </a:rPr>
              <a:t> </a:t>
            </a:r>
            <a:r>
              <a:rPr lang="en-MY" dirty="0" err="1">
                <a:latin typeface="Open Sans Light"/>
              </a:rPr>
              <a:t>untuk</a:t>
            </a:r>
            <a:r>
              <a:rPr lang="en-MY" dirty="0">
                <a:latin typeface="Open Sans Light"/>
              </a:rPr>
              <a:t> </a:t>
            </a:r>
            <a:r>
              <a:rPr lang="en-MY" dirty="0" err="1">
                <a:latin typeface="Open Sans Light"/>
              </a:rPr>
              <a:t>menjalankan</a:t>
            </a:r>
            <a:r>
              <a:rPr lang="en-MY" dirty="0">
                <a:latin typeface="Open Sans Light"/>
              </a:rPr>
              <a:t> </a:t>
            </a:r>
            <a:r>
              <a:rPr lang="en-MY" dirty="0" err="1">
                <a:latin typeface="Open Sans Light"/>
              </a:rPr>
              <a:t>pekerjaan</a:t>
            </a:r>
            <a:r>
              <a:rPr lang="en-MY" dirty="0">
                <a:latin typeface="Open Sans Light"/>
              </a:rPr>
              <a:t> </a:t>
            </a:r>
            <a:r>
              <a:rPr lang="en-MY" dirty="0" err="1">
                <a:latin typeface="Open Sans Light"/>
              </a:rPr>
              <a:t>mereka</a:t>
            </a:r>
            <a:r>
              <a:rPr lang="en-MY" dirty="0">
                <a:latin typeface="Open Sans Light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AD129BC1-92B2-4ED4-9FF0-8A95ADFA6104}"/>
              </a:ext>
            </a:extLst>
          </p:cNvPr>
          <p:cNvSpPr/>
          <p:nvPr/>
        </p:nvSpPr>
        <p:spPr>
          <a:xfrm>
            <a:off x="1506537" y="2128838"/>
            <a:ext cx="9486900" cy="17859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>
                <a:latin typeface="Open Sans Light"/>
              </a:rPr>
              <a:t>SKIM BENCANA PEKERJAAN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09ED8CF-9C15-41B4-974D-E9C50837FBCE}"/>
              </a:ext>
            </a:extLst>
          </p:cNvPr>
          <p:cNvSpPr/>
          <p:nvPr/>
        </p:nvSpPr>
        <p:spPr>
          <a:xfrm>
            <a:off x="4173536" y="9147969"/>
            <a:ext cx="17714913" cy="243919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 err="1">
                <a:latin typeface="Open Sans Light"/>
              </a:rPr>
              <a:t>Apabila</a:t>
            </a:r>
            <a:r>
              <a:rPr lang="en-MY" dirty="0">
                <a:latin typeface="Open Sans Light"/>
              </a:rPr>
              <a:t> </a:t>
            </a:r>
            <a:r>
              <a:rPr lang="en-MY" dirty="0" err="1">
                <a:latin typeface="Open Sans Light"/>
              </a:rPr>
              <a:t>seseorang</a:t>
            </a:r>
            <a:r>
              <a:rPr lang="en-MY" dirty="0">
                <a:latin typeface="Open Sans Light"/>
              </a:rPr>
              <a:t> </a:t>
            </a:r>
            <a:r>
              <a:rPr lang="en-MY" dirty="0" err="1">
                <a:latin typeface="Open Sans Light"/>
              </a:rPr>
              <a:t>pekerja</a:t>
            </a:r>
            <a:r>
              <a:rPr lang="en-MY" dirty="0">
                <a:latin typeface="Open Sans Light"/>
              </a:rPr>
              <a:t> </a:t>
            </a:r>
            <a:r>
              <a:rPr lang="en-MY" dirty="0" err="1">
                <a:latin typeface="Open Sans Light"/>
              </a:rPr>
              <a:t>itu</a:t>
            </a:r>
            <a:r>
              <a:rPr lang="en-MY" dirty="0">
                <a:latin typeface="Open Sans Light"/>
              </a:rPr>
              <a:t> </a:t>
            </a:r>
            <a:r>
              <a:rPr lang="en-MY" dirty="0" err="1">
                <a:latin typeface="Open Sans Light"/>
              </a:rPr>
              <a:t>mengalami</a:t>
            </a:r>
            <a:r>
              <a:rPr lang="en-MY" dirty="0">
                <a:latin typeface="Open Sans Light"/>
              </a:rPr>
              <a:t> </a:t>
            </a:r>
            <a:r>
              <a:rPr lang="en-MY" dirty="0" err="1">
                <a:latin typeface="Open Sans Light"/>
              </a:rPr>
              <a:t>sejenis</a:t>
            </a:r>
            <a:r>
              <a:rPr lang="en-MY" dirty="0">
                <a:latin typeface="Open Sans Light"/>
              </a:rPr>
              <a:t> </a:t>
            </a:r>
            <a:r>
              <a:rPr lang="en-MY" dirty="0" err="1">
                <a:latin typeface="Open Sans Light"/>
              </a:rPr>
              <a:t>keuzuran</a:t>
            </a:r>
            <a:r>
              <a:rPr lang="en-MY" dirty="0">
                <a:latin typeface="Open Sans Light"/>
              </a:rPr>
              <a:t> yang </a:t>
            </a:r>
            <a:r>
              <a:rPr lang="en-MY" dirty="0" err="1">
                <a:latin typeface="Open Sans Light"/>
              </a:rPr>
              <a:t>berkekalan</a:t>
            </a:r>
            <a:r>
              <a:rPr lang="en-MY" dirty="0">
                <a:latin typeface="Open Sans Light"/>
              </a:rPr>
              <a:t>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81667BD4-2DE0-4004-A357-D7BCE456B559}"/>
              </a:ext>
            </a:extLst>
          </p:cNvPr>
          <p:cNvSpPr/>
          <p:nvPr/>
        </p:nvSpPr>
        <p:spPr>
          <a:xfrm>
            <a:off x="1506537" y="7543801"/>
            <a:ext cx="9486900" cy="17859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>
                <a:latin typeface="Open Sans Light"/>
              </a:rPr>
              <a:t>SKIM KEILATAN</a:t>
            </a:r>
          </a:p>
        </p:txBody>
      </p:sp>
    </p:spTree>
    <p:extLst>
      <p:ext uri="{BB962C8B-B14F-4D97-AF65-F5344CB8AC3E}">
        <p14:creationId xmlns:p14="http://schemas.microsoft.com/office/powerpoint/2010/main" val="2592052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3562818" y="12904634"/>
            <a:ext cx="824808" cy="676705"/>
          </a:xfrm>
        </p:spPr>
        <p:txBody>
          <a:bodyPr/>
          <a:lstStyle/>
          <a:p>
            <a:r>
              <a:rPr lang="en-US" dirty="0"/>
              <a:t>17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95300" y="274638"/>
            <a:ext cx="21054884" cy="1143000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algn="l"/>
            <a:r>
              <a:rPr lang="en-US" sz="4000" b="1" dirty="0">
                <a:solidFill>
                  <a:schemeClr val="tx1"/>
                </a:solidFill>
              </a:rPr>
              <a:t>CARUMAN PERKESO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AF0964E-6A77-44F3-B64F-04F229A1AE2F}"/>
              </a:ext>
            </a:extLst>
          </p:cNvPr>
          <p:cNvSpPr txBox="1"/>
          <p:nvPr/>
        </p:nvSpPr>
        <p:spPr>
          <a:xfrm>
            <a:off x="495299" y="1375916"/>
            <a:ext cx="217646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MY" sz="3200" dirty="0" err="1"/>
              <a:t>Majikan</a:t>
            </a:r>
            <a:r>
              <a:rPr lang="en-MY" sz="3200" dirty="0"/>
              <a:t> </a:t>
            </a:r>
            <a:r>
              <a:rPr lang="en-MY" sz="3200" dirty="0" err="1"/>
              <a:t>perlu</a:t>
            </a:r>
            <a:r>
              <a:rPr lang="en-MY" sz="3200" dirty="0"/>
              <a:t> </a:t>
            </a:r>
            <a:r>
              <a:rPr lang="en-MY" sz="3200" dirty="0" err="1"/>
              <a:t>membayar</a:t>
            </a:r>
            <a:r>
              <a:rPr lang="en-MY" sz="3200" dirty="0"/>
              <a:t> </a:t>
            </a:r>
            <a:r>
              <a:rPr lang="en-MY" sz="3200" dirty="0" err="1"/>
              <a:t>caruman</a:t>
            </a:r>
            <a:r>
              <a:rPr lang="en-MY" sz="3200" dirty="0"/>
              <a:t> </a:t>
            </a:r>
            <a:r>
              <a:rPr lang="en-MY" sz="3200" dirty="0" err="1"/>
              <a:t>bulanan</a:t>
            </a:r>
            <a:r>
              <a:rPr lang="en-MY" sz="3200" dirty="0"/>
              <a:t> </a:t>
            </a:r>
            <a:r>
              <a:rPr lang="en-MY" sz="3200" dirty="0" err="1"/>
              <a:t>bagi</a:t>
            </a:r>
            <a:r>
              <a:rPr lang="en-MY" sz="3200" dirty="0"/>
              <a:t> </a:t>
            </a:r>
            <a:r>
              <a:rPr lang="en-MY" sz="3200" dirty="0" err="1"/>
              <a:t>setiap</a:t>
            </a:r>
            <a:r>
              <a:rPr lang="en-MY" sz="3200" dirty="0"/>
              <a:t> </a:t>
            </a:r>
            <a:r>
              <a:rPr lang="en-MY" sz="3200" dirty="0" err="1"/>
              <a:t>pekerja</a:t>
            </a:r>
            <a:r>
              <a:rPr lang="en-MY" sz="3200" dirty="0"/>
              <a:t> yang </a:t>
            </a:r>
            <a:r>
              <a:rPr lang="en-MY" sz="3200" dirty="0" err="1"/>
              <a:t>layak</a:t>
            </a:r>
            <a:r>
              <a:rPr lang="en-MY" sz="3200" dirty="0"/>
              <a:t> </a:t>
            </a:r>
            <a:r>
              <a:rPr lang="en-MY" sz="3200" dirty="0" err="1"/>
              <a:t>mengikut</a:t>
            </a:r>
            <a:r>
              <a:rPr lang="en-MY" sz="3200" dirty="0"/>
              <a:t> </a:t>
            </a:r>
            <a:r>
              <a:rPr lang="en-MY" sz="3200" dirty="0" err="1"/>
              <a:t>kadar</a:t>
            </a:r>
            <a:r>
              <a:rPr lang="en-MY" sz="3200" dirty="0"/>
              <a:t> yang </a:t>
            </a:r>
            <a:r>
              <a:rPr lang="en-MY" sz="3200" dirty="0" err="1"/>
              <a:t>telah</a:t>
            </a:r>
            <a:r>
              <a:rPr lang="en-MY" sz="3200" dirty="0"/>
              <a:t> </a:t>
            </a:r>
            <a:r>
              <a:rPr lang="en-MY" sz="3200" dirty="0" err="1"/>
              <a:t>ditetapkan</a:t>
            </a:r>
            <a:r>
              <a:rPr lang="en-MY" sz="32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MY" sz="3200" dirty="0"/>
          </a:p>
          <a:p>
            <a:endParaRPr lang="en-MY" sz="3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2DAA3893-E2A8-4AF3-9816-0FE5736FF4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81584"/>
              </p:ext>
            </p:extLst>
          </p:nvPr>
        </p:nvGraphicFramePr>
        <p:xfrm>
          <a:off x="1200150" y="2377440"/>
          <a:ext cx="21316953" cy="896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4475">
                  <a:extLst>
                    <a:ext uri="{9D8B030D-6E8A-4147-A177-3AD203B41FA5}">
                      <a16:colId xmlns="" xmlns:a16="http://schemas.microsoft.com/office/drawing/2014/main" val="3637624496"/>
                    </a:ext>
                  </a:extLst>
                </a:gridCol>
                <a:gridCol w="9458325">
                  <a:extLst>
                    <a:ext uri="{9D8B030D-6E8A-4147-A177-3AD203B41FA5}">
                      <a16:colId xmlns="" xmlns:a16="http://schemas.microsoft.com/office/drawing/2014/main" val="2610125465"/>
                    </a:ext>
                  </a:extLst>
                </a:gridCol>
                <a:gridCol w="2628900">
                  <a:extLst>
                    <a:ext uri="{9D8B030D-6E8A-4147-A177-3AD203B41FA5}">
                      <a16:colId xmlns="" xmlns:a16="http://schemas.microsoft.com/office/drawing/2014/main" val="1781303499"/>
                    </a:ext>
                  </a:extLst>
                </a:gridCol>
                <a:gridCol w="2600325">
                  <a:extLst>
                    <a:ext uri="{9D8B030D-6E8A-4147-A177-3AD203B41FA5}">
                      <a16:colId xmlns="" xmlns:a16="http://schemas.microsoft.com/office/drawing/2014/main" val="1924497120"/>
                    </a:ext>
                  </a:extLst>
                </a:gridCol>
                <a:gridCol w="2069649">
                  <a:extLst>
                    <a:ext uri="{9D8B030D-6E8A-4147-A177-3AD203B41FA5}">
                      <a16:colId xmlns="" xmlns:a16="http://schemas.microsoft.com/office/drawing/2014/main" val="1955886617"/>
                    </a:ext>
                  </a:extLst>
                </a:gridCol>
                <a:gridCol w="3045279">
                  <a:extLst>
                    <a:ext uri="{9D8B030D-6E8A-4147-A177-3AD203B41FA5}">
                      <a16:colId xmlns="" xmlns:a16="http://schemas.microsoft.com/office/drawing/2014/main" val="795501616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n-MY" sz="3200" dirty="0"/>
                        <a:t>KADAR CARUMAN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37253092"/>
                  </a:ext>
                </a:extLst>
              </a:tr>
              <a:tr h="370840">
                <a:tc rowSpan="2" gridSpan="2">
                  <a:txBody>
                    <a:bodyPr/>
                    <a:lstStyle/>
                    <a:p>
                      <a:pPr algn="ctr"/>
                      <a:endParaRPr lang="en-MY" sz="3200" b="0" dirty="0"/>
                    </a:p>
                    <a:p>
                      <a:pPr algn="ctr"/>
                      <a:endParaRPr lang="en-MY" sz="5400" b="0" dirty="0"/>
                    </a:p>
                    <a:p>
                      <a:pPr algn="ctr"/>
                      <a:r>
                        <a:rPr lang="en-MY" sz="5400" b="0" dirty="0"/>
                        <a:t>GAJI BULANAN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MY" sz="5400" b="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MY" sz="3600" b="0" dirty="0" err="1"/>
                        <a:t>Jenis</a:t>
                      </a:r>
                      <a:r>
                        <a:rPr lang="en-MY" sz="3600" b="0" dirty="0"/>
                        <a:t> </a:t>
                      </a:r>
                      <a:r>
                        <a:rPr lang="en-MY" sz="3600" b="0" dirty="0" err="1"/>
                        <a:t>Pertama</a:t>
                      </a:r>
                      <a:r>
                        <a:rPr lang="en-MY" sz="3600" b="0" dirty="0"/>
                        <a:t> </a:t>
                      </a:r>
                    </a:p>
                    <a:p>
                      <a:pPr algn="ctr"/>
                      <a:r>
                        <a:rPr lang="en-MY" sz="3600" b="0" dirty="0"/>
                        <a:t>(Skim </a:t>
                      </a:r>
                      <a:r>
                        <a:rPr lang="en-MY" sz="3600" b="0" dirty="0" err="1"/>
                        <a:t>Bencana</a:t>
                      </a:r>
                      <a:r>
                        <a:rPr lang="en-MY" sz="3600" b="0" dirty="0"/>
                        <a:t> </a:t>
                      </a:r>
                      <a:r>
                        <a:rPr lang="en-MY" sz="3600" b="0" dirty="0" err="1"/>
                        <a:t>Pekerjaan</a:t>
                      </a:r>
                      <a:r>
                        <a:rPr lang="en-MY" sz="3600" b="0" dirty="0"/>
                        <a:t> </a:t>
                      </a:r>
                      <a:r>
                        <a:rPr lang="en-MY" sz="3600" b="0" dirty="0" err="1"/>
                        <a:t>dan</a:t>
                      </a:r>
                      <a:r>
                        <a:rPr lang="en-MY" sz="3600" b="0" dirty="0"/>
                        <a:t> Skim </a:t>
                      </a:r>
                      <a:r>
                        <a:rPr lang="en-MY" sz="3600" b="0" dirty="0" err="1"/>
                        <a:t>Keilatan</a:t>
                      </a:r>
                      <a:r>
                        <a:rPr lang="en-MY" sz="3600" b="0" dirty="0"/>
                        <a:t>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600" b="0" dirty="0" err="1"/>
                        <a:t>Jenis</a:t>
                      </a:r>
                      <a:r>
                        <a:rPr lang="en-MY" sz="3600" b="0" dirty="0"/>
                        <a:t> </a:t>
                      </a:r>
                      <a:r>
                        <a:rPr lang="en-MY" sz="3600" b="0" dirty="0" err="1"/>
                        <a:t>Kedua</a:t>
                      </a:r>
                      <a:r>
                        <a:rPr lang="en-MY" sz="3600" b="0" dirty="0"/>
                        <a:t> (Skim </a:t>
                      </a:r>
                      <a:r>
                        <a:rPr lang="en-MY" sz="3600" b="0" dirty="0" err="1"/>
                        <a:t>Bencana</a:t>
                      </a:r>
                      <a:r>
                        <a:rPr lang="en-MY" sz="3600" b="0" dirty="0"/>
                        <a:t> </a:t>
                      </a:r>
                      <a:r>
                        <a:rPr lang="en-MY" sz="3600" b="0" dirty="0" err="1"/>
                        <a:t>Pekerjaan</a:t>
                      </a:r>
                      <a:r>
                        <a:rPr lang="en-MY" sz="3600" b="0" dirty="0"/>
                        <a:t>)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47312505"/>
                  </a:ext>
                </a:extLst>
              </a:tr>
              <a:tr h="597535">
                <a:tc gridSpan="2" vMerge="1">
                  <a:txBody>
                    <a:bodyPr/>
                    <a:lstStyle/>
                    <a:p>
                      <a:endParaRPr lang="en-MY" sz="3200" b="1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MY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600" b="0" dirty="0" err="1"/>
                        <a:t>Syer</a:t>
                      </a:r>
                      <a:r>
                        <a:rPr lang="en-MY" sz="3600" b="0" dirty="0"/>
                        <a:t> </a:t>
                      </a:r>
                    </a:p>
                    <a:p>
                      <a:pPr algn="ctr"/>
                      <a:r>
                        <a:rPr lang="en-MY" sz="3600" b="0" dirty="0" err="1"/>
                        <a:t>Majikan</a:t>
                      </a:r>
                      <a:endParaRPr lang="en-MY" sz="3600" b="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600" b="0" dirty="0" err="1"/>
                        <a:t>Syer</a:t>
                      </a:r>
                      <a:r>
                        <a:rPr lang="en-MY" sz="3600" b="0" dirty="0"/>
                        <a:t> </a:t>
                      </a:r>
                    </a:p>
                    <a:p>
                      <a:pPr algn="ctr"/>
                      <a:r>
                        <a:rPr lang="en-MY" sz="3600" b="0" dirty="0" err="1"/>
                        <a:t>Pekerja</a:t>
                      </a:r>
                      <a:endParaRPr lang="en-MY" sz="3600" b="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600" b="0" dirty="0" err="1"/>
                        <a:t>Jumlah</a:t>
                      </a:r>
                      <a:r>
                        <a:rPr lang="en-MY" sz="3600" b="0" dirty="0"/>
                        <a:t> </a:t>
                      </a:r>
                    </a:p>
                    <a:p>
                      <a:pPr algn="ctr"/>
                      <a:r>
                        <a:rPr lang="en-MY" sz="3600" b="0" dirty="0" err="1"/>
                        <a:t>Caruman</a:t>
                      </a:r>
                      <a:endParaRPr lang="en-MY" sz="3600" b="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600" b="0" dirty="0" err="1"/>
                        <a:t>Jumlah</a:t>
                      </a:r>
                      <a:r>
                        <a:rPr lang="en-MY" sz="3600" b="0" dirty="0"/>
                        <a:t> </a:t>
                      </a:r>
                      <a:r>
                        <a:rPr lang="en-MY" sz="3600" b="0" dirty="0" err="1"/>
                        <a:t>Caruman</a:t>
                      </a:r>
                      <a:r>
                        <a:rPr lang="en-MY" sz="3600" b="0" dirty="0"/>
                        <a:t> Oleh </a:t>
                      </a:r>
                      <a:r>
                        <a:rPr lang="en-MY" sz="3600" b="0" dirty="0" err="1"/>
                        <a:t>Majikan</a:t>
                      </a:r>
                      <a:r>
                        <a:rPr lang="en-MY" sz="3600" b="0" dirty="0"/>
                        <a:t> Sahaja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70583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3200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3200" b="0" dirty="0" err="1"/>
                        <a:t>Apabila</a:t>
                      </a:r>
                      <a:r>
                        <a:rPr lang="en-MY" sz="3200" b="0" dirty="0"/>
                        <a:t> </a:t>
                      </a:r>
                      <a:r>
                        <a:rPr lang="en-MY" sz="3200" b="0" dirty="0" err="1"/>
                        <a:t>gaji</a:t>
                      </a:r>
                      <a:r>
                        <a:rPr lang="en-MY" sz="3200" b="0" dirty="0"/>
                        <a:t> </a:t>
                      </a:r>
                      <a:r>
                        <a:rPr lang="en-MY" sz="3200" b="0" dirty="0" err="1"/>
                        <a:t>melebihi</a:t>
                      </a:r>
                      <a:r>
                        <a:rPr lang="en-MY" sz="3200" b="0" dirty="0"/>
                        <a:t> RM900 </a:t>
                      </a:r>
                      <a:r>
                        <a:rPr lang="en-MY" sz="3200" b="0" dirty="0" err="1"/>
                        <a:t>tetapi</a:t>
                      </a:r>
                      <a:r>
                        <a:rPr lang="en-MY" sz="3200" b="0" dirty="0"/>
                        <a:t> </a:t>
                      </a:r>
                      <a:r>
                        <a:rPr lang="en-MY" sz="3200" b="0" dirty="0" err="1"/>
                        <a:t>tidak</a:t>
                      </a:r>
                      <a:r>
                        <a:rPr lang="en-MY" sz="3200" b="0" dirty="0"/>
                        <a:t> </a:t>
                      </a:r>
                      <a:r>
                        <a:rPr lang="en-MY" sz="3200" b="0" dirty="0" err="1"/>
                        <a:t>melebihi</a:t>
                      </a:r>
                      <a:r>
                        <a:rPr lang="en-MY" sz="3200" b="0" dirty="0"/>
                        <a:t> RM1,000.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200" b="0" dirty="0"/>
                        <a:t>RM16.65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200" b="0" dirty="0"/>
                        <a:t>RM4.75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200" b="0" dirty="0"/>
                        <a:t>RM21.40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200" b="0" dirty="0"/>
                        <a:t>RM11.90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62717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3200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3200" b="0" dirty="0" err="1"/>
                        <a:t>Apabila</a:t>
                      </a:r>
                      <a:r>
                        <a:rPr lang="en-MY" sz="3200" b="0" dirty="0"/>
                        <a:t> </a:t>
                      </a:r>
                      <a:r>
                        <a:rPr lang="en-MY" sz="3200" b="0" dirty="0" err="1"/>
                        <a:t>gaji</a:t>
                      </a:r>
                      <a:r>
                        <a:rPr lang="en-MY" sz="3200" b="0" dirty="0"/>
                        <a:t> </a:t>
                      </a:r>
                      <a:r>
                        <a:rPr lang="en-MY" sz="3200" b="0" dirty="0" err="1"/>
                        <a:t>melebihi</a:t>
                      </a:r>
                      <a:r>
                        <a:rPr lang="en-MY" sz="3200" b="0" dirty="0"/>
                        <a:t> RM1,700 </a:t>
                      </a:r>
                      <a:r>
                        <a:rPr lang="en-MY" sz="3200" b="0" dirty="0" err="1"/>
                        <a:t>tetapi</a:t>
                      </a:r>
                      <a:r>
                        <a:rPr lang="en-MY" sz="3200" b="0" dirty="0"/>
                        <a:t> </a:t>
                      </a:r>
                      <a:r>
                        <a:rPr lang="en-MY" sz="3200" b="0" dirty="0" err="1"/>
                        <a:t>tidak</a:t>
                      </a:r>
                      <a:r>
                        <a:rPr lang="en-MY" sz="3200" b="0" dirty="0"/>
                        <a:t> </a:t>
                      </a:r>
                      <a:r>
                        <a:rPr lang="en-MY" sz="3200" b="0" dirty="0" err="1"/>
                        <a:t>melebihi</a:t>
                      </a:r>
                      <a:r>
                        <a:rPr lang="en-MY" sz="3200" b="0" dirty="0"/>
                        <a:t> RM1,800.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200" b="0" dirty="0"/>
                        <a:t>RM30.65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200" b="0" dirty="0"/>
                        <a:t>RM8.75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200" b="0" dirty="0"/>
                        <a:t>Rm39.40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200" b="0" dirty="0"/>
                        <a:t>RM21.90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47204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3200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3200" b="0" dirty="0" err="1"/>
                        <a:t>Apabila</a:t>
                      </a:r>
                      <a:r>
                        <a:rPr lang="en-MY" sz="3200" b="0" dirty="0"/>
                        <a:t> </a:t>
                      </a:r>
                      <a:r>
                        <a:rPr lang="en-MY" sz="3200" b="0" dirty="0" err="1"/>
                        <a:t>gaji</a:t>
                      </a:r>
                      <a:r>
                        <a:rPr lang="en-MY" sz="3200" b="0" dirty="0"/>
                        <a:t> </a:t>
                      </a:r>
                      <a:r>
                        <a:rPr lang="en-MY" sz="3200" b="0" dirty="0" err="1"/>
                        <a:t>melebihi</a:t>
                      </a:r>
                      <a:r>
                        <a:rPr lang="en-MY" sz="3200" b="0" dirty="0"/>
                        <a:t> RM2,000 </a:t>
                      </a:r>
                      <a:r>
                        <a:rPr lang="en-MY" sz="3200" b="0" dirty="0" err="1"/>
                        <a:t>tetapi</a:t>
                      </a:r>
                      <a:r>
                        <a:rPr lang="en-MY" sz="3200" b="0" dirty="0"/>
                        <a:t> </a:t>
                      </a:r>
                      <a:r>
                        <a:rPr lang="en-MY" sz="3200" b="0" dirty="0" err="1"/>
                        <a:t>tidak</a:t>
                      </a:r>
                      <a:r>
                        <a:rPr lang="en-MY" sz="3200" b="0" dirty="0"/>
                        <a:t> </a:t>
                      </a:r>
                      <a:r>
                        <a:rPr lang="en-MY" sz="3200" b="0" dirty="0" err="1"/>
                        <a:t>melebihi</a:t>
                      </a:r>
                      <a:r>
                        <a:rPr lang="en-MY" sz="3200" b="0" dirty="0"/>
                        <a:t> RM2,100.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200" b="0" dirty="0"/>
                        <a:t>RM35.85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200" b="0" dirty="0"/>
                        <a:t>RM10.25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200" b="0" dirty="0"/>
                        <a:t>RM46.10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200" b="0" dirty="0"/>
                        <a:t>RM25.60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55972056"/>
                  </a:ext>
                </a:extLst>
              </a:tr>
              <a:tr h="819974">
                <a:tc>
                  <a:txBody>
                    <a:bodyPr/>
                    <a:lstStyle/>
                    <a:p>
                      <a:pPr algn="ctr"/>
                      <a:r>
                        <a:rPr lang="en-MY" sz="3200" b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3200" b="0" dirty="0" err="1"/>
                        <a:t>Apabila</a:t>
                      </a:r>
                      <a:r>
                        <a:rPr lang="en-MY" sz="3200" b="0" dirty="0"/>
                        <a:t> </a:t>
                      </a:r>
                      <a:r>
                        <a:rPr lang="en-MY" sz="3200" b="0" dirty="0" err="1"/>
                        <a:t>gaji</a:t>
                      </a:r>
                      <a:r>
                        <a:rPr lang="en-MY" sz="3200" b="0" dirty="0"/>
                        <a:t> </a:t>
                      </a:r>
                      <a:r>
                        <a:rPr lang="en-MY" sz="3200" b="0" dirty="0" err="1"/>
                        <a:t>melebihi</a:t>
                      </a:r>
                      <a:r>
                        <a:rPr lang="en-MY" sz="3200" b="0" dirty="0"/>
                        <a:t> RM3,000 </a:t>
                      </a:r>
                      <a:r>
                        <a:rPr lang="en-MY" sz="3200" b="0" dirty="0" err="1"/>
                        <a:t>tetapi</a:t>
                      </a:r>
                      <a:r>
                        <a:rPr lang="en-MY" sz="3200" b="0" dirty="0"/>
                        <a:t> </a:t>
                      </a:r>
                      <a:r>
                        <a:rPr lang="en-MY" sz="3200" b="0" dirty="0" err="1"/>
                        <a:t>tidak</a:t>
                      </a:r>
                      <a:r>
                        <a:rPr lang="en-MY" sz="3200" b="0" dirty="0"/>
                        <a:t> </a:t>
                      </a:r>
                      <a:r>
                        <a:rPr lang="en-MY" sz="3200" b="0" dirty="0" err="1"/>
                        <a:t>melebihi</a:t>
                      </a:r>
                      <a:r>
                        <a:rPr lang="en-MY" sz="3200" b="0" dirty="0"/>
                        <a:t> RM3,100.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3200" dirty="0">
                          <a:effectLst/>
                          <a:latin typeface="+mn-lt"/>
                        </a:rPr>
                        <a:t>RM53.35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3200" dirty="0">
                          <a:effectLst/>
                          <a:latin typeface="+mn-lt"/>
                        </a:rPr>
                        <a:t>RM15.25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3200" dirty="0">
                          <a:effectLst/>
                          <a:latin typeface="+mn-lt"/>
                        </a:rPr>
                        <a:t>RM68.60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3200" dirty="0">
                          <a:effectLst/>
                          <a:latin typeface="+mn-lt"/>
                        </a:rPr>
                        <a:t>RM38.10</a:t>
                      </a: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="" xmlns:a16="http://schemas.microsoft.com/office/drawing/2014/main" val="3712910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3200" b="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MY" sz="3200">
                          <a:effectLst/>
                          <a:latin typeface="+mn-lt"/>
                        </a:rPr>
                        <a:t>Apabila gaji melebihi RM4,000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3200">
                          <a:effectLst/>
                          <a:latin typeface="+mn-lt"/>
                        </a:rPr>
                        <a:t>RM69.05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3200">
                          <a:effectLst/>
                          <a:latin typeface="+mn-lt"/>
                        </a:rPr>
                        <a:t>RM19.75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3200" dirty="0">
                          <a:effectLst/>
                          <a:latin typeface="+mn-lt"/>
                        </a:rPr>
                        <a:t>RM88.80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MY" sz="3200" dirty="0">
                          <a:effectLst/>
                          <a:latin typeface="+mn-lt"/>
                        </a:rPr>
                        <a:t>RM49.40</a:t>
                      </a: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="" xmlns:a16="http://schemas.microsoft.com/office/drawing/2014/main" val="395155120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95A2265-362C-4CA3-A316-3CB421669C66}"/>
              </a:ext>
            </a:extLst>
          </p:cNvPr>
          <p:cNvSpPr txBox="1"/>
          <p:nvPr/>
        </p:nvSpPr>
        <p:spPr>
          <a:xfrm>
            <a:off x="10201275" y="11926788"/>
            <a:ext cx="6385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5400" b="1" dirty="0"/>
              <a:t>www.perkeso.gov.my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="" xmlns:a16="http://schemas.microsoft.com/office/drawing/2014/main" id="{80D1B91F-D124-4B73-9FF8-37131717DB55}"/>
              </a:ext>
            </a:extLst>
          </p:cNvPr>
          <p:cNvSpPr/>
          <p:nvPr/>
        </p:nvSpPr>
        <p:spPr>
          <a:xfrm>
            <a:off x="8086725" y="11963057"/>
            <a:ext cx="2114550" cy="941577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3845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3562818" y="12904634"/>
            <a:ext cx="824808" cy="676705"/>
          </a:xfrm>
        </p:spPr>
        <p:txBody>
          <a:bodyPr/>
          <a:lstStyle/>
          <a:p>
            <a:r>
              <a:rPr lang="en-US" dirty="0"/>
              <a:t>18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95300" y="274638"/>
            <a:ext cx="21054884" cy="1143000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algn="l"/>
            <a:r>
              <a:rPr lang="en-US" sz="4000" b="1" dirty="0">
                <a:solidFill>
                  <a:schemeClr val="tx1"/>
                </a:solidFill>
              </a:rPr>
              <a:t>PEMBAYARAN CARUMAN PERKESO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AF0964E-6A77-44F3-B64F-04F229A1AE2F}"/>
              </a:ext>
            </a:extLst>
          </p:cNvPr>
          <p:cNvSpPr txBox="1"/>
          <p:nvPr/>
        </p:nvSpPr>
        <p:spPr>
          <a:xfrm>
            <a:off x="752474" y="1453907"/>
            <a:ext cx="2176462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MY" sz="3200" dirty="0" err="1"/>
              <a:t>Majikan</a:t>
            </a:r>
            <a:r>
              <a:rPr lang="en-MY" sz="3200" dirty="0"/>
              <a:t> </a:t>
            </a:r>
            <a:r>
              <a:rPr lang="en-MY" sz="3200" dirty="0" err="1"/>
              <a:t>boleh</a:t>
            </a:r>
            <a:r>
              <a:rPr lang="en-MY" sz="3200" dirty="0"/>
              <a:t> </a:t>
            </a:r>
            <a:r>
              <a:rPr lang="en-MY" sz="3200" dirty="0" err="1"/>
              <a:t>membuat</a:t>
            </a:r>
            <a:r>
              <a:rPr lang="en-MY" sz="3200" dirty="0"/>
              <a:t> </a:t>
            </a:r>
            <a:r>
              <a:rPr lang="en-MY" sz="3200" dirty="0" err="1"/>
              <a:t>pembayaran</a:t>
            </a:r>
            <a:r>
              <a:rPr lang="en-MY" sz="3200" dirty="0"/>
              <a:t> </a:t>
            </a:r>
            <a:r>
              <a:rPr lang="en-MY" sz="3200" dirty="0" err="1"/>
              <a:t>caruman</a:t>
            </a:r>
            <a:r>
              <a:rPr lang="en-MY" sz="3200" dirty="0"/>
              <a:t> </a:t>
            </a:r>
            <a:r>
              <a:rPr lang="en-MY" sz="3200" dirty="0" err="1"/>
              <a:t>melalui</a:t>
            </a:r>
            <a:r>
              <a:rPr lang="en-MY" sz="3200" dirty="0"/>
              <a:t>:-</a:t>
            </a:r>
          </a:p>
          <a:p>
            <a:pPr marL="1544644" lvl="1" indent="-457200">
              <a:buFont typeface="Wingdings" panose="05000000000000000000" pitchFamily="2" charset="2"/>
              <a:buChar char="Ø"/>
            </a:pPr>
            <a:r>
              <a:rPr lang="en-MY" sz="3200" dirty="0" err="1"/>
              <a:t>Perbankan</a:t>
            </a:r>
            <a:r>
              <a:rPr lang="en-MY" sz="3200" dirty="0"/>
              <a:t> Internet</a:t>
            </a:r>
          </a:p>
          <a:p>
            <a:pPr marL="1544644" lvl="1" indent="-457200">
              <a:buFont typeface="Wingdings" panose="05000000000000000000" pitchFamily="2" charset="2"/>
              <a:buChar char="Ø"/>
            </a:pPr>
            <a:r>
              <a:rPr lang="en-MY" sz="3200" dirty="0" err="1"/>
              <a:t>Kaunter</a:t>
            </a:r>
            <a:r>
              <a:rPr lang="en-MY" sz="3200" dirty="0"/>
              <a:t> </a:t>
            </a:r>
            <a:r>
              <a:rPr lang="en-MY" sz="3200" dirty="0" err="1"/>
              <a:t>Agen</a:t>
            </a:r>
            <a:r>
              <a:rPr lang="en-MY" sz="3200" dirty="0"/>
              <a:t> </a:t>
            </a:r>
            <a:r>
              <a:rPr lang="en-MY" sz="3200" dirty="0" err="1"/>
              <a:t>Pemungut</a:t>
            </a:r>
            <a:endParaRPr lang="en-MY" sz="3200" dirty="0"/>
          </a:p>
          <a:p>
            <a:pPr marL="1544644" lvl="1" indent="-457200">
              <a:buFont typeface="Wingdings" panose="05000000000000000000" pitchFamily="2" charset="2"/>
              <a:buChar char="Ø"/>
            </a:pPr>
            <a:r>
              <a:rPr lang="en-MY" sz="3200" dirty="0" err="1"/>
              <a:t>Kaunter</a:t>
            </a:r>
            <a:r>
              <a:rPr lang="en-MY" sz="3200" dirty="0"/>
              <a:t> </a:t>
            </a:r>
            <a:r>
              <a:rPr lang="en-MY" sz="3200" dirty="0" err="1"/>
              <a:t>Pejabat</a:t>
            </a:r>
            <a:r>
              <a:rPr lang="en-MY" sz="3200" dirty="0"/>
              <a:t> PERKESO</a:t>
            </a:r>
          </a:p>
          <a:p>
            <a:pPr marL="1544644" lvl="1" indent="-457200">
              <a:buFont typeface="Wingdings" panose="05000000000000000000" pitchFamily="2" charset="2"/>
              <a:buChar char="Ø"/>
            </a:pPr>
            <a:endParaRPr lang="en-MY" sz="3200" b="1" u="sng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MY" sz="3200" b="1" u="sng" dirty="0"/>
              <a:t>TEMPOH PEMBAYARAN CARUMAN</a:t>
            </a:r>
          </a:p>
          <a:p>
            <a:r>
              <a:rPr lang="en-MY" sz="3200" dirty="0" err="1"/>
              <a:t>Caruman</a:t>
            </a:r>
            <a:r>
              <a:rPr lang="en-MY" sz="3200" dirty="0"/>
              <a:t> </a:t>
            </a:r>
            <a:r>
              <a:rPr lang="en-MY" sz="3200" dirty="0" err="1"/>
              <a:t>hendaklah</a:t>
            </a:r>
            <a:r>
              <a:rPr lang="en-MY" sz="3200" dirty="0"/>
              <a:t> </a:t>
            </a:r>
            <a:r>
              <a:rPr lang="en-MY" sz="3200" dirty="0" err="1"/>
              <a:t>dibayar</a:t>
            </a:r>
            <a:r>
              <a:rPr lang="en-MY" sz="3200" dirty="0"/>
              <a:t> </a:t>
            </a:r>
            <a:r>
              <a:rPr lang="en-MY" sz="3200" dirty="0" err="1"/>
              <a:t>tidak</a:t>
            </a:r>
            <a:r>
              <a:rPr lang="en-MY" sz="3200" dirty="0"/>
              <a:t> </a:t>
            </a:r>
            <a:r>
              <a:rPr lang="en-MY" sz="3200" dirty="0" err="1"/>
              <a:t>lewat</a:t>
            </a:r>
            <a:r>
              <a:rPr lang="en-MY" sz="3200" dirty="0"/>
              <a:t> </a:t>
            </a:r>
            <a:r>
              <a:rPr lang="en-MY" sz="3200" dirty="0" err="1"/>
              <a:t>daripada</a:t>
            </a:r>
            <a:r>
              <a:rPr lang="en-MY" sz="3200" dirty="0"/>
              <a:t> 15 </a:t>
            </a:r>
            <a:r>
              <a:rPr lang="en-MY" sz="3200" dirty="0" err="1"/>
              <a:t>haribulan</a:t>
            </a:r>
            <a:r>
              <a:rPr lang="en-MY" sz="3200" dirty="0"/>
              <a:t> </a:t>
            </a:r>
            <a:r>
              <a:rPr lang="en-MY" sz="3200" dirty="0" err="1"/>
              <a:t>bagi</a:t>
            </a:r>
            <a:r>
              <a:rPr lang="en-MY" sz="3200" dirty="0"/>
              <a:t> </a:t>
            </a:r>
            <a:r>
              <a:rPr lang="en-MY" sz="3200" dirty="0" err="1"/>
              <a:t>caruman</a:t>
            </a:r>
            <a:r>
              <a:rPr lang="en-MY" sz="3200" dirty="0"/>
              <a:t> </a:t>
            </a:r>
            <a:r>
              <a:rPr lang="en-MY" sz="3200" dirty="0" err="1"/>
              <a:t>bulan</a:t>
            </a:r>
            <a:r>
              <a:rPr lang="en-MY" sz="3200" dirty="0"/>
              <a:t> </a:t>
            </a:r>
            <a:r>
              <a:rPr lang="en-MY" sz="3200" dirty="0" err="1"/>
              <a:t>sebelumnya</a:t>
            </a:r>
            <a:r>
              <a:rPr lang="en-MY" sz="3200" dirty="0"/>
              <a:t>. (</a:t>
            </a:r>
            <a:r>
              <a:rPr lang="en-MY" sz="3200" dirty="0" err="1"/>
              <a:t>contoh</a:t>
            </a:r>
            <a:r>
              <a:rPr lang="en-MY" sz="3200" dirty="0"/>
              <a:t>; </a:t>
            </a:r>
            <a:r>
              <a:rPr lang="en-MY" sz="3200" dirty="0" err="1"/>
              <a:t>caruman</a:t>
            </a:r>
            <a:r>
              <a:rPr lang="en-MY" sz="3200" dirty="0"/>
              <a:t> </a:t>
            </a:r>
            <a:r>
              <a:rPr lang="en-MY" sz="3200" dirty="0" err="1"/>
              <a:t>bulan</a:t>
            </a:r>
            <a:r>
              <a:rPr lang="en-MY" sz="3200" dirty="0"/>
              <a:t> </a:t>
            </a:r>
            <a:r>
              <a:rPr lang="en-MY" sz="3200" dirty="0" err="1"/>
              <a:t>Julai</a:t>
            </a:r>
            <a:r>
              <a:rPr lang="en-MY" sz="3200" dirty="0"/>
              <a:t> 2017 </a:t>
            </a:r>
            <a:r>
              <a:rPr lang="en-MY" sz="3200" dirty="0" err="1"/>
              <a:t>hendaklah</a:t>
            </a:r>
            <a:r>
              <a:rPr lang="en-MY" sz="3200" dirty="0"/>
              <a:t> </a:t>
            </a:r>
            <a:r>
              <a:rPr lang="en-MY" sz="3200" dirty="0" err="1"/>
              <a:t>dibayar</a:t>
            </a:r>
            <a:r>
              <a:rPr lang="en-MY" sz="3200" dirty="0"/>
              <a:t> </a:t>
            </a:r>
            <a:r>
              <a:rPr lang="en-MY" sz="3200" dirty="0" err="1"/>
              <a:t>tidak</a:t>
            </a:r>
            <a:r>
              <a:rPr lang="en-MY" sz="3200" dirty="0"/>
              <a:t> </a:t>
            </a:r>
            <a:r>
              <a:rPr lang="en-MY" sz="3200" dirty="0" err="1"/>
              <a:t>lewat</a:t>
            </a:r>
            <a:r>
              <a:rPr lang="en-MY" sz="3200" dirty="0"/>
              <a:t> </a:t>
            </a:r>
            <a:r>
              <a:rPr lang="en-MY" sz="3200" dirty="0" err="1"/>
              <a:t>daripada</a:t>
            </a:r>
            <a:r>
              <a:rPr lang="en-MY" sz="3200" dirty="0"/>
              <a:t> 15 </a:t>
            </a:r>
            <a:r>
              <a:rPr lang="en-MY" sz="3200" dirty="0" err="1"/>
              <a:t>Ogos</a:t>
            </a:r>
            <a:r>
              <a:rPr lang="en-MY" sz="3200" dirty="0"/>
              <a:t> 2017).</a:t>
            </a:r>
          </a:p>
          <a:p>
            <a:endParaRPr lang="en-MY" sz="3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MY" sz="3200" b="1" u="sng" dirty="0"/>
              <a:t>FAEDAH CARUMAN LEWAT BAYAR</a:t>
            </a:r>
          </a:p>
          <a:p>
            <a:r>
              <a:rPr lang="en-MY" sz="3200" dirty="0" err="1"/>
              <a:t>Faedah</a:t>
            </a:r>
            <a:r>
              <a:rPr lang="en-MY" sz="3200" dirty="0"/>
              <a:t> </a:t>
            </a:r>
            <a:r>
              <a:rPr lang="en-MY" sz="3200" dirty="0" err="1"/>
              <a:t>caruman</a:t>
            </a:r>
            <a:r>
              <a:rPr lang="en-MY" sz="3200" dirty="0"/>
              <a:t> </a:t>
            </a:r>
            <a:r>
              <a:rPr lang="en-MY" sz="3200" dirty="0" err="1"/>
              <a:t>lewat</a:t>
            </a:r>
            <a:r>
              <a:rPr lang="en-MY" sz="3200" dirty="0"/>
              <a:t> </a:t>
            </a:r>
            <a:r>
              <a:rPr lang="en-MY" sz="3200" dirty="0" err="1"/>
              <a:t>bayar</a:t>
            </a:r>
            <a:r>
              <a:rPr lang="en-MY" sz="3200" dirty="0"/>
              <a:t> </a:t>
            </a:r>
            <a:r>
              <a:rPr lang="en-MY" sz="3200" dirty="0" err="1"/>
              <a:t>akan</a:t>
            </a:r>
            <a:r>
              <a:rPr lang="en-MY" sz="3200" dirty="0"/>
              <a:t> </a:t>
            </a:r>
            <a:r>
              <a:rPr lang="en-MY" sz="3200" dirty="0" err="1"/>
              <a:t>dikenakan</a:t>
            </a:r>
            <a:r>
              <a:rPr lang="en-MY" sz="3200" dirty="0"/>
              <a:t> </a:t>
            </a:r>
            <a:r>
              <a:rPr lang="en-MY" sz="3200" dirty="0" err="1"/>
              <a:t>pada</a:t>
            </a:r>
            <a:r>
              <a:rPr lang="en-MY" sz="3200" dirty="0"/>
              <a:t> </a:t>
            </a:r>
            <a:r>
              <a:rPr lang="en-MY" sz="3200" dirty="0" err="1"/>
              <a:t>kadar</a:t>
            </a:r>
            <a:r>
              <a:rPr lang="en-MY" sz="3200" dirty="0"/>
              <a:t> 6% </a:t>
            </a:r>
            <a:r>
              <a:rPr lang="en-MY" sz="3200" dirty="0" err="1"/>
              <a:t>setahun</a:t>
            </a:r>
            <a:r>
              <a:rPr lang="en-MY" sz="3200" dirty="0"/>
              <a:t> </a:t>
            </a:r>
            <a:r>
              <a:rPr lang="en-MY" sz="3200" dirty="0" err="1"/>
              <a:t>bagi</a:t>
            </a:r>
            <a:r>
              <a:rPr lang="en-MY" sz="3200" dirty="0"/>
              <a:t> </a:t>
            </a:r>
            <a:r>
              <a:rPr lang="en-MY" sz="3200" dirty="0" err="1"/>
              <a:t>tiap-tiap</a:t>
            </a:r>
            <a:r>
              <a:rPr lang="en-MY" sz="3200" dirty="0"/>
              <a:t> </a:t>
            </a:r>
            <a:r>
              <a:rPr lang="en-MY" sz="3200" dirty="0" err="1"/>
              <a:t>satu</a:t>
            </a:r>
            <a:r>
              <a:rPr lang="en-MY" sz="3200" dirty="0"/>
              <a:t> </a:t>
            </a:r>
            <a:r>
              <a:rPr lang="en-MY" sz="3200" dirty="0" err="1"/>
              <a:t>hari</a:t>
            </a:r>
            <a:r>
              <a:rPr lang="en-MY" sz="3200" dirty="0"/>
              <a:t> </a:t>
            </a:r>
            <a:r>
              <a:rPr lang="en-MY" sz="3200" dirty="0" err="1"/>
              <a:t>caruman</a:t>
            </a:r>
            <a:r>
              <a:rPr lang="en-MY" sz="3200" dirty="0"/>
              <a:t> yang </a:t>
            </a:r>
            <a:r>
              <a:rPr lang="en-MY" sz="3200" dirty="0" err="1"/>
              <a:t>tidak</a:t>
            </a:r>
            <a:r>
              <a:rPr lang="en-MY" sz="3200" dirty="0"/>
              <a:t> </a:t>
            </a:r>
            <a:r>
              <a:rPr lang="en-MY" sz="3200" dirty="0" err="1"/>
              <a:t>dibayar</a:t>
            </a:r>
            <a:r>
              <a:rPr lang="en-MY" sz="3200" dirty="0"/>
              <a:t> </a:t>
            </a:r>
            <a:r>
              <a:rPr lang="en-MY" sz="3200" dirty="0" err="1"/>
              <a:t>dalam</a:t>
            </a:r>
            <a:r>
              <a:rPr lang="en-MY" sz="3200" dirty="0"/>
              <a:t> </a:t>
            </a:r>
            <a:r>
              <a:rPr lang="en-MY" sz="3200" dirty="0" err="1"/>
              <a:t>tempoh</a:t>
            </a:r>
            <a:r>
              <a:rPr lang="en-MY" sz="3200" dirty="0"/>
              <a:t> yang </a:t>
            </a:r>
            <a:r>
              <a:rPr lang="en-MY" sz="3200" dirty="0" err="1"/>
              <a:t>ditetapkan</a:t>
            </a:r>
            <a:r>
              <a:rPr lang="en-MY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496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3562818" y="12904634"/>
            <a:ext cx="824808" cy="676705"/>
          </a:xfrm>
        </p:spPr>
        <p:txBody>
          <a:bodyPr/>
          <a:lstStyle/>
          <a:p>
            <a:r>
              <a:rPr lang="en-US" dirty="0"/>
              <a:t>19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95300" y="274638"/>
            <a:ext cx="21054884" cy="1143000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algn="l"/>
            <a:r>
              <a:rPr lang="en-US" sz="4000" b="1" dirty="0">
                <a:solidFill>
                  <a:schemeClr val="tx1"/>
                </a:solidFill>
              </a:rPr>
              <a:t>JENIS-JENIS KESALAHAN DAN KADAR KOMPAUN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8808A457-E723-4CA1-80EB-D37EF2A28D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183265"/>
              </p:ext>
            </p:extLst>
          </p:nvPr>
        </p:nvGraphicFramePr>
        <p:xfrm>
          <a:off x="1000125" y="1468987"/>
          <a:ext cx="21288375" cy="1094807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17660">
                  <a:extLst>
                    <a:ext uri="{9D8B030D-6E8A-4147-A177-3AD203B41FA5}">
                      <a16:colId xmlns="" xmlns:a16="http://schemas.microsoft.com/office/drawing/2014/main" val="2667656934"/>
                    </a:ext>
                  </a:extLst>
                </a:gridCol>
                <a:gridCol w="3497165">
                  <a:extLst>
                    <a:ext uri="{9D8B030D-6E8A-4147-A177-3AD203B41FA5}">
                      <a16:colId xmlns="" xmlns:a16="http://schemas.microsoft.com/office/drawing/2014/main" val="1082496021"/>
                    </a:ext>
                  </a:extLst>
                </a:gridCol>
                <a:gridCol w="5935133">
                  <a:extLst>
                    <a:ext uri="{9D8B030D-6E8A-4147-A177-3AD203B41FA5}">
                      <a16:colId xmlns="" xmlns:a16="http://schemas.microsoft.com/office/drawing/2014/main" val="2876997005"/>
                    </a:ext>
                  </a:extLst>
                </a:gridCol>
                <a:gridCol w="8066617">
                  <a:extLst>
                    <a:ext uri="{9D8B030D-6E8A-4147-A177-3AD203B41FA5}">
                      <a16:colId xmlns="" xmlns:a16="http://schemas.microsoft.com/office/drawing/2014/main" val="1541866103"/>
                    </a:ext>
                  </a:extLst>
                </a:gridCol>
                <a:gridCol w="2971800">
                  <a:extLst>
                    <a:ext uri="{9D8B030D-6E8A-4147-A177-3AD203B41FA5}">
                      <a16:colId xmlns="" xmlns:a16="http://schemas.microsoft.com/office/drawing/2014/main" val="1280011269"/>
                    </a:ext>
                  </a:extLst>
                </a:gridCol>
              </a:tblGrid>
              <a:tr h="1007998">
                <a:tc>
                  <a:txBody>
                    <a:bodyPr/>
                    <a:lstStyle/>
                    <a:p>
                      <a:pPr algn="ctr"/>
                      <a:r>
                        <a:rPr lang="en-MY" sz="3200" dirty="0" err="1"/>
                        <a:t>Bil</a:t>
                      </a:r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200" dirty="0" err="1"/>
                        <a:t>Peruntukan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Perundangan</a:t>
                      </a:r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200" dirty="0" err="1"/>
                        <a:t>Jenis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Kesalahan</a:t>
                      </a:r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200" dirty="0" err="1"/>
                        <a:t>Kriteria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Kesalahan</a:t>
                      </a:r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200" dirty="0" err="1"/>
                        <a:t>Amaun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Kompaun</a:t>
                      </a:r>
                      <a:endParaRPr lang="en-MY" sz="3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00471397"/>
                  </a:ext>
                </a:extLst>
              </a:tr>
              <a:tr h="1007998">
                <a:tc>
                  <a:txBody>
                    <a:bodyPr/>
                    <a:lstStyle/>
                    <a:p>
                      <a:pPr algn="ctr"/>
                      <a:r>
                        <a:rPr lang="en-MY" sz="3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200" dirty="0" err="1"/>
                        <a:t>Seksyen</a:t>
                      </a:r>
                      <a:r>
                        <a:rPr lang="en-MY" sz="3200" dirty="0"/>
                        <a:t>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200" dirty="0" err="1"/>
                        <a:t>Lewat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Daftar</a:t>
                      </a:r>
                      <a:r>
                        <a:rPr lang="en-MY" sz="3200" dirty="0"/>
                        <a:t> Perusahaan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MY" sz="3200" b="1" dirty="0" err="1"/>
                        <a:t>Tempoh</a:t>
                      </a:r>
                      <a:r>
                        <a:rPr lang="en-MY" sz="3200" b="1" dirty="0"/>
                        <a:t> </a:t>
                      </a:r>
                      <a:r>
                        <a:rPr lang="en-MY" sz="3200" b="1" dirty="0" err="1"/>
                        <a:t>Kelewatan</a:t>
                      </a:r>
                      <a:r>
                        <a:rPr lang="en-MY" sz="3200" b="1" dirty="0"/>
                        <a:t> </a:t>
                      </a:r>
                      <a:r>
                        <a:rPr lang="en-MY" sz="3200" b="1" dirty="0" err="1"/>
                        <a:t>Mendaftar</a:t>
                      </a:r>
                      <a:r>
                        <a:rPr lang="en-MY" sz="3200" b="1" dirty="0"/>
                        <a:t>;</a:t>
                      </a:r>
                    </a:p>
                    <a:p>
                      <a:pPr algn="ctr"/>
                      <a:endParaRPr lang="en-MY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MY" sz="3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62336592"/>
                  </a:ext>
                </a:extLst>
              </a:tr>
              <a:tr h="547199">
                <a:tc>
                  <a:txBody>
                    <a:bodyPr/>
                    <a:lstStyle/>
                    <a:p>
                      <a:pPr algn="ctr"/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MY" sz="3200" dirty="0" err="1"/>
                        <a:t>Melebihi</a:t>
                      </a:r>
                      <a:r>
                        <a:rPr lang="en-MY" sz="3200" dirty="0"/>
                        <a:t> 30 </a:t>
                      </a:r>
                      <a:r>
                        <a:rPr lang="en-MY" sz="3200" dirty="0" err="1"/>
                        <a:t>hari</a:t>
                      </a:r>
                      <a:r>
                        <a:rPr lang="en-MY" sz="3200" dirty="0"/>
                        <a:t> TETAPI </a:t>
                      </a:r>
                      <a:r>
                        <a:rPr lang="en-MY" sz="3200" dirty="0" err="1"/>
                        <a:t>kurang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dari</a:t>
                      </a:r>
                      <a:r>
                        <a:rPr lang="en-MY" sz="3200" dirty="0"/>
                        <a:t> 1 </a:t>
                      </a:r>
                      <a:r>
                        <a:rPr lang="en-MY" sz="3200" dirty="0" err="1"/>
                        <a:t>tahun</a:t>
                      </a:r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200" dirty="0"/>
                        <a:t>RM500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06591091"/>
                  </a:ext>
                </a:extLst>
              </a:tr>
              <a:tr h="547199">
                <a:tc>
                  <a:txBody>
                    <a:bodyPr/>
                    <a:lstStyle/>
                    <a:p>
                      <a:pPr algn="ctr"/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MY" sz="3200" dirty="0" err="1"/>
                        <a:t>Melebihi</a:t>
                      </a:r>
                      <a:r>
                        <a:rPr lang="en-MY" sz="3200" dirty="0"/>
                        <a:t> 1 </a:t>
                      </a:r>
                      <a:r>
                        <a:rPr lang="en-MY" sz="3200" dirty="0" err="1"/>
                        <a:t>tahun</a:t>
                      </a:r>
                      <a:r>
                        <a:rPr lang="en-MY" sz="3200" dirty="0"/>
                        <a:t> TETAPI </a:t>
                      </a:r>
                      <a:r>
                        <a:rPr lang="en-MY" sz="3200" dirty="0" err="1"/>
                        <a:t>kurang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dari</a:t>
                      </a:r>
                      <a:r>
                        <a:rPr lang="en-MY" sz="3200" dirty="0"/>
                        <a:t> 2 </a:t>
                      </a:r>
                      <a:r>
                        <a:rPr lang="en-MY" sz="3200" dirty="0" err="1"/>
                        <a:t>tahun</a:t>
                      </a:r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200" dirty="0"/>
                        <a:t>RM1500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7760227"/>
                  </a:ext>
                </a:extLst>
              </a:tr>
              <a:tr h="547199">
                <a:tc>
                  <a:txBody>
                    <a:bodyPr/>
                    <a:lstStyle/>
                    <a:p>
                      <a:pPr algn="ctr"/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MY" sz="3200" dirty="0" err="1"/>
                        <a:t>Melebihi</a:t>
                      </a:r>
                      <a:r>
                        <a:rPr lang="en-MY" sz="3200" dirty="0"/>
                        <a:t> 1 </a:t>
                      </a:r>
                      <a:r>
                        <a:rPr lang="en-MY" sz="3200" dirty="0" err="1"/>
                        <a:t>tahun</a:t>
                      </a:r>
                      <a:r>
                        <a:rPr lang="en-MY" sz="3200" dirty="0"/>
                        <a:t> TETAPI </a:t>
                      </a:r>
                      <a:r>
                        <a:rPr lang="en-MY" sz="3200" dirty="0" err="1"/>
                        <a:t>kurang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dari</a:t>
                      </a:r>
                      <a:r>
                        <a:rPr lang="en-MY" sz="3200" dirty="0"/>
                        <a:t> 5 </a:t>
                      </a:r>
                      <a:r>
                        <a:rPr lang="en-MY" sz="3200" dirty="0" err="1"/>
                        <a:t>tahun</a:t>
                      </a:r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200" dirty="0"/>
                        <a:t>RM2000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38742384"/>
                  </a:ext>
                </a:extLst>
              </a:tr>
              <a:tr h="547199">
                <a:tc>
                  <a:txBody>
                    <a:bodyPr/>
                    <a:lstStyle/>
                    <a:p>
                      <a:pPr algn="ctr"/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MY" sz="3200" dirty="0" err="1"/>
                        <a:t>Melebihi</a:t>
                      </a:r>
                      <a:r>
                        <a:rPr lang="en-MY" sz="3200" dirty="0"/>
                        <a:t> 5 </a:t>
                      </a:r>
                      <a:r>
                        <a:rPr lang="en-MY" sz="3200" dirty="0" err="1"/>
                        <a:t>tahun</a:t>
                      </a:r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200" dirty="0"/>
                        <a:t>RM4000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38903780"/>
                  </a:ext>
                </a:extLst>
              </a:tr>
              <a:tr h="547199">
                <a:tc>
                  <a:txBody>
                    <a:bodyPr/>
                    <a:lstStyle/>
                    <a:p>
                      <a:pPr algn="ctr"/>
                      <a:r>
                        <a:rPr lang="en-MY" sz="3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200" dirty="0" err="1"/>
                        <a:t>Seksyen</a:t>
                      </a:r>
                      <a:r>
                        <a:rPr lang="en-MY" sz="3200" dirty="0"/>
                        <a:t>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200" dirty="0" err="1"/>
                        <a:t>Lewat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Daftar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Pekerja</a:t>
                      </a:r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MY" sz="3200" b="1" dirty="0" err="1"/>
                        <a:t>Tempoh</a:t>
                      </a:r>
                      <a:r>
                        <a:rPr lang="en-MY" sz="3200" b="1" dirty="0"/>
                        <a:t> </a:t>
                      </a:r>
                      <a:r>
                        <a:rPr lang="en-MY" sz="3200" b="1" dirty="0" err="1"/>
                        <a:t>Kelewatan</a:t>
                      </a:r>
                      <a:r>
                        <a:rPr lang="en-MY" sz="3200" b="1" dirty="0"/>
                        <a:t> </a:t>
                      </a:r>
                      <a:r>
                        <a:rPr lang="en-MY" sz="3200" b="1" dirty="0" err="1"/>
                        <a:t>Mendaftar</a:t>
                      </a:r>
                      <a:r>
                        <a:rPr lang="en-MY" sz="3200" b="1" dirty="0"/>
                        <a:t>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3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51498886"/>
                  </a:ext>
                </a:extLst>
              </a:tr>
              <a:tr h="547199">
                <a:tc>
                  <a:txBody>
                    <a:bodyPr/>
                    <a:lstStyle/>
                    <a:p>
                      <a:pPr algn="ctr"/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MY" sz="3200" dirty="0" err="1"/>
                        <a:t>Melebihi</a:t>
                      </a:r>
                      <a:r>
                        <a:rPr lang="en-MY" sz="3200" dirty="0"/>
                        <a:t> 30 </a:t>
                      </a:r>
                      <a:r>
                        <a:rPr lang="en-MY" sz="3200" dirty="0" err="1"/>
                        <a:t>hari</a:t>
                      </a:r>
                      <a:r>
                        <a:rPr lang="en-MY" sz="3200" dirty="0"/>
                        <a:t> TETAPI </a:t>
                      </a:r>
                      <a:r>
                        <a:rPr lang="en-MY" sz="3200" dirty="0" err="1"/>
                        <a:t>kurang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dari</a:t>
                      </a:r>
                      <a:r>
                        <a:rPr lang="en-MY" sz="3200" dirty="0"/>
                        <a:t> 1 </a:t>
                      </a:r>
                      <a:r>
                        <a:rPr lang="en-MY" sz="3200" dirty="0" err="1"/>
                        <a:t>tahun</a:t>
                      </a:r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200" dirty="0"/>
                        <a:t>RM500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33046039"/>
                  </a:ext>
                </a:extLst>
              </a:tr>
              <a:tr h="547199">
                <a:tc>
                  <a:txBody>
                    <a:bodyPr/>
                    <a:lstStyle/>
                    <a:p>
                      <a:pPr algn="ctr"/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MY" sz="3200" dirty="0" err="1"/>
                        <a:t>Melebihi</a:t>
                      </a:r>
                      <a:r>
                        <a:rPr lang="en-MY" sz="3200" dirty="0"/>
                        <a:t> 1 </a:t>
                      </a:r>
                      <a:r>
                        <a:rPr lang="en-MY" sz="3200" dirty="0" err="1"/>
                        <a:t>tahun</a:t>
                      </a:r>
                      <a:r>
                        <a:rPr lang="en-MY" sz="3200" dirty="0"/>
                        <a:t> TETAPI </a:t>
                      </a:r>
                      <a:r>
                        <a:rPr lang="en-MY" sz="3200" dirty="0" err="1"/>
                        <a:t>kurang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dari</a:t>
                      </a:r>
                      <a:r>
                        <a:rPr lang="en-MY" sz="3200" dirty="0"/>
                        <a:t> 2 </a:t>
                      </a:r>
                      <a:r>
                        <a:rPr lang="en-MY" sz="3200" dirty="0" err="1"/>
                        <a:t>tahun</a:t>
                      </a:r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200" dirty="0"/>
                        <a:t>RM1500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9787366"/>
                  </a:ext>
                </a:extLst>
              </a:tr>
              <a:tr h="547199">
                <a:tc>
                  <a:txBody>
                    <a:bodyPr/>
                    <a:lstStyle/>
                    <a:p>
                      <a:pPr algn="ctr"/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MY" sz="3200" dirty="0" err="1"/>
                        <a:t>Melebihi</a:t>
                      </a:r>
                      <a:r>
                        <a:rPr lang="en-MY" sz="3200" dirty="0"/>
                        <a:t> 1 </a:t>
                      </a:r>
                      <a:r>
                        <a:rPr lang="en-MY" sz="3200" dirty="0" err="1"/>
                        <a:t>tahun</a:t>
                      </a:r>
                      <a:r>
                        <a:rPr lang="en-MY" sz="3200" dirty="0"/>
                        <a:t> TETAPI </a:t>
                      </a:r>
                      <a:r>
                        <a:rPr lang="en-MY" sz="3200" dirty="0" err="1"/>
                        <a:t>kurang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dari</a:t>
                      </a:r>
                      <a:r>
                        <a:rPr lang="en-MY" sz="3200" dirty="0"/>
                        <a:t> 5 </a:t>
                      </a:r>
                      <a:r>
                        <a:rPr lang="en-MY" sz="3200" dirty="0" err="1"/>
                        <a:t>tahun</a:t>
                      </a:r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200" dirty="0"/>
                        <a:t>RM2000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20700544"/>
                  </a:ext>
                </a:extLst>
              </a:tr>
              <a:tr h="555265">
                <a:tc>
                  <a:txBody>
                    <a:bodyPr/>
                    <a:lstStyle/>
                    <a:p>
                      <a:pPr algn="ctr"/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MY" sz="3200" dirty="0" err="1"/>
                        <a:t>Melebihi</a:t>
                      </a:r>
                      <a:r>
                        <a:rPr lang="en-MY" sz="3200" dirty="0"/>
                        <a:t> 5 </a:t>
                      </a:r>
                      <a:r>
                        <a:rPr lang="en-MY" sz="3200" dirty="0" err="1"/>
                        <a:t>tahun</a:t>
                      </a:r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200" dirty="0"/>
                        <a:t>RM4000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042341"/>
                  </a:ext>
                </a:extLst>
              </a:tr>
              <a:tr h="1468797">
                <a:tc>
                  <a:txBody>
                    <a:bodyPr/>
                    <a:lstStyle/>
                    <a:p>
                      <a:pPr algn="ctr"/>
                      <a:r>
                        <a:rPr lang="en-MY" sz="3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200" dirty="0" err="1"/>
                        <a:t>Peraturan</a:t>
                      </a:r>
                      <a:r>
                        <a:rPr lang="en-MY" sz="3200" dirty="0"/>
                        <a:t> 34(1) </a:t>
                      </a:r>
                      <a:r>
                        <a:rPr lang="en-MY" sz="3200" dirty="0" err="1"/>
                        <a:t>dan</a:t>
                      </a:r>
                      <a:r>
                        <a:rPr lang="en-MY" sz="3200" dirty="0"/>
                        <a:t> (2)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200" dirty="0" err="1"/>
                        <a:t>Gagal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menyediakan</a:t>
                      </a:r>
                      <a:r>
                        <a:rPr lang="en-MY" sz="3200" dirty="0"/>
                        <a:t>/</a:t>
                      </a:r>
                      <a:r>
                        <a:rPr lang="en-MY" sz="3200" dirty="0" err="1"/>
                        <a:t>menyimpan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daftar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pekerja</a:t>
                      </a:r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MY" sz="3200" b="1" dirty="0" err="1"/>
                        <a:t>Gagal</a:t>
                      </a:r>
                      <a:r>
                        <a:rPr lang="en-MY" sz="3200" b="1" dirty="0"/>
                        <a:t> </a:t>
                      </a:r>
                      <a:r>
                        <a:rPr lang="en-MY" sz="3200" b="1" dirty="0" err="1"/>
                        <a:t>Menyediakan</a:t>
                      </a:r>
                      <a:r>
                        <a:rPr lang="en-MY" sz="3200" b="1" dirty="0"/>
                        <a:t>/</a:t>
                      </a:r>
                      <a:r>
                        <a:rPr lang="en-MY" sz="3200" b="1" dirty="0" err="1"/>
                        <a:t>Menyimpan</a:t>
                      </a:r>
                      <a:r>
                        <a:rPr lang="en-MY" sz="3200" b="1" dirty="0"/>
                        <a:t> </a:t>
                      </a:r>
                      <a:r>
                        <a:rPr lang="en-MY" sz="3200" b="1" dirty="0" err="1"/>
                        <a:t>Daftar</a:t>
                      </a:r>
                      <a:r>
                        <a:rPr lang="en-MY" sz="3200" b="1" dirty="0"/>
                        <a:t> </a:t>
                      </a:r>
                      <a:r>
                        <a:rPr lang="en-MY" sz="3200" b="1" dirty="0" err="1"/>
                        <a:t>Pekerja</a:t>
                      </a:r>
                      <a:endParaRPr lang="en-MY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3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93413213"/>
                  </a:ext>
                </a:extLst>
              </a:tr>
              <a:tr h="1007998">
                <a:tc>
                  <a:txBody>
                    <a:bodyPr/>
                    <a:lstStyle/>
                    <a:p>
                      <a:pPr algn="ctr"/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MY" sz="3200" b="0" dirty="0" err="1"/>
                        <a:t>Dalam</a:t>
                      </a:r>
                      <a:r>
                        <a:rPr lang="en-MY" sz="3200" b="0" dirty="0"/>
                        <a:t> </a:t>
                      </a:r>
                      <a:r>
                        <a:rPr lang="en-MY" sz="3200" b="0" dirty="0" err="1"/>
                        <a:t>tempoh</a:t>
                      </a:r>
                      <a:r>
                        <a:rPr lang="en-MY" sz="3200" b="0" dirty="0"/>
                        <a:t> 7 </a:t>
                      </a:r>
                      <a:r>
                        <a:rPr lang="en-MY" sz="3200" b="0" dirty="0" err="1"/>
                        <a:t>tahun</a:t>
                      </a:r>
                      <a:r>
                        <a:rPr lang="en-MY" sz="3200" b="0" dirty="0"/>
                        <a:t> </a:t>
                      </a:r>
                      <a:r>
                        <a:rPr lang="en-MY" sz="3200" b="0" dirty="0" err="1"/>
                        <a:t>kebelakangan</a:t>
                      </a:r>
                      <a:r>
                        <a:rPr lang="en-MY" sz="3200" b="0" dirty="0"/>
                        <a:t> </a:t>
                      </a:r>
                      <a:r>
                        <a:rPr lang="en-MY" sz="3200" b="0" dirty="0" err="1"/>
                        <a:t>pada</a:t>
                      </a:r>
                      <a:r>
                        <a:rPr lang="en-MY" sz="3200" b="0" dirty="0"/>
                        <a:t> </a:t>
                      </a:r>
                      <a:r>
                        <a:rPr lang="en-MY" sz="3200" b="0" dirty="0" err="1"/>
                        <a:t>pemeriksaan</a:t>
                      </a:r>
                      <a:r>
                        <a:rPr lang="en-MY" sz="3200" b="0" dirty="0"/>
                        <a:t> </a:t>
                      </a:r>
                      <a:r>
                        <a:rPr lang="en-MY" sz="3200" b="0" dirty="0" err="1"/>
                        <a:t>pertama</a:t>
                      </a:r>
                      <a:endParaRPr lang="en-MY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200" dirty="0"/>
                        <a:t>RM300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37024593"/>
                  </a:ext>
                </a:extLst>
              </a:tr>
              <a:tr h="1007998">
                <a:tc>
                  <a:txBody>
                    <a:bodyPr/>
                    <a:lstStyle/>
                    <a:p>
                      <a:pPr algn="ctr"/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MY" sz="3200" b="0" dirty="0" err="1"/>
                        <a:t>Dalam</a:t>
                      </a:r>
                      <a:r>
                        <a:rPr lang="en-MY" sz="3200" b="0" dirty="0"/>
                        <a:t> </a:t>
                      </a:r>
                      <a:r>
                        <a:rPr lang="en-MY" sz="3200" b="0" dirty="0" err="1"/>
                        <a:t>tempoh</a:t>
                      </a:r>
                      <a:r>
                        <a:rPr lang="en-MY" sz="3200" b="0" dirty="0"/>
                        <a:t> 7 </a:t>
                      </a:r>
                      <a:r>
                        <a:rPr lang="en-MY" sz="3200" b="0" dirty="0" err="1"/>
                        <a:t>tahun</a:t>
                      </a:r>
                      <a:r>
                        <a:rPr lang="en-MY" sz="3200" b="0" dirty="0"/>
                        <a:t> </a:t>
                      </a:r>
                      <a:r>
                        <a:rPr lang="en-MY" sz="3200" b="0" dirty="0" err="1"/>
                        <a:t>kebelakangan</a:t>
                      </a:r>
                      <a:r>
                        <a:rPr lang="en-MY" sz="3200" b="0" dirty="0"/>
                        <a:t> </a:t>
                      </a:r>
                      <a:r>
                        <a:rPr lang="en-MY" sz="3200" b="0" dirty="0" err="1"/>
                        <a:t>pada</a:t>
                      </a:r>
                      <a:r>
                        <a:rPr lang="en-MY" sz="3200" b="0" dirty="0"/>
                        <a:t> </a:t>
                      </a:r>
                      <a:r>
                        <a:rPr lang="en-MY" sz="3200" b="0" dirty="0" err="1"/>
                        <a:t>pemeriksaan</a:t>
                      </a:r>
                      <a:r>
                        <a:rPr lang="en-MY" sz="3200" b="0" dirty="0"/>
                        <a:t> </a:t>
                      </a:r>
                      <a:r>
                        <a:rPr lang="en-MY" sz="3200" b="0" dirty="0" err="1"/>
                        <a:t>kedua</a:t>
                      </a:r>
                      <a:r>
                        <a:rPr lang="en-MY" sz="3200" b="0" dirty="0"/>
                        <a:t> </a:t>
                      </a:r>
                      <a:r>
                        <a:rPr lang="en-MY" sz="3200" b="0" dirty="0" err="1"/>
                        <a:t>dan</a:t>
                      </a:r>
                      <a:r>
                        <a:rPr lang="en-MY" sz="3200" b="0" dirty="0"/>
                        <a:t> </a:t>
                      </a:r>
                      <a:r>
                        <a:rPr lang="en-MY" sz="3200" b="0" dirty="0" err="1"/>
                        <a:t>seterusnya</a:t>
                      </a:r>
                      <a:endParaRPr lang="en-MY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200" dirty="0"/>
                        <a:t>RM600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19125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5316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3562818" y="12904634"/>
            <a:ext cx="824808" cy="676705"/>
          </a:xfrm>
        </p:spPr>
        <p:txBody>
          <a:bodyPr/>
          <a:lstStyle/>
          <a:p>
            <a:r>
              <a:rPr lang="en-US" dirty="0"/>
              <a:t>20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95300" y="274638"/>
            <a:ext cx="21054884" cy="1143000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algn="l"/>
            <a:r>
              <a:rPr lang="en-US" sz="4000" b="1" dirty="0">
                <a:solidFill>
                  <a:schemeClr val="tx1"/>
                </a:solidFill>
              </a:rPr>
              <a:t>JENIS-JENIS KESALAHAN DAN KADAR KOMPAUN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8808A457-E723-4CA1-80EB-D37EF2A28D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975952"/>
              </p:ext>
            </p:extLst>
          </p:nvPr>
        </p:nvGraphicFramePr>
        <p:xfrm>
          <a:off x="1000125" y="1468987"/>
          <a:ext cx="21288375" cy="9966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17660">
                  <a:extLst>
                    <a:ext uri="{9D8B030D-6E8A-4147-A177-3AD203B41FA5}">
                      <a16:colId xmlns="" xmlns:a16="http://schemas.microsoft.com/office/drawing/2014/main" val="2667656934"/>
                    </a:ext>
                  </a:extLst>
                </a:gridCol>
                <a:gridCol w="3497165">
                  <a:extLst>
                    <a:ext uri="{9D8B030D-6E8A-4147-A177-3AD203B41FA5}">
                      <a16:colId xmlns="" xmlns:a16="http://schemas.microsoft.com/office/drawing/2014/main" val="1082496021"/>
                    </a:ext>
                  </a:extLst>
                </a:gridCol>
                <a:gridCol w="5935133">
                  <a:extLst>
                    <a:ext uri="{9D8B030D-6E8A-4147-A177-3AD203B41FA5}">
                      <a16:colId xmlns="" xmlns:a16="http://schemas.microsoft.com/office/drawing/2014/main" val="2876997005"/>
                    </a:ext>
                  </a:extLst>
                </a:gridCol>
                <a:gridCol w="8066617">
                  <a:extLst>
                    <a:ext uri="{9D8B030D-6E8A-4147-A177-3AD203B41FA5}">
                      <a16:colId xmlns="" xmlns:a16="http://schemas.microsoft.com/office/drawing/2014/main" val="1541866103"/>
                    </a:ext>
                  </a:extLst>
                </a:gridCol>
                <a:gridCol w="2971800">
                  <a:extLst>
                    <a:ext uri="{9D8B030D-6E8A-4147-A177-3AD203B41FA5}">
                      <a16:colId xmlns="" xmlns:a16="http://schemas.microsoft.com/office/drawing/2014/main" val="1280011269"/>
                    </a:ext>
                  </a:extLst>
                </a:gridCol>
              </a:tblGrid>
              <a:tr h="1007998">
                <a:tc>
                  <a:txBody>
                    <a:bodyPr/>
                    <a:lstStyle/>
                    <a:p>
                      <a:pPr algn="ctr"/>
                      <a:r>
                        <a:rPr lang="en-MY" sz="3200" dirty="0" err="1"/>
                        <a:t>Bil</a:t>
                      </a:r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200" dirty="0" err="1"/>
                        <a:t>Peruntukan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Perundangan</a:t>
                      </a:r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200" dirty="0" err="1"/>
                        <a:t>Jenis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Kesalahan</a:t>
                      </a:r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200" dirty="0" err="1"/>
                        <a:t>Kriteria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Kesalahan</a:t>
                      </a:r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200" dirty="0" err="1"/>
                        <a:t>Amaun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Kompaun</a:t>
                      </a:r>
                      <a:endParaRPr lang="en-MY" sz="3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00471397"/>
                  </a:ext>
                </a:extLst>
              </a:tr>
              <a:tr h="1007998">
                <a:tc>
                  <a:txBody>
                    <a:bodyPr/>
                    <a:lstStyle/>
                    <a:p>
                      <a:pPr algn="ctr"/>
                      <a:r>
                        <a:rPr lang="en-MY" sz="3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200" dirty="0" err="1"/>
                        <a:t>Peraturan</a:t>
                      </a:r>
                      <a:r>
                        <a:rPr lang="en-MY" sz="3200" dirty="0"/>
                        <a:t> 71(1) </a:t>
                      </a:r>
                      <a:r>
                        <a:rPr lang="en-MY" sz="3200" dirty="0" err="1"/>
                        <a:t>dan</a:t>
                      </a:r>
                      <a:r>
                        <a:rPr lang="en-MY" sz="3200" dirty="0"/>
                        <a:t> (2)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200" dirty="0" err="1"/>
                        <a:t>Lewat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melaporkan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kemalangan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dalam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tempoh</a:t>
                      </a:r>
                      <a:r>
                        <a:rPr lang="en-MY" sz="3200" dirty="0"/>
                        <a:t> yang </a:t>
                      </a:r>
                      <a:r>
                        <a:rPr lang="en-MY" sz="3200" dirty="0" err="1"/>
                        <a:t>ditetapkan</a:t>
                      </a:r>
                      <a:endParaRPr lang="en-MY" sz="3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MY" sz="3200" b="1" dirty="0" err="1"/>
                        <a:t>Kes</a:t>
                      </a:r>
                      <a:r>
                        <a:rPr lang="en-MY" sz="3200" b="1" dirty="0"/>
                        <a:t> </a:t>
                      </a:r>
                      <a:r>
                        <a:rPr lang="en-MY" sz="3200" b="1" dirty="0" err="1"/>
                        <a:t>Kematian</a:t>
                      </a:r>
                      <a:r>
                        <a:rPr lang="en-MY" sz="3200" b="1" dirty="0"/>
                        <a:t>:</a:t>
                      </a:r>
                    </a:p>
                    <a:p>
                      <a:pPr algn="l"/>
                      <a:r>
                        <a:rPr lang="en-MY" sz="3200" b="1" dirty="0" err="1"/>
                        <a:t>Tempoh</a:t>
                      </a:r>
                      <a:r>
                        <a:rPr lang="en-MY" sz="3200" b="1" dirty="0"/>
                        <a:t> </a:t>
                      </a:r>
                      <a:r>
                        <a:rPr lang="en-MY" sz="3200" b="1" dirty="0" err="1"/>
                        <a:t>Kelewatan</a:t>
                      </a:r>
                      <a:r>
                        <a:rPr lang="en-MY" sz="3200" b="1" dirty="0"/>
                        <a:t> </a:t>
                      </a:r>
                      <a:r>
                        <a:rPr lang="en-MY" sz="3200" b="1" dirty="0" err="1"/>
                        <a:t>Melapor</a:t>
                      </a:r>
                      <a:r>
                        <a:rPr lang="en-MY" sz="3200" b="1" dirty="0"/>
                        <a:t>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MY" sz="3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62336592"/>
                  </a:ext>
                </a:extLst>
              </a:tr>
              <a:tr h="547199">
                <a:tc>
                  <a:txBody>
                    <a:bodyPr/>
                    <a:lstStyle/>
                    <a:p>
                      <a:pPr algn="ctr"/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MY" sz="3200" dirty="0" err="1"/>
                        <a:t>Melebihi</a:t>
                      </a:r>
                      <a:r>
                        <a:rPr lang="en-MY" sz="3200" dirty="0"/>
                        <a:t> 2 </a:t>
                      </a:r>
                      <a:r>
                        <a:rPr lang="en-MY" sz="3200" dirty="0" err="1"/>
                        <a:t>bulan</a:t>
                      </a:r>
                      <a:r>
                        <a:rPr lang="en-MY" sz="3200" dirty="0"/>
                        <a:t> TETAPI </a:t>
                      </a:r>
                      <a:r>
                        <a:rPr lang="en-MY" sz="3200" dirty="0" err="1"/>
                        <a:t>kurang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dari</a:t>
                      </a:r>
                      <a:r>
                        <a:rPr lang="en-MY" sz="3200" dirty="0"/>
                        <a:t> 1 </a:t>
                      </a:r>
                      <a:r>
                        <a:rPr lang="en-MY" sz="3200" dirty="0" err="1"/>
                        <a:t>tahun</a:t>
                      </a:r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200" dirty="0"/>
                        <a:t>RM1000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06591091"/>
                  </a:ext>
                </a:extLst>
              </a:tr>
              <a:tr h="547199">
                <a:tc>
                  <a:txBody>
                    <a:bodyPr/>
                    <a:lstStyle/>
                    <a:p>
                      <a:pPr algn="ctr"/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MY" sz="3200" dirty="0" err="1"/>
                        <a:t>Melebihi</a:t>
                      </a:r>
                      <a:r>
                        <a:rPr lang="en-MY" sz="3200" dirty="0"/>
                        <a:t> 1 </a:t>
                      </a:r>
                      <a:r>
                        <a:rPr lang="en-MY" sz="3200" dirty="0" err="1"/>
                        <a:t>Tahun</a:t>
                      </a:r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200" dirty="0"/>
                        <a:t>RM1500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7760227"/>
                  </a:ext>
                </a:extLst>
              </a:tr>
              <a:tr h="547199">
                <a:tc>
                  <a:txBody>
                    <a:bodyPr/>
                    <a:lstStyle/>
                    <a:p>
                      <a:pPr algn="ctr"/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MY" sz="3200" b="1" dirty="0" err="1"/>
                        <a:t>Kecederaan</a:t>
                      </a:r>
                      <a:r>
                        <a:rPr lang="en-MY" sz="3200" b="1" dirty="0"/>
                        <a:t> </a:t>
                      </a:r>
                      <a:r>
                        <a:rPr lang="en-MY" sz="3200" b="1" dirty="0" err="1"/>
                        <a:t>bencana</a:t>
                      </a:r>
                      <a:r>
                        <a:rPr lang="en-MY" sz="3200" b="1" dirty="0"/>
                        <a:t> </a:t>
                      </a:r>
                      <a:r>
                        <a:rPr lang="en-MY" sz="3200" b="1" dirty="0" err="1"/>
                        <a:t>kerja</a:t>
                      </a:r>
                      <a:r>
                        <a:rPr lang="en-MY" sz="3200" b="1" dirty="0"/>
                        <a:t> di </a:t>
                      </a:r>
                      <a:r>
                        <a:rPr lang="en-MY" sz="3200" b="1" dirty="0" err="1"/>
                        <a:t>tempat</a:t>
                      </a:r>
                      <a:r>
                        <a:rPr lang="en-MY" sz="3200" b="1" dirty="0"/>
                        <a:t> </a:t>
                      </a:r>
                      <a:r>
                        <a:rPr lang="en-MY" sz="3200" b="1" dirty="0" err="1"/>
                        <a:t>kerja</a:t>
                      </a:r>
                      <a:r>
                        <a:rPr lang="en-MY" sz="3200" b="1" dirty="0"/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3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38742384"/>
                  </a:ext>
                </a:extLst>
              </a:tr>
              <a:tr h="547199">
                <a:tc>
                  <a:txBody>
                    <a:bodyPr/>
                    <a:lstStyle/>
                    <a:p>
                      <a:pPr algn="ctr"/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MY" sz="3200" dirty="0" err="1"/>
                        <a:t>Melebihi</a:t>
                      </a:r>
                      <a:r>
                        <a:rPr lang="en-MY" sz="3200" dirty="0"/>
                        <a:t> 2 </a:t>
                      </a:r>
                      <a:r>
                        <a:rPr lang="en-MY" sz="3200" dirty="0" err="1"/>
                        <a:t>bulan</a:t>
                      </a:r>
                      <a:r>
                        <a:rPr lang="en-MY" sz="3200" dirty="0"/>
                        <a:t> TETAPI </a:t>
                      </a:r>
                      <a:r>
                        <a:rPr lang="en-MY" sz="3200" dirty="0" err="1"/>
                        <a:t>kurang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dari</a:t>
                      </a:r>
                      <a:r>
                        <a:rPr lang="en-MY" sz="3200" dirty="0"/>
                        <a:t> 1 </a:t>
                      </a:r>
                      <a:r>
                        <a:rPr lang="en-MY" sz="3200" dirty="0" err="1"/>
                        <a:t>tahun</a:t>
                      </a:r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200" dirty="0"/>
                        <a:t>RM1000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38903780"/>
                  </a:ext>
                </a:extLst>
              </a:tr>
              <a:tr h="547199">
                <a:tc>
                  <a:txBody>
                    <a:bodyPr/>
                    <a:lstStyle/>
                    <a:p>
                      <a:pPr algn="ctr"/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MY" sz="3200" b="0" dirty="0" err="1"/>
                        <a:t>Melebihi</a:t>
                      </a:r>
                      <a:r>
                        <a:rPr lang="en-MY" sz="3200" b="0" dirty="0"/>
                        <a:t> 1 </a:t>
                      </a:r>
                      <a:r>
                        <a:rPr lang="en-MY" sz="3200" b="0" dirty="0" err="1"/>
                        <a:t>tahun</a:t>
                      </a:r>
                      <a:endParaRPr lang="en-MY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200" dirty="0"/>
                        <a:t>RM1500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51498886"/>
                  </a:ext>
                </a:extLst>
              </a:tr>
              <a:tr h="547199">
                <a:tc>
                  <a:txBody>
                    <a:bodyPr/>
                    <a:lstStyle/>
                    <a:p>
                      <a:pPr algn="ctr"/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MY" sz="3200" b="1" dirty="0" err="1"/>
                        <a:t>Kecederaan</a:t>
                      </a:r>
                      <a:r>
                        <a:rPr lang="en-MY" sz="3200" b="1" dirty="0"/>
                        <a:t> </a:t>
                      </a:r>
                      <a:r>
                        <a:rPr lang="en-MY" sz="3200" b="1" dirty="0" err="1"/>
                        <a:t>kemalangan</a:t>
                      </a:r>
                      <a:r>
                        <a:rPr lang="en-MY" sz="3200" b="1" dirty="0"/>
                        <a:t> </a:t>
                      </a:r>
                      <a:r>
                        <a:rPr lang="en-MY" sz="3200" b="1" dirty="0" err="1"/>
                        <a:t>semasa</a:t>
                      </a:r>
                      <a:r>
                        <a:rPr lang="en-MY" sz="3200" b="1" dirty="0"/>
                        <a:t> </a:t>
                      </a:r>
                      <a:r>
                        <a:rPr lang="en-MY" sz="3200" b="1" dirty="0" err="1"/>
                        <a:t>perjalanan</a:t>
                      </a:r>
                      <a:r>
                        <a:rPr lang="en-MY" sz="3200" b="1" dirty="0"/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3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33046039"/>
                  </a:ext>
                </a:extLst>
              </a:tr>
              <a:tr h="547199">
                <a:tc>
                  <a:txBody>
                    <a:bodyPr/>
                    <a:lstStyle/>
                    <a:p>
                      <a:pPr algn="ctr"/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MY" sz="3200" dirty="0" err="1"/>
                        <a:t>Melebihi</a:t>
                      </a:r>
                      <a:r>
                        <a:rPr lang="en-MY" sz="3200" dirty="0"/>
                        <a:t> 3 </a:t>
                      </a:r>
                      <a:r>
                        <a:rPr lang="en-MY" sz="3200" dirty="0" err="1"/>
                        <a:t>bulan</a:t>
                      </a:r>
                      <a:r>
                        <a:rPr lang="en-MY" sz="3200" dirty="0"/>
                        <a:t> TETAPI </a:t>
                      </a:r>
                      <a:r>
                        <a:rPr lang="en-MY" sz="3200" dirty="0" err="1"/>
                        <a:t>kurang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dari</a:t>
                      </a:r>
                      <a:r>
                        <a:rPr lang="en-MY" sz="3200" dirty="0"/>
                        <a:t> 1 </a:t>
                      </a:r>
                      <a:r>
                        <a:rPr lang="en-MY" sz="3200" dirty="0" err="1"/>
                        <a:t>tahun</a:t>
                      </a:r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200" dirty="0"/>
                        <a:t>RM1000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9787366"/>
                  </a:ext>
                </a:extLst>
              </a:tr>
              <a:tr h="547199">
                <a:tc>
                  <a:txBody>
                    <a:bodyPr/>
                    <a:lstStyle/>
                    <a:p>
                      <a:pPr algn="ctr"/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MY" sz="3200" dirty="0" err="1"/>
                        <a:t>Melebihi</a:t>
                      </a:r>
                      <a:r>
                        <a:rPr lang="en-MY" sz="3200" dirty="0"/>
                        <a:t> 1 </a:t>
                      </a:r>
                      <a:r>
                        <a:rPr lang="en-MY" sz="3200" dirty="0" err="1"/>
                        <a:t>tahun</a:t>
                      </a:r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200" dirty="0"/>
                        <a:t>RM1500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20700544"/>
                  </a:ext>
                </a:extLst>
              </a:tr>
              <a:tr h="555265">
                <a:tc>
                  <a:txBody>
                    <a:bodyPr/>
                    <a:lstStyle/>
                    <a:p>
                      <a:pPr algn="ctr"/>
                      <a:r>
                        <a:rPr lang="en-MY" sz="3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200" dirty="0" err="1"/>
                        <a:t>Peraturan</a:t>
                      </a:r>
                      <a:r>
                        <a:rPr lang="en-MY" sz="3200" dirty="0"/>
                        <a:t> 44A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200" dirty="0" err="1"/>
                        <a:t>Gagal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menyediakan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jadual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caruman</a:t>
                      </a:r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MY" sz="3200" b="1" dirty="0" err="1"/>
                        <a:t>Gagal</a:t>
                      </a:r>
                      <a:r>
                        <a:rPr lang="en-MY" sz="3200" b="1" dirty="0"/>
                        <a:t> </a:t>
                      </a:r>
                      <a:r>
                        <a:rPr lang="en-MY" sz="3200" b="1" dirty="0" err="1"/>
                        <a:t>menyediakan</a:t>
                      </a:r>
                      <a:r>
                        <a:rPr lang="en-MY" sz="3200" b="1" dirty="0"/>
                        <a:t> </a:t>
                      </a:r>
                      <a:r>
                        <a:rPr lang="en-MY" sz="3200" b="1" dirty="0" err="1"/>
                        <a:t>dan</a:t>
                      </a:r>
                      <a:r>
                        <a:rPr lang="en-MY" sz="3200" b="1" dirty="0"/>
                        <a:t> </a:t>
                      </a:r>
                      <a:r>
                        <a:rPr lang="en-MY" sz="3200" b="1" dirty="0" err="1"/>
                        <a:t>mengemukakan</a:t>
                      </a:r>
                      <a:r>
                        <a:rPr lang="en-MY" sz="3200" b="1" dirty="0"/>
                        <a:t> </a:t>
                      </a:r>
                      <a:r>
                        <a:rPr lang="en-MY" sz="3200" b="1" dirty="0" err="1"/>
                        <a:t>Jadual</a:t>
                      </a:r>
                      <a:r>
                        <a:rPr lang="en-MY" sz="3200" b="1" dirty="0"/>
                        <a:t> </a:t>
                      </a:r>
                      <a:r>
                        <a:rPr lang="en-MY" sz="3200" b="1" dirty="0" err="1"/>
                        <a:t>Caruman</a:t>
                      </a:r>
                      <a:r>
                        <a:rPr lang="en-MY" sz="3200" b="1" dirty="0"/>
                        <a:t> </a:t>
                      </a:r>
                      <a:r>
                        <a:rPr lang="en-MY" sz="3200" b="1" dirty="0" err="1"/>
                        <a:t>untuk</a:t>
                      </a:r>
                      <a:r>
                        <a:rPr lang="en-MY" sz="3200" b="1" dirty="0"/>
                        <a:t> </a:t>
                      </a:r>
                      <a:r>
                        <a:rPr lang="en-MY" sz="3200" b="1" dirty="0" err="1"/>
                        <a:t>pekerja</a:t>
                      </a:r>
                      <a:r>
                        <a:rPr lang="en-MY" sz="3200" b="1" dirty="0"/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3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042341"/>
                  </a:ext>
                </a:extLst>
              </a:tr>
              <a:tr h="1007998">
                <a:tc>
                  <a:txBody>
                    <a:bodyPr/>
                    <a:lstStyle/>
                    <a:p>
                      <a:pPr algn="ctr"/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MY" sz="3200" b="0" dirty="0" err="1"/>
                        <a:t>Dalam</a:t>
                      </a:r>
                      <a:r>
                        <a:rPr lang="en-MY" sz="3200" b="0" dirty="0"/>
                        <a:t> </a:t>
                      </a:r>
                      <a:r>
                        <a:rPr lang="en-MY" sz="3200" b="0" dirty="0" err="1"/>
                        <a:t>tempoh</a:t>
                      </a:r>
                      <a:r>
                        <a:rPr lang="en-MY" sz="3200" b="0" dirty="0"/>
                        <a:t> 7 </a:t>
                      </a:r>
                      <a:r>
                        <a:rPr lang="en-MY" sz="3200" b="0" dirty="0" err="1"/>
                        <a:t>tahun</a:t>
                      </a:r>
                      <a:r>
                        <a:rPr lang="en-MY" sz="3200" b="0" dirty="0"/>
                        <a:t> </a:t>
                      </a:r>
                      <a:r>
                        <a:rPr lang="en-MY" sz="3200" b="0" dirty="0" err="1"/>
                        <a:t>kebelakangan</a:t>
                      </a:r>
                      <a:r>
                        <a:rPr lang="en-MY" sz="3200" b="0" dirty="0"/>
                        <a:t> </a:t>
                      </a:r>
                      <a:r>
                        <a:rPr lang="en-MY" sz="3200" b="0" dirty="0" err="1"/>
                        <a:t>pada</a:t>
                      </a:r>
                      <a:r>
                        <a:rPr lang="en-MY" sz="3200" b="0" dirty="0"/>
                        <a:t> </a:t>
                      </a:r>
                      <a:r>
                        <a:rPr lang="en-MY" sz="3200" b="0" dirty="0" err="1"/>
                        <a:t>pemeriksaan</a:t>
                      </a:r>
                      <a:r>
                        <a:rPr lang="en-MY" sz="3200" b="0" dirty="0"/>
                        <a:t> yang </a:t>
                      </a:r>
                      <a:r>
                        <a:rPr lang="en-MY" sz="3200" b="0" dirty="0" err="1"/>
                        <a:t>pertama</a:t>
                      </a:r>
                      <a:endParaRPr lang="en-MY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200" dirty="0"/>
                        <a:t>RM300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37024593"/>
                  </a:ext>
                </a:extLst>
              </a:tr>
              <a:tr h="1007998">
                <a:tc>
                  <a:txBody>
                    <a:bodyPr/>
                    <a:lstStyle/>
                    <a:p>
                      <a:pPr algn="ctr"/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MY" sz="3200" b="0" dirty="0" err="1"/>
                        <a:t>Dalam</a:t>
                      </a:r>
                      <a:r>
                        <a:rPr lang="en-MY" sz="3200" b="0" dirty="0"/>
                        <a:t> </a:t>
                      </a:r>
                      <a:r>
                        <a:rPr lang="en-MY" sz="3200" b="0" dirty="0" err="1"/>
                        <a:t>tempoh</a:t>
                      </a:r>
                      <a:r>
                        <a:rPr lang="en-MY" sz="3200" b="0" dirty="0"/>
                        <a:t> 7 </a:t>
                      </a:r>
                      <a:r>
                        <a:rPr lang="en-MY" sz="3200" b="0" dirty="0" err="1"/>
                        <a:t>tahun</a:t>
                      </a:r>
                      <a:r>
                        <a:rPr lang="en-MY" sz="3200" b="0" dirty="0"/>
                        <a:t> </a:t>
                      </a:r>
                      <a:r>
                        <a:rPr lang="en-MY" sz="3200" b="0" dirty="0" err="1"/>
                        <a:t>pada</a:t>
                      </a:r>
                      <a:r>
                        <a:rPr lang="en-MY" sz="3200" b="0" dirty="0"/>
                        <a:t> </a:t>
                      </a:r>
                      <a:r>
                        <a:rPr lang="en-MY" sz="3200" b="0" dirty="0" err="1"/>
                        <a:t>pemeriksaa</a:t>
                      </a:r>
                      <a:r>
                        <a:rPr lang="en-MY" sz="3200" b="0" dirty="0"/>
                        <a:t> yang </a:t>
                      </a:r>
                      <a:r>
                        <a:rPr lang="en-MY" sz="3200" b="0" dirty="0" err="1"/>
                        <a:t>kedua</a:t>
                      </a:r>
                      <a:r>
                        <a:rPr lang="en-MY" sz="3200" b="0" dirty="0"/>
                        <a:t> </a:t>
                      </a:r>
                      <a:r>
                        <a:rPr lang="en-MY" sz="3200" b="0" dirty="0" err="1"/>
                        <a:t>dan</a:t>
                      </a:r>
                      <a:r>
                        <a:rPr lang="en-MY" sz="3200" b="0" dirty="0"/>
                        <a:t> </a:t>
                      </a:r>
                      <a:r>
                        <a:rPr lang="en-MY" sz="3200" b="0" dirty="0" err="1"/>
                        <a:t>seterusnya</a:t>
                      </a:r>
                      <a:endParaRPr lang="en-MY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200" dirty="0"/>
                        <a:t>RM600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19125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6680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8533389" y="-94944"/>
            <a:ext cx="5352782" cy="651974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852" tIns="121926" rIns="243852" bIns="121926" rtlCol="0" anchor="ctr"/>
          <a:lstStyle/>
          <a:p>
            <a:pPr algn="ctr"/>
            <a:endParaRPr lang="en-US" dirty="0">
              <a:latin typeface="Open Sans Ligh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056883" y="2809124"/>
            <a:ext cx="4311545" cy="2523778"/>
          </a:xfrm>
          <a:prstGeom prst="rect">
            <a:avLst/>
          </a:prstGeom>
        </p:spPr>
        <p:txBody>
          <a:bodyPr wrap="square" lIns="182889" tIns="91445" rIns="182889" bIns="91445">
            <a:spAutoFit/>
          </a:bodyPr>
          <a:lstStyle/>
          <a:p>
            <a:pPr algn="ctr"/>
            <a:r>
              <a:rPr lang="en-US" sz="4300" dirty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The Proposal</a:t>
            </a:r>
          </a:p>
          <a:p>
            <a:pPr algn="ctr"/>
            <a:r>
              <a:rPr lang="en-US" sz="3700" dirty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—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Open Sans Light"/>
                <a:cs typeface="Open Sans Light"/>
              </a:rPr>
              <a:t>*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PENGURUSAN SUMBER MANUSIA</a:t>
            </a:r>
            <a:b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 1.0</a:t>
            </a:r>
            <a:endParaRPr lang="en-US" sz="2400" dirty="0">
              <a:solidFill>
                <a:schemeClr val="bg1"/>
              </a:solidFill>
              <a:latin typeface="Open Sans Light"/>
              <a:cs typeface="Open Sans 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3562818" y="13011887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/>
              <a:t>2</a:t>
            </a:fld>
            <a:endParaRPr lang="en-US" dirty="0"/>
          </a:p>
        </p:txBody>
      </p:sp>
      <p:sp>
        <p:nvSpPr>
          <p:cNvPr id="16" name="Shape 2041"/>
          <p:cNvSpPr/>
          <p:nvPr/>
        </p:nvSpPr>
        <p:spPr>
          <a:xfrm>
            <a:off x="20458343" y="585921"/>
            <a:ext cx="1508623" cy="186225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9921" y="90048"/>
                </a:moveTo>
                <a:lnTo>
                  <a:pt x="30000" y="90048"/>
                </a:lnTo>
                <a:cubicBezTo>
                  <a:pt x="27992" y="90048"/>
                  <a:pt x="26692" y="91111"/>
                  <a:pt x="26692" y="92753"/>
                </a:cubicBezTo>
                <a:cubicBezTo>
                  <a:pt x="26692" y="94396"/>
                  <a:pt x="27992" y="95458"/>
                  <a:pt x="30000" y="95458"/>
                </a:cubicBezTo>
                <a:lnTo>
                  <a:pt x="69921" y="95458"/>
                </a:lnTo>
                <a:cubicBezTo>
                  <a:pt x="71929" y="95458"/>
                  <a:pt x="73346" y="94396"/>
                  <a:pt x="73346" y="92753"/>
                </a:cubicBezTo>
                <a:cubicBezTo>
                  <a:pt x="73346" y="91111"/>
                  <a:pt x="71929" y="90048"/>
                  <a:pt x="69921" y="90048"/>
                </a:cubicBezTo>
                <a:close/>
                <a:moveTo>
                  <a:pt x="30000" y="30048"/>
                </a:moveTo>
                <a:lnTo>
                  <a:pt x="46653" y="30048"/>
                </a:lnTo>
                <a:cubicBezTo>
                  <a:pt x="48661" y="30048"/>
                  <a:pt x="49960" y="28985"/>
                  <a:pt x="49960" y="27342"/>
                </a:cubicBezTo>
                <a:cubicBezTo>
                  <a:pt x="49960" y="25700"/>
                  <a:pt x="48661" y="24541"/>
                  <a:pt x="46653" y="24541"/>
                </a:cubicBezTo>
                <a:lnTo>
                  <a:pt x="30000" y="24541"/>
                </a:lnTo>
                <a:cubicBezTo>
                  <a:pt x="27992" y="24541"/>
                  <a:pt x="26692" y="25700"/>
                  <a:pt x="26692" y="27342"/>
                </a:cubicBezTo>
                <a:cubicBezTo>
                  <a:pt x="26692" y="28985"/>
                  <a:pt x="27992" y="30048"/>
                  <a:pt x="30000" y="30048"/>
                </a:cubicBezTo>
                <a:close/>
                <a:moveTo>
                  <a:pt x="90000" y="68212"/>
                </a:moveTo>
                <a:lnTo>
                  <a:pt x="30000" y="68212"/>
                </a:lnTo>
                <a:cubicBezTo>
                  <a:pt x="27992" y="68212"/>
                  <a:pt x="26692" y="69275"/>
                  <a:pt x="26692" y="70917"/>
                </a:cubicBezTo>
                <a:cubicBezTo>
                  <a:pt x="26692" y="72560"/>
                  <a:pt x="27992" y="73623"/>
                  <a:pt x="30000" y="73623"/>
                </a:cubicBezTo>
                <a:lnTo>
                  <a:pt x="90000" y="73623"/>
                </a:lnTo>
                <a:cubicBezTo>
                  <a:pt x="92007" y="73623"/>
                  <a:pt x="93307" y="72560"/>
                  <a:pt x="93307" y="70917"/>
                </a:cubicBezTo>
                <a:cubicBezTo>
                  <a:pt x="93307" y="69275"/>
                  <a:pt x="92007" y="68212"/>
                  <a:pt x="90000" y="68212"/>
                </a:cubicBezTo>
                <a:close/>
                <a:moveTo>
                  <a:pt x="26692" y="49082"/>
                </a:moveTo>
                <a:cubicBezTo>
                  <a:pt x="26692" y="50724"/>
                  <a:pt x="27992" y="51884"/>
                  <a:pt x="30000" y="51884"/>
                </a:cubicBezTo>
                <a:lnTo>
                  <a:pt x="90000" y="51884"/>
                </a:lnTo>
                <a:cubicBezTo>
                  <a:pt x="92007" y="51884"/>
                  <a:pt x="93307" y="50724"/>
                  <a:pt x="93307" y="49082"/>
                </a:cubicBezTo>
                <a:cubicBezTo>
                  <a:pt x="93307" y="47536"/>
                  <a:pt x="92007" y="46376"/>
                  <a:pt x="90000" y="46376"/>
                </a:cubicBezTo>
                <a:lnTo>
                  <a:pt x="30000" y="46376"/>
                </a:lnTo>
                <a:cubicBezTo>
                  <a:pt x="27992" y="46376"/>
                  <a:pt x="26692" y="47536"/>
                  <a:pt x="26692" y="49082"/>
                </a:cubicBezTo>
                <a:close/>
                <a:moveTo>
                  <a:pt x="86692" y="0"/>
                </a:moveTo>
                <a:lnTo>
                  <a:pt x="13346" y="0"/>
                </a:lnTo>
                <a:cubicBezTo>
                  <a:pt x="6023" y="0"/>
                  <a:pt x="0" y="4927"/>
                  <a:pt x="0" y="10917"/>
                </a:cubicBezTo>
                <a:lnTo>
                  <a:pt x="0" y="109082"/>
                </a:lnTo>
                <a:cubicBezTo>
                  <a:pt x="0" y="115072"/>
                  <a:pt x="6023" y="120000"/>
                  <a:pt x="13346" y="120000"/>
                </a:cubicBezTo>
                <a:lnTo>
                  <a:pt x="106653" y="120000"/>
                </a:lnTo>
                <a:cubicBezTo>
                  <a:pt x="113976" y="120000"/>
                  <a:pt x="120000" y="115072"/>
                  <a:pt x="120000" y="109082"/>
                </a:cubicBezTo>
                <a:lnTo>
                  <a:pt x="120000" y="30048"/>
                </a:lnTo>
                <a:lnTo>
                  <a:pt x="86692" y="0"/>
                </a:lnTo>
                <a:close/>
                <a:moveTo>
                  <a:pt x="113267" y="109082"/>
                </a:moveTo>
                <a:cubicBezTo>
                  <a:pt x="113267" y="112077"/>
                  <a:pt x="110314" y="114589"/>
                  <a:pt x="106653" y="114589"/>
                </a:cubicBezTo>
                <a:lnTo>
                  <a:pt x="13346" y="114589"/>
                </a:lnTo>
                <a:cubicBezTo>
                  <a:pt x="9685" y="114589"/>
                  <a:pt x="6614" y="112077"/>
                  <a:pt x="6614" y="109082"/>
                </a:cubicBezTo>
                <a:lnTo>
                  <a:pt x="6614" y="10917"/>
                </a:lnTo>
                <a:cubicBezTo>
                  <a:pt x="6614" y="7922"/>
                  <a:pt x="9685" y="5507"/>
                  <a:pt x="13346" y="5507"/>
                </a:cubicBezTo>
                <a:lnTo>
                  <a:pt x="73346" y="5507"/>
                </a:lnTo>
                <a:lnTo>
                  <a:pt x="73346" y="32753"/>
                </a:lnTo>
                <a:cubicBezTo>
                  <a:pt x="73346" y="35748"/>
                  <a:pt x="76299" y="38260"/>
                  <a:pt x="79960" y="38260"/>
                </a:cubicBezTo>
                <a:lnTo>
                  <a:pt x="113267" y="38260"/>
                </a:lnTo>
                <a:lnTo>
                  <a:pt x="113267" y="109082"/>
                </a:lnTo>
                <a:close/>
                <a:moveTo>
                  <a:pt x="79960" y="32753"/>
                </a:moveTo>
                <a:lnTo>
                  <a:pt x="79960" y="5507"/>
                </a:lnTo>
                <a:lnTo>
                  <a:pt x="83267" y="5507"/>
                </a:lnTo>
                <a:lnTo>
                  <a:pt x="113267" y="32753"/>
                </a:lnTo>
                <a:lnTo>
                  <a:pt x="79960" y="327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1561" y="5372052"/>
            <a:ext cx="2383554" cy="145507"/>
          </a:xfrm>
          <a:prstGeom prst="rect">
            <a:avLst/>
          </a:prstGeom>
        </p:spPr>
      </p:pic>
      <p:sp>
        <p:nvSpPr>
          <p:cNvPr id="18" name="Title 4"/>
          <p:cNvSpPr txBox="1">
            <a:spLocks/>
          </p:cNvSpPr>
          <p:nvPr/>
        </p:nvSpPr>
        <p:spPr>
          <a:xfrm>
            <a:off x="1779372" y="5660330"/>
            <a:ext cx="16754017" cy="5480911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algn="l"/>
            <a:r>
              <a:rPr lang="en-US" b="1" dirty="0">
                <a:solidFill>
                  <a:schemeClr val="tx1"/>
                </a:solidFill>
              </a:rPr>
              <a:t>APA ITU SISTEM PENGGAJIAN</a:t>
            </a:r>
          </a:p>
          <a:p>
            <a:pPr marL="1419225" indent="-95250" algn="l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PENGENALAN</a:t>
            </a:r>
          </a:p>
          <a:p>
            <a:pPr marL="1419225" indent="-95250" algn="l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APA ITU GAJI?</a:t>
            </a:r>
          </a:p>
          <a:p>
            <a:pPr marL="1419225" indent="-95250" algn="l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JENIS-JENIS POTONGAN DALAM PENGGAJIAN</a:t>
            </a:r>
          </a:p>
          <a:p>
            <a:pPr marL="1419225" indent="-95250" algn="l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JENIS-JENIS TUNTUTAN DAN ELAUN</a:t>
            </a:r>
            <a:endParaRPr lang="en-US" sz="1900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419225" indent="-95250" algn="l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PROSEDUR TUNTUTAN DAN ELAUN</a:t>
            </a:r>
          </a:p>
          <a:p>
            <a:pPr marL="1419225" indent="-95250" algn="l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PROSES PENYEDIAAN GAJI</a:t>
            </a:r>
          </a:p>
          <a:p>
            <a:pPr marL="1419225" indent="-95250" algn="l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CONTOH JADUAL GAJI BERKALA</a:t>
            </a:r>
          </a:p>
          <a:p>
            <a:pPr marL="1323975" algn="l">
              <a:buClr>
                <a:srgbClr val="C00000"/>
              </a:buClr>
            </a:pPr>
            <a:endParaRPr lang="en-US" sz="3600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0449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3562818" y="12904634"/>
            <a:ext cx="824808" cy="676705"/>
          </a:xfrm>
        </p:spPr>
        <p:txBody>
          <a:bodyPr/>
          <a:lstStyle/>
          <a:p>
            <a:r>
              <a:rPr lang="en-US" dirty="0"/>
              <a:t>21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95300" y="274638"/>
            <a:ext cx="21054884" cy="1143000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algn="l"/>
            <a:r>
              <a:rPr lang="en-US" sz="4000" b="1" dirty="0">
                <a:solidFill>
                  <a:schemeClr val="tx1"/>
                </a:solidFill>
              </a:rPr>
              <a:t>JENIS-JENIS KESALAHAN DAN KADAR KOMPAUN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2F01C32B-FDE1-4E83-B6EB-248B9675988D}"/>
              </a:ext>
            </a:extLst>
          </p:cNvPr>
          <p:cNvSpPr/>
          <p:nvPr/>
        </p:nvSpPr>
        <p:spPr>
          <a:xfrm>
            <a:off x="2109785" y="8846984"/>
            <a:ext cx="19664234" cy="325755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MY" dirty="0">
                <a:latin typeface="Open Sans Light"/>
              </a:rPr>
              <a:t>Di </a:t>
            </a:r>
            <a:r>
              <a:rPr lang="en-MY" dirty="0" err="1">
                <a:latin typeface="Open Sans Light"/>
              </a:rPr>
              <a:t>bawah</a:t>
            </a:r>
            <a:r>
              <a:rPr lang="en-MY" dirty="0">
                <a:latin typeface="Open Sans Light"/>
              </a:rPr>
              <a:t> </a:t>
            </a:r>
            <a:r>
              <a:rPr lang="en-MY" dirty="0" err="1">
                <a:latin typeface="Open Sans Light"/>
              </a:rPr>
              <a:t>Akta</a:t>
            </a:r>
            <a:r>
              <a:rPr lang="en-MY" dirty="0">
                <a:latin typeface="Open Sans Light"/>
              </a:rPr>
              <a:t> </a:t>
            </a:r>
            <a:r>
              <a:rPr lang="en-MY" dirty="0" err="1">
                <a:latin typeface="Open Sans Light"/>
              </a:rPr>
              <a:t>Keselamatan</a:t>
            </a:r>
            <a:r>
              <a:rPr lang="en-MY" dirty="0">
                <a:latin typeface="Open Sans Light"/>
              </a:rPr>
              <a:t> </a:t>
            </a:r>
            <a:r>
              <a:rPr lang="en-MY" dirty="0" err="1">
                <a:latin typeface="Open Sans Light"/>
              </a:rPr>
              <a:t>Sosial</a:t>
            </a:r>
            <a:r>
              <a:rPr lang="en-MY" dirty="0">
                <a:latin typeface="Open Sans Light"/>
              </a:rPr>
              <a:t> </a:t>
            </a:r>
            <a:r>
              <a:rPr lang="en-MY" dirty="0" err="1">
                <a:latin typeface="Open Sans Light"/>
              </a:rPr>
              <a:t>Pekerja</a:t>
            </a:r>
            <a:r>
              <a:rPr lang="en-MY" dirty="0">
                <a:latin typeface="Open Sans Light"/>
              </a:rPr>
              <a:t>, 1969, </a:t>
            </a:r>
            <a:r>
              <a:rPr lang="en-MY" dirty="0" err="1">
                <a:latin typeface="Open Sans Light"/>
              </a:rPr>
              <a:t>majikan</a:t>
            </a:r>
            <a:r>
              <a:rPr lang="en-MY" dirty="0">
                <a:latin typeface="Open Sans Light"/>
              </a:rPr>
              <a:t> </a:t>
            </a:r>
            <a:r>
              <a:rPr lang="en-MY" dirty="0" err="1">
                <a:latin typeface="Open Sans Light"/>
              </a:rPr>
              <a:t>atau</a:t>
            </a:r>
            <a:r>
              <a:rPr lang="en-MY" dirty="0">
                <a:latin typeface="Open Sans Light"/>
              </a:rPr>
              <a:t> </a:t>
            </a:r>
            <a:r>
              <a:rPr lang="en-MY" dirty="0" err="1">
                <a:latin typeface="Open Sans Light"/>
              </a:rPr>
              <a:t>pekerja</a:t>
            </a:r>
            <a:r>
              <a:rPr lang="en-MY" dirty="0">
                <a:latin typeface="Open Sans Light"/>
              </a:rPr>
              <a:t> yang </a:t>
            </a:r>
            <a:r>
              <a:rPr lang="en-MY" dirty="0" err="1">
                <a:latin typeface="Open Sans Light"/>
              </a:rPr>
              <a:t>didapati</a:t>
            </a:r>
            <a:r>
              <a:rPr lang="en-MY" dirty="0">
                <a:latin typeface="Open Sans Light"/>
              </a:rPr>
              <a:t> </a:t>
            </a:r>
            <a:r>
              <a:rPr lang="en-MY" dirty="0" err="1">
                <a:latin typeface="Open Sans Light"/>
              </a:rPr>
              <a:t>bersalah</a:t>
            </a:r>
            <a:r>
              <a:rPr lang="en-MY" dirty="0">
                <a:latin typeface="Open Sans Light"/>
              </a:rPr>
              <a:t> </a:t>
            </a:r>
            <a:r>
              <a:rPr lang="en-MY" dirty="0" err="1">
                <a:latin typeface="Open Sans Light"/>
              </a:rPr>
              <a:t>atas</a:t>
            </a:r>
            <a:r>
              <a:rPr lang="en-MY" dirty="0">
                <a:latin typeface="Open Sans Light"/>
              </a:rPr>
              <a:t> </a:t>
            </a:r>
            <a:r>
              <a:rPr lang="en-MY" dirty="0" err="1">
                <a:latin typeface="Open Sans Light"/>
              </a:rPr>
              <a:t>kesalahan-kesalahan</a:t>
            </a:r>
            <a:r>
              <a:rPr lang="en-MY" dirty="0">
                <a:latin typeface="Open Sans Light"/>
              </a:rPr>
              <a:t> </a:t>
            </a:r>
            <a:r>
              <a:rPr lang="en-MY" dirty="0" err="1">
                <a:latin typeface="Open Sans Light"/>
              </a:rPr>
              <a:t>berikut</a:t>
            </a:r>
            <a:r>
              <a:rPr lang="en-MY" dirty="0">
                <a:latin typeface="Open Sans Light"/>
              </a:rPr>
              <a:t> </a:t>
            </a:r>
            <a:r>
              <a:rPr lang="en-MY" dirty="0" err="1">
                <a:latin typeface="Open Sans Light"/>
              </a:rPr>
              <a:t>boleh</a:t>
            </a:r>
            <a:r>
              <a:rPr lang="en-MY" dirty="0">
                <a:latin typeface="Open Sans Light"/>
              </a:rPr>
              <a:t> </a:t>
            </a:r>
            <a:r>
              <a:rPr lang="en-MY" dirty="0" err="1">
                <a:latin typeface="Open Sans Light"/>
              </a:rPr>
              <a:t>dikenakan</a:t>
            </a:r>
            <a:r>
              <a:rPr lang="en-MY" dirty="0">
                <a:latin typeface="Open Sans Light"/>
              </a:rPr>
              <a:t> </a:t>
            </a:r>
            <a:r>
              <a:rPr lang="en-MY" dirty="0" err="1">
                <a:latin typeface="Open Sans Light"/>
              </a:rPr>
              <a:t>denda</a:t>
            </a:r>
            <a:r>
              <a:rPr lang="en-MY" dirty="0">
                <a:latin typeface="Open Sans Light"/>
              </a:rPr>
              <a:t> </a:t>
            </a:r>
            <a:r>
              <a:rPr lang="en-MY" dirty="0" err="1">
                <a:latin typeface="Open Sans Light"/>
              </a:rPr>
              <a:t>tidak</a:t>
            </a:r>
            <a:r>
              <a:rPr lang="en-MY" dirty="0">
                <a:latin typeface="Open Sans Light"/>
              </a:rPr>
              <a:t> </a:t>
            </a:r>
            <a:r>
              <a:rPr lang="en-MY" dirty="0" err="1">
                <a:latin typeface="Open Sans Light"/>
              </a:rPr>
              <a:t>lebih</a:t>
            </a:r>
            <a:r>
              <a:rPr lang="en-MY" dirty="0">
                <a:latin typeface="Open Sans Light"/>
              </a:rPr>
              <a:t> </a:t>
            </a:r>
            <a:r>
              <a:rPr lang="en-MY" dirty="0" err="1">
                <a:latin typeface="Open Sans Light"/>
              </a:rPr>
              <a:t>daripada</a:t>
            </a:r>
            <a:r>
              <a:rPr lang="en-MY" dirty="0">
                <a:latin typeface="Open Sans Light"/>
              </a:rPr>
              <a:t> RM10,000 </a:t>
            </a:r>
            <a:r>
              <a:rPr lang="en-MY" dirty="0" err="1">
                <a:latin typeface="Open Sans Light"/>
              </a:rPr>
              <a:t>atau</a:t>
            </a:r>
            <a:r>
              <a:rPr lang="en-MY" dirty="0">
                <a:latin typeface="Open Sans Light"/>
              </a:rPr>
              <a:t> 2 </a:t>
            </a:r>
            <a:r>
              <a:rPr lang="en-MY" dirty="0" err="1">
                <a:latin typeface="Open Sans Light"/>
              </a:rPr>
              <a:t>tahun</a:t>
            </a:r>
            <a:r>
              <a:rPr lang="en-MY" dirty="0">
                <a:latin typeface="Open Sans Light"/>
              </a:rPr>
              <a:t> </a:t>
            </a:r>
            <a:r>
              <a:rPr lang="en-MY" dirty="0" err="1">
                <a:latin typeface="Open Sans Light"/>
              </a:rPr>
              <a:t>penjara</a:t>
            </a:r>
            <a:r>
              <a:rPr lang="en-MY" dirty="0">
                <a:latin typeface="Open Sans Light"/>
              </a:rPr>
              <a:t> </a:t>
            </a:r>
            <a:r>
              <a:rPr lang="en-MY" dirty="0" err="1">
                <a:latin typeface="Open Sans Light"/>
              </a:rPr>
              <a:t>atau</a:t>
            </a:r>
            <a:r>
              <a:rPr lang="en-MY" dirty="0">
                <a:latin typeface="Open Sans Light"/>
              </a:rPr>
              <a:t> </a:t>
            </a:r>
            <a:r>
              <a:rPr lang="en-MY" dirty="0" err="1">
                <a:latin typeface="Open Sans Light"/>
              </a:rPr>
              <a:t>kedua-duanya</a:t>
            </a:r>
            <a:r>
              <a:rPr lang="en-MY" dirty="0">
                <a:latin typeface="Open Sans Light"/>
              </a:rPr>
              <a:t> </a:t>
            </a:r>
            <a:r>
              <a:rPr lang="en-MY" dirty="0" err="1">
                <a:latin typeface="Open Sans Light"/>
              </a:rPr>
              <a:t>sekali</a:t>
            </a:r>
            <a:r>
              <a:rPr lang="en-MY" dirty="0">
                <a:latin typeface="Open Sans Light"/>
              </a:rPr>
              <a:t>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628CF2E7-96FA-47C7-A8CF-6C1F6ACBB4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32456"/>
              </p:ext>
            </p:extLst>
          </p:nvPr>
        </p:nvGraphicFramePr>
        <p:xfrm>
          <a:off x="1414461" y="2239568"/>
          <a:ext cx="21054883" cy="6156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97415">
                  <a:extLst>
                    <a:ext uri="{9D8B030D-6E8A-4147-A177-3AD203B41FA5}">
                      <a16:colId xmlns="" xmlns:a16="http://schemas.microsoft.com/office/drawing/2014/main" val="1944778799"/>
                    </a:ext>
                  </a:extLst>
                </a:gridCol>
                <a:gridCol w="8838031">
                  <a:extLst>
                    <a:ext uri="{9D8B030D-6E8A-4147-A177-3AD203B41FA5}">
                      <a16:colId xmlns="" xmlns:a16="http://schemas.microsoft.com/office/drawing/2014/main" val="177245201"/>
                    </a:ext>
                  </a:extLst>
                </a:gridCol>
                <a:gridCol w="10619437">
                  <a:extLst>
                    <a:ext uri="{9D8B030D-6E8A-4147-A177-3AD203B41FA5}">
                      <a16:colId xmlns="" xmlns:a16="http://schemas.microsoft.com/office/drawing/2014/main" val="3571033858"/>
                    </a:ext>
                  </a:extLst>
                </a:gridCol>
              </a:tblGrid>
              <a:tr h="172961">
                <a:tc>
                  <a:txBody>
                    <a:bodyPr/>
                    <a:lstStyle/>
                    <a:p>
                      <a:pPr algn="ctr"/>
                      <a:r>
                        <a:rPr lang="en-MY" sz="4000" dirty="0" err="1"/>
                        <a:t>Bil</a:t>
                      </a:r>
                      <a:endParaRPr lang="en-MY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4000" dirty="0" err="1"/>
                        <a:t>Peruntukan</a:t>
                      </a:r>
                      <a:r>
                        <a:rPr lang="en-MY" sz="4000" dirty="0"/>
                        <a:t> </a:t>
                      </a:r>
                      <a:r>
                        <a:rPr lang="en-MY" sz="4000" dirty="0" err="1"/>
                        <a:t>Perundangan</a:t>
                      </a:r>
                      <a:endParaRPr lang="en-MY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4000" dirty="0" err="1"/>
                        <a:t>Jenis</a:t>
                      </a:r>
                      <a:r>
                        <a:rPr lang="en-MY" sz="4000" dirty="0"/>
                        <a:t> </a:t>
                      </a:r>
                      <a:r>
                        <a:rPr lang="en-MY" sz="4000" dirty="0" err="1"/>
                        <a:t>Kesalahan</a:t>
                      </a:r>
                      <a:endParaRPr lang="en-MY" sz="4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20147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3600" dirty="0">
                          <a:effectLst/>
                        </a:rPr>
                        <a:t>1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MY" sz="3600" dirty="0" err="1">
                          <a:effectLst/>
                        </a:rPr>
                        <a:t>Seksyen</a:t>
                      </a:r>
                      <a:r>
                        <a:rPr lang="en-MY" sz="3600" dirty="0">
                          <a:effectLst/>
                        </a:rPr>
                        <a:t> 4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r>
                        <a:rPr lang="sv-SE" sz="3600">
                          <a:effectLst/>
                        </a:rPr>
                        <a:t>Gagal atau lewat mendaftar perusahaan</a:t>
                      </a: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="" xmlns:a16="http://schemas.microsoft.com/office/drawing/2014/main" val="3631349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3600" dirty="0">
                          <a:effectLst/>
                        </a:rPr>
                        <a:t>2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3600" dirty="0" err="1">
                          <a:effectLst/>
                        </a:rPr>
                        <a:t>Seksyen</a:t>
                      </a:r>
                      <a:r>
                        <a:rPr lang="es-ES" sz="3600" dirty="0">
                          <a:effectLst/>
                        </a:rPr>
                        <a:t> 5 dan </a:t>
                      </a:r>
                      <a:r>
                        <a:rPr lang="es-ES" sz="3600" dirty="0" err="1">
                          <a:effectLst/>
                        </a:rPr>
                        <a:t>Peraturan</a:t>
                      </a:r>
                      <a:r>
                        <a:rPr lang="es-ES" sz="3600" dirty="0">
                          <a:effectLst/>
                        </a:rPr>
                        <a:t> 12(1)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r>
                        <a:rPr lang="en-MY" sz="3600" dirty="0" err="1">
                          <a:effectLst/>
                        </a:rPr>
                        <a:t>Gagal</a:t>
                      </a:r>
                      <a:r>
                        <a:rPr lang="en-MY" sz="3600" dirty="0">
                          <a:effectLst/>
                        </a:rPr>
                        <a:t> </a:t>
                      </a:r>
                      <a:r>
                        <a:rPr lang="en-MY" sz="3600" dirty="0" err="1">
                          <a:effectLst/>
                        </a:rPr>
                        <a:t>atau</a:t>
                      </a:r>
                      <a:r>
                        <a:rPr lang="en-MY" sz="3600" dirty="0">
                          <a:effectLst/>
                        </a:rPr>
                        <a:t> </a:t>
                      </a:r>
                      <a:r>
                        <a:rPr lang="en-MY" sz="3600" dirty="0" err="1">
                          <a:effectLst/>
                        </a:rPr>
                        <a:t>lewat</a:t>
                      </a:r>
                      <a:r>
                        <a:rPr lang="en-MY" sz="3600" dirty="0">
                          <a:effectLst/>
                        </a:rPr>
                        <a:t> </a:t>
                      </a:r>
                      <a:r>
                        <a:rPr lang="en-MY" sz="3600" dirty="0" err="1">
                          <a:effectLst/>
                        </a:rPr>
                        <a:t>mendaftar</a:t>
                      </a:r>
                      <a:r>
                        <a:rPr lang="en-MY" sz="3600" dirty="0">
                          <a:effectLst/>
                        </a:rPr>
                        <a:t> </a:t>
                      </a:r>
                      <a:r>
                        <a:rPr lang="en-MY" sz="3600" dirty="0" err="1">
                          <a:effectLst/>
                        </a:rPr>
                        <a:t>pekerja</a:t>
                      </a:r>
                      <a:r>
                        <a:rPr lang="en-MY" sz="3600" dirty="0">
                          <a:effectLst/>
                        </a:rPr>
                        <a:t> yang </a:t>
                      </a:r>
                      <a:r>
                        <a:rPr lang="en-MY" sz="3600" dirty="0" err="1">
                          <a:effectLst/>
                        </a:rPr>
                        <a:t>layak</a:t>
                      </a:r>
                      <a:endParaRPr lang="en-MY" sz="3600" dirty="0">
                        <a:effectLst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="" xmlns:a16="http://schemas.microsoft.com/office/drawing/2014/main" val="96363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3600" dirty="0">
                          <a:effectLst/>
                        </a:rPr>
                        <a:t>3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3600" dirty="0" err="1">
                          <a:effectLst/>
                        </a:rPr>
                        <a:t>Seksyen</a:t>
                      </a:r>
                      <a:r>
                        <a:rPr lang="es-ES" sz="3600" dirty="0">
                          <a:effectLst/>
                        </a:rPr>
                        <a:t> 6(1) &amp; (8) dan </a:t>
                      </a:r>
                      <a:r>
                        <a:rPr lang="es-ES" sz="3600" dirty="0" err="1">
                          <a:effectLst/>
                        </a:rPr>
                        <a:t>Peraturan</a:t>
                      </a:r>
                      <a:r>
                        <a:rPr lang="es-ES" sz="3600" dirty="0">
                          <a:effectLst/>
                        </a:rPr>
                        <a:t> 32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r>
                        <a:rPr lang="en-MY" sz="3600" dirty="0" err="1">
                          <a:effectLst/>
                        </a:rPr>
                        <a:t>Gagal</a:t>
                      </a:r>
                      <a:r>
                        <a:rPr lang="en-MY" sz="3600" dirty="0">
                          <a:effectLst/>
                        </a:rPr>
                        <a:t> </a:t>
                      </a:r>
                      <a:r>
                        <a:rPr lang="en-MY" sz="3600" dirty="0" err="1">
                          <a:effectLst/>
                        </a:rPr>
                        <a:t>atau</a:t>
                      </a:r>
                      <a:r>
                        <a:rPr lang="en-MY" sz="3600" dirty="0">
                          <a:effectLst/>
                        </a:rPr>
                        <a:t> </a:t>
                      </a:r>
                      <a:r>
                        <a:rPr lang="en-MY" sz="3600" dirty="0" err="1">
                          <a:effectLst/>
                        </a:rPr>
                        <a:t>lewat</a:t>
                      </a:r>
                      <a:r>
                        <a:rPr lang="en-MY" sz="3600" dirty="0">
                          <a:effectLst/>
                        </a:rPr>
                        <a:t> </a:t>
                      </a:r>
                      <a:r>
                        <a:rPr lang="en-MY" sz="3600" dirty="0" err="1">
                          <a:effectLst/>
                        </a:rPr>
                        <a:t>membayar</a:t>
                      </a:r>
                      <a:r>
                        <a:rPr lang="en-MY" sz="3600" dirty="0">
                          <a:effectLst/>
                        </a:rPr>
                        <a:t> </a:t>
                      </a:r>
                      <a:r>
                        <a:rPr lang="en-MY" sz="3600" dirty="0" err="1">
                          <a:effectLst/>
                        </a:rPr>
                        <a:t>caruman</a:t>
                      </a:r>
                      <a:endParaRPr lang="en-MY" sz="3600" dirty="0">
                        <a:effectLst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="" xmlns:a16="http://schemas.microsoft.com/office/drawing/2014/main" val="169108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3600" dirty="0">
                          <a:effectLst/>
                        </a:rPr>
                        <a:t>4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MY" sz="3600">
                          <a:effectLst/>
                        </a:rPr>
                        <a:t>Seksyen 14(A) &amp; Peraturan 33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r>
                        <a:rPr lang="en-MY" sz="3600" dirty="0" err="1">
                          <a:effectLst/>
                        </a:rPr>
                        <a:t>Gagal</a:t>
                      </a:r>
                      <a:r>
                        <a:rPr lang="en-MY" sz="3600" dirty="0">
                          <a:effectLst/>
                        </a:rPr>
                        <a:t> </a:t>
                      </a:r>
                      <a:r>
                        <a:rPr lang="en-MY" sz="3600" dirty="0" err="1">
                          <a:effectLst/>
                        </a:rPr>
                        <a:t>membayar</a:t>
                      </a:r>
                      <a:r>
                        <a:rPr lang="en-MY" sz="3600" dirty="0">
                          <a:effectLst/>
                        </a:rPr>
                        <a:t> </a:t>
                      </a:r>
                      <a:r>
                        <a:rPr lang="en-MY" sz="3600" dirty="0" err="1">
                          <a:effectLst/>
                        </a:rPr>
                        <a:t>Faedah</a:t>
                      </a:r>
                      <a:r>
                        <a:rPr lang="en-MY" sz="3600" dirty="0">
                          <a:effectLst/>
                        </a:rPr>
                        <a:t> </a:t>
                      </a:r>
                      <a:r>
                        <a:rPr lang="en-MY" sz="3600" dirty="0" err="1">
                          <a:effectLst/>
                        </a:rPr>
                        <a:t>Caruman</a:t>
                      </a:r>
                      <a:r>
                        <a:rPr lang="en-MY" sz="3600" dirty="0">
                          <a:effectLst/>
                        </a:rPr>
                        <a:t> </a:t>
                      </a:r>
                      <a:r>
                        <a:rPr lang="en-MY" sz="3600" dirty="0" err="1">
                          <a:effectLst/>
                        </a:rPr>
                        <a:t>Lewat</a:t>
                      </a:r>
                      <a:r>
                        <a:rPr lang="en-MY" sz="3600" dirty="0">
                          <a:effectLst/>
                        </a:rPr>
                        <a:t> Bayar</a:t>
                      </a: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="" xmlns:a16="http://schemas.microsoft.com/office/drawing/2014/main" val="1301423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3600" dirty="0">
                          <a:effectLst/>
                        </a:rPr>
                        <a:t>5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MY" sz="3600" dirty="0" err="1">
                          <a:effectLst/>
                        </a:rPr>
                        <a:t>Peraturan</a:t>
                      </a:r>
                      <a:r>
                        <a:rPr lang="en-MY" sz="3600" dirty="0">
                          <a:effectLst/>
                        </a:rPr>
                        <a:t> 71(1) &amp; (2)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r>
                        <a:rPr lang="sv-SE" sz="3600" dirty="0">
                          <a:effectLst/>
                        </a:rPr>
                        <a:t>Majikan gagal atau lewat lapor kemalangan</a:t>
                      </a: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="" xmlns:a16="http://schemas.microsoft.com/office/drawing/2014/main" val="3058837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3600" dirty="0">
                          <a:effectLst/>
                        </a:rPr>
                        <a:t>6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MY" sz="3600" dirty="0" err="1">
                          <a:effectLst/>
                        </a:rPr>
                        <a:t>Seksyen</a:t>
                      </a:r>
                      <a:r>
                        <a:rPr lang="en-MY" sz="3600" dirty="0">
                          <a:effectLst/>
                        </a:rPr>
                        <a:t> 93(A)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r>
                        <a:rPr lang="nn-NO" sz="3600" dirty="0">
                          <a:effectLst/>
                        </a:rPr>
                        <a:t>Memberi, membuat atau mengemukakan dokumen atau maklumat palsu</a:t>
                      </a: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="" xmlns:a16="http://schemas.microsoft.com/office/drawing/2014/main" val="1465972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3600" dirty="0">
                          <a:effectLst/>
                        </a:rPr>
                        <a:t>7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MY" sz="3600" dirty="0" err="1">
                          <a:effectLst/>
                        </a:rPr>
                        <a:t>Seksyen</a:t>
                      </a:r>
                      <a:r>
                        <a:rPr lang="en-MY" sz="3600" dirty="0">
                          <a:effectLst/>
                        </a:rPr>
                        <a:t> 110(1)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r>
                        <a:rPr lang="en-MY" sz="3600" dirty="0" err="1">
                          <a:effectLst/>
                        </a:rPr>
                        <a:t>Gagal</a:t>
                      </a:r>
                      <a:r>
                        <a:rPr lang="en-MY" sz="3600" dirty="0">
                          <a:effectLst/>
                        </a:rPr>
                        <a:t> </a:t>
                      </a:r>
                      <a:r>
                        <a:rPr lang="en-MY" sz="3600" dirty="0" err="1">
                          <a:effectLst/>
                        </a:rPr>
                        <a:t>mematuhi</a:t>
                      </a:r>
                      <a:r>
                        <a:rPr lang="en-MY" sz="3600" dirty="0">
                          <a:effectLst/>
                        </a:rPr>
                        <a:t> </a:t>
                      </a:r>
                      <a:r>
                        <a:rPr lang="en-MY" sz="3600" dirty="0" err="1">
                          <a:effectLst/>
                        </a:rPr>
                        <a:t>saman</a:t>
                      </a:r>
                      <a:r>
                        <a:rPr lang="en-MY" sz="3600" dirty="0">
                          <a:effectLst/>
                        </a:rPr>
                        <a:t> </a:t>
                      </a:r>
                      <a:r>
                        <a:rPr lang="en-MY" sz="3600" dirty="0" err="1">
                          <a:effectLst/>
                        </a:rPr>
                        <a:t>jabatan</a:t>
                      </a:r>
                      <a:endParaRPr lang="en-MY" sz="3600" dirty="0">
                        <a:effectLst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="" xmlns:a16="http://schemas.microsoft.com/office/drawing/2014/main" val="21615334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73220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3562818" y="12904634"/>
            <a:ext cx="824808" cy="676705"/>
          </a:xfrm>
        </p:spPr>
        <p:txBody>
          <a:bodyPr/>
          <a:lstStyle/>
          <a:p>
            <a:r>
              <a:rPr lang="en-US" dirty="0"/>
              <a:t>22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95300" y="274638"/>
            <a:ext cx="21054884" cy="1143000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algn="l"/>
            <a:r>
              <a:rPr lang="en-US" sz="4000" b="1" dirty="0">
                <a:solidFill>
                  <a:schemeClr val="tx1"/>
                </a:solidFill>
              </a:rPr>
              <a:t>CONTOH BORANG-BORANG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A8C1037-2EF5-4573-96C5-5F8E7BCED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174" y="1853957"/>
            <a:ext cx="6689726" cy="8711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80E7497-7F09-42F1-9CCF-6615B855E8A9}"/>
              </a:ext>
            </a:extLst>
          </p:cNvPr>
          <p:cNvSpPr txBox="1"/>
          <p:nvPr/>
        </p:nvSpPr>
        <p:spPr>
          <a:xfrm>
            <a:off x="2962903" y="10622544"/>
            <a:ext cx="40722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MY" sz="3600" dirty="0" err="1"/>
              <a:t>Contoh</a:t>
            </a:r>
            <a:r>
              <a:rPr lang="en-MY" sz="3600" dirty="0"/>
              <a:t> </a:t>
            </a:r>
            <a:r>
              <a:rPr lang="en-MY" sz="3600" dirty="0" err="1"/>
              <a:t>Borang</a:t>
            </a:r>
            <a:r>
              <a:rPr lang="en-MY" sz="3600" dirty="0"/>
              <a:t> 1</a:t>
            </a:r>
          </a:p>
          <a:p>
            <a:pPr algn="ctr"/>
            <a:r>
              <a:rPr lang="en-MY" sz="3600" dirty="0" err="1"/>
              <a:t>Pendaftaran</a:t>
            </a:r>
            <a:r>
              <a:rPr lang="en-MY" sz="3600" dirty="0"/>
              <a:t> </a:t>
            </a:r>
            <a:r>
              <a:rPr lang="en-MY" sz="3600" dirty="0" err="1"/>
              <a:t>Majikan</a:t>
            </a:r>
            <a:endParaRPr lang="en-MY" sz="36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18BA7FA-4BFA-476A-90CE-2AC37691E1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69811" y="2300287"/>
            <a:ext cx="8875713" cy="68828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891FE9B-744C-4CD7-99E0-D7EC470B5386}"/>
              </a:ext>
            </a:extLst>
          </p:cNvPr>
          <p:cNvSpPr txBox="1"/>
          <p:nvPr/>
        </p:nvSpPr>
        <p:spPr>
          <a:xfrm>
            <a:off x="15720739" y="10622543"/>
            <a:ext cx="39502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MY" sz="3600" dirty="0" err="1"/>
              <a:t>Contoh</a:t>
            </a:r>
            <a:r>
              <a:rPr lang="en-MY" sz="3600" dirty="0"/>
              <a:t> Borang2</a:t>
            </a:r>
          </a:p>
          <a:p>
            <a:pPr algn="ctr"/>
            <a:r>
              <a:rPr lang="en-MY" sz="3600" dirty="0" err="1"/>
              <a:t>Pendaftaran</a:t>
            </a:r>
            <a:r>
              <a:rPr lang="en-MY" sz="3600" dirty="0"/>
              <a:t> </a:t>
            </a:r>
            <a:r>
              <a:rPr lang="en-MY" sz="3600" dirty="0" err="1"/>
              <a:t>Pekerja</a:t>
            </a:r>
            <a:endParaRPr lang="en-MY" sz="3600" dirty="0"/>
          </a:p>
        </p:txBody>
      </p:sp>
    </p:spTree>
    <p:extLst>
      <p:ext uri="{BB962C8B-B14F-4D97-AF65-F5344CB8AC3E}">
        <p14:creationId xmlns:p14="http://schemas.microsoft.com/office/powerpoint/2010/main" val="18183410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3562818" y="12904634"/>
            <a:ext cx="824808" cy="676705"/>
          </a:xfrm>
        </p:spPr>
        <p:txBody>
          <a:bodyPr/>
          <a:lstStyle/>
          <a:p>
            <a:r>
              <a:rPr lang="en-US" dirty="0"/>
              <a:t>23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95300" y="274638"/>
            <a:ext cx="21054884" cy="1143000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algn="l"/>
            <a:r>
              <a:rPr lang="en-US" sz="4000" b="1" dirty="0">
                <a:solidFill>
                  <a:schemeClr val="tx1"/>
                </a:solidFill>
              </a:rPr>
              <a:t>CONTOH BORANG-BORANG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2B281FC-2D4D-4D17-981C-46A4A9BBF4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5712" y="2123077"/>
            <a:ext cx="5903914" cy="83218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39E38EF-272B-43E4-9B21-90E6FE432ACA}"/>
              </a:ext>
            </a:extLst>
          </p:cNvPr>
          <p:cNvSpPr txBox="1"/>
          <p:nvPr/>
        </p:nvSpPr>
        <p:spPr>
          <a:xfrm>
            <a:off x="3517351" y="10622544"/>
            <a:ext cx="29633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MY" sz="3600" dirty="0" err="1"/>
              <a:t>Contoh</a:t>
            </a:r>
            <a:r>
              <a:rPr lang="en-MY" sz="3600" dirty="0"/>
              <a:t> Surat </a:t>
            </a:r>
          </a:p>
          <a:p>
            <a:pPr algn="ctr"/>
            <a:r>
              <a:rPr lang="en-MY" sz="3600" dirty="0" err="1"/>
              <a:t>Akuan</a:t>
            </a:r>
            <a:r>
              <a:rPr lang="en-MY" sz="3600" dirty="0"/>
              <a:t> </a:t>
            </a:r>
            <a:r>
              <a:rPr lang="en-MY" sz="3600" dirty="0" err="1"/>
              <a:t>Majikan</a:t>
            </a:r>
            <a:endParaRPr lang="en-MY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0E626E9-2681-4DC8-AFF9-C1F98D2000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73150" y="1945460"/>
            <a:ext cx="6175860" cy="86770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CA54FC3-EE1E-4EE6-904B-4C67D04EDC08}"/>
              </a:ext>
            </a:extLst>
          </p:cNvPr>
          <p:cNvSpPr txBox="1"/>
          <p:nvPr/>
        </p:nvSpPr>
        <p:spPr>
          <a:xfrm>
            <a:off x="13236059" y="10622544"/>
            <a:ext cx="72500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MY" sz="3600" dirty="0" err="1"/>
              <a:t>Contoh</a:t>
            </a:r>
            <a:r>
              <a:rPr lang="en-MY" sz="3600" dirty="0"/>
              <a:t> </a:t>
            </a:r>
            <a:r>
              <a:rPr lang="en-MY" sz="3600" dirty="0" err="1"/>
              <a:t>Borang</a:t>
            </a:r>
            <a:r>
              <a:rPr lang="en-MY" sz="3600" dirty="0"/>
              <a:t> </a:t>
            </a:r>
            <a:r>
              <a:rPr lang="en-MY" sz="3600" dirty="0" err="1"/>
              <a:t>Caruman</a:t>
            </a:r>
            <a:r>
              <a:rPr lang="en-MY" sz="3600" dirty="0"/>
              <a:t> </a:t>
            </a:r>
            <a:r>
              <a:rPr lang="en-MY" sz="3600" dirty="0" err="1"/>
              <a:t>Gaji</a:t>
            </a:r>
            <a:r>
              <a:rPr lang="en-MY" sz="3600" dirty="0"/>
              <a:t> </a:t>
            </a:r>
            <a:r>
              <a:rPr lang="en-MY" sz="3600" dirty="0" err="1"/>
              <a:t>Bulanan</a:t>
            </a:r>
            <a:endParaRPr lang="en-MY" sz="3600" dirty="0"/>
          </a:p>
          <a:p>
            <a:pPr algn="ctr"/>
            <a:r>
              <a:rPr lang="en-MY" sz="3600" dirty="0"/>
              <a:t>(</a:t>
            </a:r>
            <a:r>
              <a:rPr lang="en-MY" sz="3600" dirty="0" err="1"/>
              <a:t>Borang</a:t>
            </a:r>
            <a:r>
              <a:rPr lang="en-MY" sz="3600" dirty="0"/>
              <a:t> 8A)</a:t>
            </a:r>
          </a:p>
        </p:txBody>
      </p:sp>
    </p:spTree>
    <p:extLst>
      <p:ext uri="{BB962C8B-B14F-4D97-AF65-F5344CB8AC3E}">
        <p14:creationId xmlns:p14="http://schemas.microsoft.com/office/powerpoint/2010/main" val="6966704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3562818" y="12904634"/>
            <a:ext cx="824808" cy="676705"/>
          </a:xfrm>
        </p:spPr>
        <p:txBody>
          <a:bodyPr/>
          <a:lstStyle/>
          <a:p>
            <a:r>
              <a:rPr lang="en-US" dirty="0"/>
              <a:t>24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95300" y="274638"/>
            <a:ext cx="21054884" cy="1143000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algn="l"/>
            <a:r>
              <a:rPr lang="en-US" sz="4000" b="1" dirty="0">
                <a:solidFill>
                  <a:schemeClr val="tx1"/>
                </a:solidFill>
              </a:rPr>
              <a:t>JENIS – JENIS TUNTUTAN DAN ELAUN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74898761-4B44-453F-B088-475195BC5A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0039236"/>
              </p:ext>
            </p:extLst>
          </p:nvPr>
        </p:nvGraphicFramePr>
        <p:xfrm>
          <a:off x="4064528" y="1675718"/>
          <a:ext cx="16258117" cy="10838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744608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3562818" y="12904634"/>
            <a:ext cx="824808" cy="676705"/>
          </a:xfrm>
        </p:spPr>
        <p:txBody>
          <a:bodyPr/>
          <a:lstStyle/>
          <a:p>
            <a:r>
              <a:rPr lang="en-US" dirty="0"/>
              <a:t>25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95300" y="274638"/>
            <a:ext cx="21054884" cy="1143000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algn="l"/>
            <a:r>
              <a:rPr lang="en-US" sz="4000" b="1" dirty="0">
                <a:solidFill>
                  <a:schemeClr val="tx1"/>
                </a:solidFill>
              </a:rPr>
              <a:t>JENIS – JENIS TUNTUTAN DAN ELAUN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E22216A-5766-4937-A771-8181A6B5C7CF}"/>
              </a:ext>
            </a:extLst>
          </p:cNvPr>
          <p:cNvSpPr txBox="1"/>
          <p:nvPr/>
        </p:nvSpPr>
        <p:spPr>
          <a:xfrm>
            <a:off x="495300" y="1668780"/>
            <a:ext cx="2231097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MY" sz="3200" b="1" dirty="0"/>
              <a:t>TUNTUTAN ELAUN PERJALANAN</a:t>
            </a:r>
          </a:p>
          <a:p>
            <a:pPr marL="1658944" lvl="1" indent="-571500">
              <a:buFont typeface="Arial" panose="020B0604020202020204" pitchFamily="34" charset="0"/>
              <a:buChar char="•"/>
            </a:pPr>
            <a:r>
              <a:rPr lang="en-MY" sz="3200" dirty="0" err="1"/>
              <a:t>Semua</a:t>
            </a:r>
            <a:r>
              <a:rPr lang="en-MY" sz="3200" dirty="0"/>
              <a:t> </a:t>
            </a:r>
            <a:r>
              <a:rPr lang="en-MY" sz="3200" dirty="0" err="1"/>
              <a:t>kakitangan</a:t>
            </a:r>
            <a:r>
              <a:rPr lang="en-MY" sz="3200" dirty="0"/>
              <a:t> </a:t>
            </a:r>
            <a:r>
              <a:rPr lang="en-MY" sz="3200" dirty="0" err="1"/>
              <a:t>dibenarkan</a:t>
            </a:r>
            <a:r>
              <a:rPr lang="en-MY" sz="3200" dirty="0"/>
              <a:t> </a:t>
            </a:r>
            <a:r>
              <a:rPr lang="en-MY" sz="3200" dirty="0" err="1"/>
              <a:t>untuk</a:t>
            </a:r>
            <a:r>
              <a:rPr lang="en-MY" sz="3200" dirty="0"/>
              <a:t> </a:t>
            </a:r>
            <a:r>
              <a:rPr lang="en-MY" sz="3200" dirty="0" err="1"/>
              <a:t>menggunakan</a:t>
            </a:r>
            <a:r>
              <a:rPr lang="en-MY" sz="3200" dirty="0"/>
              <a:t> </a:t>
            </a:r>
            <a:r>
              <a:rPr lang="en-MY" sz="3200" dirty="0" err="1"/>
              <a:t>kenderaan</a:t>
            </a:r>
            <a:r>
              <a:rPr lang="en-MY" sz="3200" dirty="0"/>
              <a:t> </a:t>
            </a:r>
            <a:r>
              <a:rPr lang="en-MY" sz="3200" dirty="0" err="1"/>
              <a:t>sendiri</a:t>
            </a:r>
            <a:r>
              <a:rPr lang="en-MY" sz="3200" dirty="0"/>
              <a:t> </a:t>
            </a:r>
            <a:r>
              <a:rPr lang="en-MY" sz="3200" dirty="0" err="1"/>
              <a:t>bagi</a:t>
            </a:r>
            <a:r>
              <a:rPr lang="en-MY" sz="3200" dirty="0"/>
              <a:t> </a:t>
            </a:r>
            <a:r>
              <a:rPr lang="en-MY" sz="3200" dirty="0" err="1"/>
              <a:t>tujuan</a:t>
            </a:r>
            <a:r>
              <a:rPr lang="en-MY" sz="3200" dirty="0"/>
              <a:t> </a:t>
            </a:r>
            <a:r>
              <a:rPr lang="en-MY" sz="3200" dirty="0" err="1"/>
              <a:t>kerja</a:t>
            </a:r>
            <a:r>
              <a:rPr lang="en-MY" sz="3200" dirty="0"/>
              <a:t> </a:t>
            </a:r>
            <a:r>
              <a:rPr lang="en-MY" sz="3200" dirty="0" err="1"/>
              <a:t>rasmi</a:t>
            </a:r>
            <a:r>
              <a:rPr lang="en-MY" sz="3200" dirty="0"/>
              <a:t> </a:t>
            </a:r>
            <a:r>
              <a:rPr lang="en-MY" sz="3200" dirty="0" err="1"/>
              <a:t>syarikat</a:t>
            </a:r>
            <a:r>
              <a:rPr lang="en-MY" sz="3200" dirty="0"/>
              <a:t>. </a:t>
            </a:r>
          </a:p>
          <a:p>
            <a:pPr marL="1658944" lvl="1" indent="-571500">
              <a:buFont typeface="Arial" panose="020B0604020202020204" pitchFamily="34" charset="0"/>
              <a:buChar char="•"/>
            </a:pPr>
            <a:r>
              <a:rPr lang="en-MY" sz="3200" dirty="0" err="1"/>
              <a:t>Baki</a:t>
            </a:r>
            <a:r>
              <a:rPr lang="en-MY" sz="3200" dirty="0"/>
              <a:t> </a:t>
            </a:r>
            <a:r>
              <a:rPr lang="en-MY" sz="3200" dirty="0" err="1"/>
              <a:t>kakitangan</a:t>
            </a:r>
            <a:r>
              <a:rPr lang="en-MY" sz="3200" dirty="0"/>
              <a:t> yang </a:t>
            </a:r>
            <a:r>
              <a:rPr lang="en-MY" sz="3200" dirty="0" err="1"/>
              <a:t>menggunakan</a:t>
            </a:r>
            <a:r>
              <a:rPr lang="en-MY" sz="3200" dirty="0"/>
              <a:t> </a:t>
            </a:r>
            <a:r>
              <a:rPr lang="en-MY" sz="3200" dirty="0" err="1"/>
              <a:t>pengangkutan</a:t>
            </a:r>
            <a:r>
              <a:rPr lang="en-MY" sz="3200" dirty="0"/>
              <a:t> </a:t>
            </a:r>
            <a:r>
              <a:rPr lang="en-MY" sz="3200" dirty="0" err="1"/>
              <a:t>awam</a:t>
            </a:r>
            <a:r>
              <a:rPr lang="en-MY" sz="3200" dirty="0"/>
              <a:t> </a:t>
            </a:r>
            <a:r>
              <a:rPr lang="en-MY" sz="3200" dirty="0" err="1"/>
              <a:t>seperti</a:t>
            </a:r>
            <a:r>
              <a:rPr lang="en-MY" sz="3200" dirty="0"/>
              <a:t> </a:t>
            </a:r>
            <a:r>
              <a:rPr lang="en-MY" sz="3200" dirty="0" err="1"/>
              <a:t>teksi</a:t>
            </a:r>
            <a:r>
              <a:rPr lang="en-MY" sz="3200" dirty="0"/>
              <a:t>, </a:t>
            </a:r>
            <a:r>
              <a:rPr lang="en-MY" sz="3200" dirty="0" err="1"/>
              <a:t>lrt</a:t>
            </a:r>
            <a:r>
              <a:rPr lang="en-MY" sz="3200" dirty="0"/>
              <a:t>, </a:t>
            </a:r>
            <a:r>
              <a:rPr lang="en-MY" sz="3200" dirty="0" err="1"/>
              <a:t>mrt</a:t>
            </a:r>
            <a:r>
              <a:rPr lang="en-MY" sz="3200" dirty="0"/>
              <a:t> </a:t>
            </a:r>
            <a:r>
              <a:rPr lang="en-MY" sz="3200" dirty="0" err="1"/>
              <a:t>dan</a:t>
            </a:r>
            <a:r>
              <a:rPr lang="en-MY" sz="3200" dirty="0"/>
              <a:t> </a:t>
            </a:r>
            <a:r>
              <a:rPr lang="en-MY" sz="3200" dirty="0" err="1"/>
              <a:t>sebagainya</a:t>
            </a:r>
            <a:r>
              <a:rPr lang="en-MY" sz="3200" dirty="0"/>
              <a:t> </a:t>
            </a:r>
            <a:r>
              <a:rPr lang="en-MY" sz="3200" dirty="0" err="1"/>
              <a:t>boleh</a:t>
            </a:r>
            <a:r>
              <a:rPr lang="en-MY" sz="3200" dirty="0"/>
              <a:t> </a:t>
            </a:r>
            <a:r>
              <a:rPr lang="en-MY" sz="3200" dirty="0" err="1"/>
              <a:t>membuat</a:t>
            </a:r>
            <a:r>
              <a:rPr lang="en-MY" sz="3200" dirty="0"/>
              <a:t> </a:t>
            </a:r>
            <a:r>
              <a:rPr lang="en-MY" sz="3200" dirty="0" err="1"/>
              <a:t>tuntutan</a:t>
            </a:r>
            <a:endParaRPr lang="en-MY" sz="3200" dirty="0"/>
          </a:p>
          <a:p>
            <a:pPr lvl="1"/>
            <a:r>
              <a:rPr lang="en-MY" sz="3200" dirty="0"/>
              <a:t>      </a:t>
            </a:r>
            <a:r>
              <a:rPr lang="en-MY" sz="3200" dirty="0" err="1"/>
              <a:t>untuk</a:t>
            </a:r>
            <a:r>
              <a:rPr lang="en-MY" sz="3200" dirty="0"/>
              <a:t> </a:t>
            </a:r>
            <a:r>
              <a:rPr lang="en-MY" sz="3200" dirty="0" err="1"/>
              <a:t>bayaran</a:t>
            </a:r>
            <a:r>
              <a:rPr lang="en-MY" sz="3200" dirty="0"/>
              <a:t> </a:t>
            </a:r>
            <a:r>
              <a:rPr lang="en-MY" sz="3200" dirty="0" err="1"/>
              <a:t>tambang</a:t>
            </a:r>
            <a:r>
              <a:rPr lang="en-MY" sz="3200" dirty="0"/>
              <a:t> yang di </a:t>
            </a:r>
            <a:r>
              <a:rPr lang="en-MY" sz="3200" dirty="0" err="1"/>
              <a:t>kenakan</a:t>
            </a:r>
            <a:r>
              <a:rPr lang="en-MY" sz="3200" dirty="0"/>
              <a:t>.</a:t>
            </a:r>
          </a:p>
          <a:p>
            <a:pPr marL="1544644" lvl="1" indent="-457200">
              <a:buFont typeface="Arial" panose="020B0604020202020204" pitchFamily="34" charset="0"/>
              <a:buChar char="•"/>
            </a:pPr>
            <a:r>
              <a:rPr lang="en-MY" sz="3200" dirty="0" err="1"/>
              <a:t>Pihak</a:t>
            </a:r>
            <a:r>
              <a:rPr lang="en-MY" sz="3200" dirty="0"/>
              <a:t> </a:t>
            </a:r>
            <a:r>
              <a:rPr lang="en-MY" sz="3200" dirty="0" err="1"/>
              <a:t>syarikat</a:t>
            </a:r>
            <a:r>
              <a:rPr lang="en-MY" sz="3200" dirty="0"/>
              <a:t> </a:t>
            </a:r>
            <a:r>
              <a:rPr lang="en-MY" sz="3200" dirty="0" err="1"/>
              <a:t>berhak</a:t>
            </a:r>
            <a:r>
              <a:rPr lang="en-MY" sz="3200" dirty="0"/>
              <a:t> </a:t>
            </a:r>
            <a:r>
              <a:rPr lang="en-MY" sz="3200" dirty="0" err="1"/>
              <a:t>untuk</a:t>
            </a:r>
            <a:r>
              <a:rPr lang="en-MY" sz="3200" dirty="0"/>
              <a:t> </a:t>
            </a:r>
            <a:r>
              <a:rPr lang="en-MY" sz="3200" dirty="0" err="1"/>
              <a:t>menerima</a:t>
            </a:r>
            <a:r>
              <a:rPr lang="en-MY" sz="3200" dirty="0"/>
              <a:t> </a:t>
            </a:r>
            <a:r>
              <a:rPr lang="en-MY" sz="3200" dirty="0" err="1"/>
              <a:t>dan</a:t>
            </a:r>
            <a:r>
              <a:rPr lang="en-MY" sz="3200" dirty="0"/>
              <a:t> </a:t>
            </a:r>
            <a:r>
              <a:rPr lang="en-MY" sz="3200" dirty="0" err="1"/>
              <a:t>menolak</a:t>
            </a:r>
            <a:r>
              <a:rPr lang="en-MY" sz="3200" dirty="0"/>
              <a:t> </a:t>
            </a:r>
            <a:r>
              <a:rPr lang="en-MY" sz="3200" dirty="0" err="1"/>
              <a:t>sebarang</a:t>
            </a:r>
            <a:r>
              <a:rPr lang="en-MY" sz="3200" dirty="0"/>
              <a:t> </a:t>
            </a:r>
            <a:r>
              <a:rPr lang="en-MY" sz="3200" dirty="0" err="1"/>
              <a:t>tuntutan</a:t>
            </a:r>
            <a:r>
              <a:rPr lang="en-MY" sz="3200" dirty="0"/>
              <a:t> </a:t>
            </a:r>
            <a:r>
              <a:rPr lang="en-MY" sz="3200" dirty="0" err="1"/>
              <a:t>mengikut</a:t>
            </a:r>
            <a:r>
              <a:rPr lang="en-MY" sz="3200" dirty="0"/>
              <a:t> </a:t>
            </a:r>
            <a:r>
              <a:rPr lang="en-MY" sz="3200" dirty="0" err="1"/>
              <a:t>kepada</a:t>
            </a:r>
            <a:r>
              <a:rPr lang="en-MY" sz="3200" dirty="0"/>
              <a:t> </a:t>
            </a:r>
            <a:r>
              <a:rPr lang="en-MY" sz="3200" dirty="0" err="1"/>
              <a:t>terma</a:t>
            </a:r>
            <a:r>
              <a:rPr lang="en-MY" sz="3200" dirty="0"/>
              <a:t> </a:t>
            </a:r>
            <a:r>
              <a:rPr lang="en-MY" sz="3200" dirty="0" err="1"/>
              <a:t>dan</a:t>
            </a:r>
            <a:r>
              <a:rPr lang="en-MY" sz="3200" dirty="0"/>
              <a:t> </a:t>
            </a:r>
            <a:r>
              <a:rPr lang="en-MY" sz="3200" dirty="0" err="1"/>
              <a:t>syarat</a:t>
            </a:r>
            <a:r>
              <a:rPr lang="en-MY" sz="3200" dirty="0"/>
              <a:t> yang </a:t>
            </a:r>
            <a:r>
              <a:rPr lang="en-MY" sz="3200" dirty="0" err="1"/>
              <a:t>ditetapkan</a:t>
            </a:r>
            <a:r>
              <a:rPr lang="en-MY" sz="3200" dirty="0"/>
              <a:t>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9783C725-5DBB-4BAC-93A8-CEC7448B4A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726422"/>
              </p:ext>
            </p:extLst>
          </p:nvPr>
        </p:nvGraphicFramePr>
        <p:xfrm>
          <a:off x="2314575" y="4815840"/>
          <a:ext cx="20173950" cy="4663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235405">
                  <a:extLst>
                    <a:ext uri="{9D8B030D-6E8A-4147-A177-3AD203B41FA5}">
                      <a16:colId xmlns="" xmlns:a16="http://schemas.microsoft.com/office/drawing/2014/main" val="899315635"/>
                    </a:ext>
                  </a:extLst>
                </a:gridCol>
                <a:gridCol w="12938545">
                  <a:extLst>
                    <a:ext uri="{9D8B030D-6E8A-4147-A177-3AD203B41FA5}">
                      <a16:colId xmlns="" xmlns:a16="http://schemas.microsoft.com/office/drawing/2014/main" val="12861933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3200" dirty="0"/>
                        <a:t>JENIS KENDERAAN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200" dirty="0"/>
                        <a:t>KADAR TUNTUTAN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37745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3200" dirty="0"/>
                        <a:t>KERETA/MOTOKAR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 algn="just">
                        <a:buFont typeface="Arial" panose="020B0604020202020204" pitchFamily="34" charset="0"/>
                        <a:buChar char="•"/>
                      </a:pPr>
                      <a:r>
                        <a:rPr lang="ms-MY" sz="3200" dirty="0"/>
                        <a:t>RM 0.60 setiap km untuk 500 km pertama </a:t>
                      </a:r>
                    </a:p>
                    <a:p>
                      <a:pPr marL="457200" indent="-457200" algn="just">
                        <a:buFont typeface="Arial" panose="020B0604020202020204" pitchFamily="34" charset="0"/>
                        <a:buChar char="•"/>
                      </a:pPr>
                      <a:endParaRPr lang="ms-MY" sz="3200" dirty="0"/>
                    </a:p>
                    <a:p>
                      <a:pPr marL="457200" indent="-457200" algn="just">
                        <a:buFont typeface="Arial" panose="020B0604020202020204" pitchFamily="34" charset="0"/>
                        <a:buChar char="•"/>
                      </a:pPr>
                      <a:r>
                        <a:rPr lang="ms-MY" sz="3200" dirty="0"/>
                        <a:t>RM 0.55per km untuk 150 km seterusnya </a:t>
                      </a:r>
                    </a:p>
                    <a:p>
                      <a:pPr marL="457200" indent="-457200" algn="just">
                        <a:buFont typeface="Arial" panose="020B0604020202020204" pitchFamily="34" charset="0"/>
                        <a:buChar char="•"/>
                      </a:pPr>
                      <a:endParaRPr lang="ms-MY" sz="3200" dirty="0"/>
                    </a:p>
                    <a:p>
                      <a:pPr marL="457200" indent="-457200" algn="just">
                        <a:buFont typeface="Arial" panose="020B0604020202020204" pitchFamily="34" charset="0"/>
                        <a:buChar char="•"/>
                      </a:pPr>
                      <a:r>
                        <a:rPr lang="ms-MY" sz="3200" dirty="0"/>
                        <a:t>RM 0.50 setiap km untuk 150 km seterusnya </a:t>
                      </a:r>
                    </a:p>
                    <a:p>
                      <a:pPr marL="457200" indent="-457200" algn="just">
                        <a:buFont typeface="Arial" panose="020B0604020202020204" pitchFamily="34" charset="0"/>
                        <a:buChar char="•"/>
                      </a:pPr>
                      <a:endParaRPr lang="ms-MY" sz="3200" dirty="0"/>
                    </a:p>
                    <a:p>
                      <a:pPr marL="457200" indent="-457200" algn="just">
                        <a:buFont typeface="Arial" panose="020B0604020202020204" pitchFamily="34" charset="0"/>
                        <a:buChar char="•"/>
                      </a:pPr>
                      <a:r>
                        <a:rPr lang="ms-MY" sz="3200" dirty="0"/>
                        <a:t>Baki selebihnya RM 0.25 setiap km</a:t>
                      </a:r>
                      <a:endParaRPr lang="en-MY" sz="3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57758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3200" dirty="0"/>
                        <a:t>MOTOSIKAL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 algn="just">
                        <a:buFont typeface="Arial" panose="020B0604020202020204" pitchFamily="34" charset="0"/>
                        <a:buChar char="•"/>
                      </a:pPr>
                      <a:r>
                        <a:rPr lang="en-MY" sz="3200" dirty="0"/>
                        <a:t>RM 0.30 </a:t>
                      </a:r>
                      <a:r>
                        <a:rPr lang="en-MY" sz="3200" dirty="0" err="1"/>
                        <a:t>setiap</a:t>
                      </a:r>
                      <a:r>
                        <a:rPr lang="en-MY" sz="3200" dirty="0"/>
                        <a:t> km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84496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57704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3562818" y="12904634"/>
            <a:ext cx="824808" cy="676705"/>
          </a:xfrm>
        </p:spPr>
        <p:txBody>
          <a:bodyPr/>
          <a:lstStyle/>
          <a:p>
            <a:r>
              <a:rPr lang="en-US" dirty="0"/>
              <a:t>26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95300" y="274638"/>
            <a:ext cx="21054884" cy="1143000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algn="l"/>
            <a:r>
              <a:rPr lang="en-US" sz="4000" b="1" dirty="0">
                <a:solidFill>
                  <a:schemeClr val="tx1"/>
                </a:solidFill>
              </a:rPr>
              <a:t>JENIS – JENIS TUNTUTAN DAN ELAUN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E22216A-5766-4937-A771-8181A6B5C7CF}"/>
              </a:ext>
            </a:extLst>
          </p:cNvPr>
          <p:cNvSpPr txBox="1"/>
          <p:nvPr/>
        </p:nvSpPr>
        <p:spPr>
          <a:xfrm>
            <a:off x="495300" y="1668780"/>
            <a:ext cx="21568148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MY" sz="3200" b="1" dirty="0"/>
              <a:t>TUNTUTAN KERJA LEBIH MASA</a:t>
            </a:r>
          </a:p>
          <a:p>
            <a:pPr marL="1658944" lvl="1" indent="-571500">
              <a:buFont typeface="Arial" panose="020B0604020202020204" pitchFamily="34" charset="0"/>
              <a:buChar char="•"/>
            </a:pPr>
            <a:r>
              <a:rPr lang="en-MY" sz="3200" dirty="0" err="1"/>
              <a:t>Semua</a:t>
            </a:r>
            <a:r>
              <a:rPr lang="en-MY" sz="3200" dirty="0"/>
              <a:t> </a:t>
            </a:r>
            <a:r>
              <a:rPr lang="en-MY" sz="3200" dirty="0" err="1"/>
              <a:t>kakitangan</a:t>
            </a:r>
            <a:r>
              <a:rPr lang="en-MY" sz="3200" dirty="0"/>
              <a:t> </a:t>
            </a:r>
            <a:r>
              <a:rPr lang="en-MY" sz="3200" dirty="0" err="1"/>
              <a:t>dibenarkan</a:t>
            </a:r>
            <a:r>
              <a:rPr lang="en-MY" sz="3200" dirty="0"/>
              <a:t> </a:t>
            </a:r>
            <a:r>
              <a:rPr lang="en-MY" sz="3200" dirty="0" err="1"/>
              <a:t>pada</a:t>
            </a:r>
            <a:r>
              <a:rPr lang="en-MY" sz="3200" dirty="0"/>
              <a:t> </a:t>
            </a:r>
            <a:r>
              <a:rPr lang="en-MY" sz="3200" dirty="0" err="1"/>
              <a:t>bila-bila</a:t>
            </a:r>
            <a:r>
              <a:rPr lang="en-MY" sz="3200" dirty="0"/>
              <a:t> masa yang </a:t>
            </a:r>
            <a:r>
              <a:rPr lang="en-MY" sz="3200" dirty="0" err="1"/>
              <a:t>diperlukan</a:t>
            </a:r>
            <a:r>
              <a:rPr lang="en-MY" sz="3200" dirty="0"/>
              <a:t> </a:t>
            </a:r>
            <a:r>
              <a:rPr lang="en-MY" sz="3200" dirty="0" err="1"/>
              <a:t>oleh</a:t>
            </a:r>
            <a:r>
              <a:rPr lang="en-MY" sz="3200" dirty="0"/>
              <a:t> </a:t>
            </a:r>
            <a:r>
              <a:rPr lang="en-MY" sz="3200" dirty="0" err="1"/>
              <a:t>syarikat</a:t>
            </a:r>
            <a:r>
              <a:rPr lang="en-MY" sz="3200" dirty="0"/>
              <a:t> </a:t>
            </a:r>
            <a:r>
              <a:rPr lang="en-MY" sz="3200" dirty="0" err="1"/>
              <a:t>untuk</a:t>
            </a:r>
            <a:r>
              <a:rPr lang="en-MY" sz="3200" dirty="0"/>
              <a:t> </a:t>
            </a:r>
            <a:r>
              <a:rPr lang="en-MY" sz="3200" dirty="0" err="1"/>
              <a:t>bekerja</a:t>
            </a:r>
            <a:r>
              <a:rPr lang="en-MY" sz="3200" dirty="0"/>
              <a:t> </a:t>
            </a:r>
            <a:r>
              <a:rPr lang="en-MY" sz="3200" dirty="0" err="1"/>
              <a:t>lebih</a:t>
            </a:r>
            <a:r>
              <a:rPr lang="en-MY" sz="3200" dirty="0"/>
              <a:t> masa </a:t>
            </a:r>
            <a:r>
              <a:rPr lang="en-MY" sz="3200" dirty="0" err="1"/>
              <a:t>berdasarkan</a:t>
            </a:r>
            <a:endParaRPr lang="en-MY" sz="3200" dirty="0"/>
          </a:p>
          <a:p>
            <a:pPr lvl="1"/>
            <a:r>
              <a:rPr lang="en-MY" sz="3200" dirty="0"/>
              <a:t>      </a:t>
            </a:r>
            <a:r>
              <a:rPr lang="en-MY" sz="3200" dirty="0" err="1"/>
              <a:t>keperluan</a:t>
            </a:r>
            <a:r>
              <a:rPr lang="en-MY" sz="3200" dirty="0"/>
              <a:t> </a:t>
            </a:r>
            <a:r>
              <a:rPr lang="en-MY" sz="3200" dirty="0" err="1"/>
              <a:t>kerja</a:t>
            </a:r>
            <a:r>
              <a:rPr lang="en-MY" sz="3200" dirty="0"/>
              <a:t>.</a:t>
            </a:r>
          </a:p>
          <a:p>
            <a:pPr marL="1544644" lvl="1" indent="-457200">
              <a:buFont typeface="Arial" panose="020B0604020202020204" pitchFamily="34" charset="0"/>
              <a:buChar char="•"/>
            </a:pPr>
            <a:r>
              <a:rPr lang="en-MY" sz="3200" dirty="0" err="1"/>
              <a:t>Kakitangan</a:t>
            </a:r>
            <a:r>
              <a:rPr lang="en-MY" sz="3200" dirty="0"/>
              <a:t> </a:t>
            </a:r>
            <a:r>
              <a:rPr lang="en-MY" sz="3200" dirty="0" err="1"/>
              <a:t>perlu</a:t>
            </a:r>
            <a:r>
              <a:rPr lang="en-MY" sz="3200" dirty="0"/>
              <a:t> </a:t>
            </a:r>
            <a:r>
              <a:rPr lang="en-MY" sz="3200" dirty="0" err="1"/>
              <a:t>mendapatkan</a:t>
            </a:r>
            <a:r>
              <a:rPr lang="en-MY" sz="3200" dirty="0"/>
              <a:t> </a:t>
            </a:r>
            <a:r>
              <a:rPr lang="en-MY" sz="3200" dirty="0" err="1"/>
              <a:t>kelulusan</a:t>
            </a:r>
            <a:r>
              <a:rPr lang="en-MY" sz="3200" dirty="0"/>
              <a:t> </a:t>
            </a:r>
            <a:r>
              <a:rPr lang="en-MY" sz="3200" dirty="0" err="1"/>
              <a:t>dan</a:t>
            </a:r>
            <a:r>
              <a:rPr lang="en-MY" sz="3200" dirty="0"/>
              <a:t> </a:t>
            </a:r>
            <a:r>
              <a:rPr lang="en-MY" sz="3200" dirty="0" err="1"/>
              <a:t>pengesahan</a:t>
            </a:r>
            <a:r>
              <a:rPr lang="en-MY" sz="3200" dirty="0"/>
              <a:t> </a:t>
            </a:r>
            <a:r>
              <a:rPr lang="en-MY" sz="3200" dirty="0" err="1"/>
              <a:t>daripada</a:t>
            </a:r>
            <a:r>
              <a:rPr lang="en-MY" sz="3200" dirty="0"/>
              <a:t> </a:t>
            </a:r>
            <a:r>
              <a:rPr lang="en-MY" sz="3200" dirty="0" err="1"/>
              <a:t>Ketua</a:t>
            </a:r>
            <a:r>
              <a:rPr lang="en-MY" sz="3200" dirty="0"/>
              <a:t> </a:t>
            </a:r>
            <a:r>
              <a:rPr lang="en-MY" sz="3200" dirty="0" err="1"/>
              <a:t>Jabatan</a:t>
            </a:r>
            <a:r>
              <a:rPr lang="en-MY" sz="3200" dirty="0"/>
              <a:t> </a:t>
            </a:r>
            <a:r>
              <a:rPr lang="en-MY" sz="3200" dirty="0" err="1"/>
              <a:t>untuk</a:t>
            </a:r>
            <a:r>
              <a:rPr lang="en-MY" sz="3200" dirty="0"/>
              <a:t> </a:t>
            </a:r>
            <a:r>
              <a:rPr lang="en-MY" sz="3200" dirty="0" err="1"/>
              <a:t>tujuan</a:t>
            </a:r>
            <a:r>
              <a:rPr lang="en-MY" sz="3200" dirty="0"/>
              <a:t> </a:t>
            </a:r>
            <a:r>
              <a:rPr lang="en-MY" sz="3200" dirty="0" err="1"/>
              <a:t>tersebut</a:t>
            </a:r>
            <a:r>
              <a:rPr lang="en-MY" sz="3200" dirty="0"/>
              <a:t>.</a:t>
            </a:r>
          </a:p>
          <a:p>
            <a:pPr marL="1544644" lvl="1" indent="-457200">
              <a:buFont typeface="Arial" panose="020B0604020202020204" pitchFamily="34" charset="0"/>
              <a:buChar char="•"/>
            </a:pPr>
            <a:r>
              <a:rPr lang="en-MY" sz="3200" dirty="0" err="1"/>
              <a:t>Pengiraan</a:t>
            </a:r>
            <a:r>
              <a:rPr lang="en-MY" sz="3200" dirty="0"/>
              <a:t> </a:t>
            </a:r>
            <a:r>
              <a:rPr lang="en-MY" sz="3200" dirty="0" err="1"/>
              <a:t>kerja</a:t>
            </a:r>
            <a:r>
              <a:rPr lang="en-MY" sz="3200" dirty="0"/>
              <a:t> </a:t>
            </a:r>
            <a:r>
              <a:rPr lang="en-MY" sz="3200" dirty="0" err="1"/>
              <a:t>lebih</a:t>
            </a:r>
            <a:r>
              <a:rPr lang="en-MY" sz="3200" dirty="0"/>
              <a:t> masa </a:t>
            </a:r>
            <a:r>
              <a:rPr lang="en-MY" sz="3200" dirty="0" err="1"/>
              <a:t>adalah</a:t>
            </a:r>
            <a:r>
              <a:rPr lang="en-MY" sz="3200" dirty="0"/>
              <a:t> </a:t>
            </a:r>
            <a:r>
              <a:rPr lang="en-MY" sz="3200" dirty="0" err="1"/>
              <a:t>bermula</a:t>
            </a:r>
            <a:r>
              <a:rPr lang="en-MY" sz="3200" dirty="0"/>
              <a:t> </a:t>
            </a:r>
            <a:r>
              <a:rPr lang="en-MY" sz="3200" dirty="0" err="1"/>
              <a:t>pada</a:t>
            </a:r>
            <a:r>
              <a:rPr lang="en-MY" sz="3200" dirty="0"/>
              <a:t> jam 6 </a:t>
            </a:r>
            <a:r>
              <a:rPr lang="en-MY" sz="3200" dirty="0" err="1"/>
              <a:t>petang</a:t>
            </a:r>
            <a:r>
              <a:rPr lang="en-MY" sz="3200" dirty="0"/>
              <a:t>.</a:t>
            </a:r>
          </a:p>
          <a:p>
            <a:pPr marL="1544644" lvl="1" indent="-457200">
              <a:buFont typeface="Arial" panose="020B0604020202020204" pitchFamily="34" charset="0"/>
              <a:buChar char="•"/>
            </a:pPr>
            <a:r>
              <a:rPr lang="en-MY" sz="3200" dirty="0" err="1"/>
              <a:t>Contoh</a:t>
            </a:r>
            <a:r>
              <a:rPr lang="en-MY" sz="3200" dirty="0"/>
              <a:t> </a:t>
            </a:r>
            <a:r>
              <a:rPr lang="en-MY" sz="3200" dirty="0" err="1"/>
              <a:t>pengiraan</a:t>
            </a:r>
            <a:r>
              <a:rPr lang="en-MY" sz="3200" dirty="0"/>
              <a:t> </a:t>
            </a:r>
            <a:r>
              <a:rPr lang="en-MY" sz="3200" dirty="0" err="1"/>
              <a:t>adalah</a:t>
            </a:r>
            <a:r>
              <a:rPr lang="en-MY" sz="3200" dirty="0"/>
              <a:t> </a:t>
            </a:r>
            <a:r>
              <a:rPr lang="en-MY" sz="3200" dirty="0" err="1"/>
              <a:t>seperti</a:t>
            </a:r>
            <a:r>
              <a:rPr lang="en-MY" sz="3200" dirty="0"/>
              <a:t> </a:t>
            </a:r>
            <a:r>
              <a:rPr lang="en-MY" sz="3200" dirty="0" err="1"/>
              <a:t>berikut</a:t>
            </a:r>
            <a:r>
              <a:rPr lang="en-MY" sz="3200" dirty="0"/>
              <a:t>:-</a:t>
            </a:r>
          </a:p>
          <a:p>
            <a:pPr marL="1544644" lvl="1" indent="-457200">
              <a:buFont typeface="Arial" panose="020B0604020202020204" pitchFamily="34" charset="0"/>
              <a:buChar char="•"/>
            </a:pPr>
            <a:endParaRPr lang="en-MY" sz="3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049BD5A3-DBEB-4CE3-A596-A77F24FC33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668687"/>
              </p:ext>
            </p:extLst>
          </p:nvPr>
        </p:nvGraphicFramePr>
        <p:xfrm>
          <a:off x="3664479" y="5057019"/>
          <a:ext cx="17452446" cy="2316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726223">
                  <a:extLst>
                    <a:ext uri="{9D8B030D-6E8A-4147-A177-3AD203B41FA5}">
                      <a16:colId xmlns="" xmlns:a16="http://schemas.microsoft.com/office/drawing/2014/main" val="2386378550"/>
                    </a:ext>
                  </a:extLst>
                </a:gridCol>
                <a:gridCol w="8726223">
                  <a:extLst>
                    <a:ext uri="{9D8B030D-6E8A-4147-A177-3AD203B41FA5}">
                      <a16:colId xmlns="" xmlns:a16="http://schemas.microsoft.com/office/drawing/2014/main" val="19443194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3200" dirty="0"/>
                        <a:t>KATEGORI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200" dirty="0"/>
                        <a:t>KADAR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99101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3200" dirty="0"/>
                        <a:t>Hari </a:t>
                      </a:r>
                      <a:r>
                        <a:rPr lang="en-MY" sz="3200" dirty="0" err="1"/>
                        <a:t>Bekerja</a:t>
                      </a:r>
                      <a:r>
                        <a:rPr lang="en-MY" sz="3200" dirty="0"/>
                        <a:t> (</a:t>
                      </a:r>
                      <a:r>
                        <a:rPr lang="en-MY" sz="3200" dirty="0" err="1"/>
                        <a:t>Isnin</a:t>
                      </a:r>
                      <a:r>
                        <a:rPr lang="en-MY" sz="3200" dirty="0"/>
                        <a:t> – Jumaat)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200" dirty="0" err="1"/>
                        <a:t>Gaji</a:t>
                      </a:r>
                      <a:r>
                        <a:rPr lang="en-MY" sz="3200" dirty="0"/>
                        <a:t> x 1.5 x </a:t>
                      </a:r>
                      <a:r>
                        <a:rPr lang="en-MY" sz="3200" dirty="0" err="1"/>
                        <a:t>jumlah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kerja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lebih</a:t>
                      </a:r>
                      <a:r>
                        <a:rPr lang="en-MY" sz="3200" dirty="0"/>
                        <a:t> masa (208jam)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64188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3200" dirty="0"/>
                        <a:t>Hari </a:t>
                      </a:r>
                      <a:r>
                        <a:rPr lang="en-MY" sz="3200" dirty="0" err="1"/>
                        <a:t>Sabtu</a:t>
                      </a:r>
                      <a:r>
                        <a:rPr lang="en-MY" sz="3200" dirty="0"/>
                        <a:t> &amp; </a:t>
                      </a:r>
                      <a:r>
                        <a:rPr lang="en-MY" sz="3200" dirty="0" err="1"/>
                        <a:t>Ahad</a:t>
                      </a:r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200" dirty="0" err="1"/>
                        <a:t>Gaji</a:t>
                      </a:r>
                      <a:r>
                        <a:rPr lang="en-MY" sz="3200" dirty="0"/>
                        <a:t> x 2.0 x </a:t>
                      </a:r>
                      <a:r>
                        <a:rPr lang="en-MY" sz="3200" dirty="0" err="1"/>
                        <a:t>jumlah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kerja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lebih</a:t>
                      </a:r>
                      <a:r>
                        <a:rPr lang="en-MY" sz="3200" dirty="0"/>
                        <a:t> masa (208jam)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40007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3200" dirty="0"/>
                        <a:t>Hari </a:t>
                      </a:r>
                      <a:r>
                        <a:rPr lang="en-MY" sz="3200" dirty="0" err="1"/>
                        <a:t>Cuti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Umum</a:t>
                      </a:r>
                      <a:r>
                        <a:rPr lang="en-MY" sz="3200" dirty="0"/>
                        <a:t>/Khas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200" dirty="0" err="1"/>
                        <a:t>Gaji</a:t>
                      </a:r>
                      <a:r>
                        <a:rPr lang="en-MY" sz="3200" dirty="0"/>
                        <a:t> x 3.0 x </a:t>
                      </a:r>
                      <a:r>
                        <a:rPr lang="en-MY" sz="3200" dirty="0" err="1"/>
                        <a:t>jumlah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kerja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lebih</a:t>
                      </a:r>
                      <a:r>
                        <a:rPr lang="en-MY" sz="3200" dirty="0"/>
                        <a:t> masa (208jam)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8280015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F275BFA-73B1-4D62-9D00-E90F8634E96F}"/>
              </a:ext>
            </a:extLst>
          </p:cNvPr>
          <p:cNvSpPr txBox="1"/>
          <p:nvPr/>
        </p:nvSpPr>
        <p:spPr>
          <a:xfrm>
            <a:off x="647700" y="7879080"/>
            <a:ext cx="1737744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MY" sz="3200" b="1" dirty="0"/>
              <a:t>TUNTUTAN ELAUN MAKAN</a:t>
            </a:r>
          </a:p>
          <a:p>
            <a:pPr marL="1658944" lvl="1" indent="-571500">
              <a:buFont typeface="Arial" panose="020B0604020202020204" pitchFamily="34" charset="0"/>
              <a:buChar char="•"/>
            </a:pPr>
            <a:r>
              <a:rPr lang="en-MY" sz="3200" dirty="0" err="1"/>
              <a:t>Semua</a:t>
            </a:r>
            <a:r>
              <a:rPr lang="en-MY" sz="3200" dirty="0"/>
              <a:t> </a:t>
            </a:r>
            <a:r>
              <a:rPr lang="en-MY" sz="3200" dirty="0" err="1"/>
              <a:t>kakitangan</a:t>
            </a:r>
            <a:r>
              <a:rPr lang="en-MY" sz="3200" dirty="0"/>
              <a:t> yang </a:t>
            </a:r>
            <a:r>
              <a:rPr lang="en-MY" sz="3200" dirty="0" err="1"/>
              <a:t>bekerja</a:t>
            </a:r>
            <a:r>
              <a:rPr lang="en-MY" sz="3200" dirty="0"/>
              <a:t> </a:t>
            </a:r>
            <a:r>
              <a:rPr lang="en-MY" sz="3200" dirty="0" err="1"/>
              <a:t>lebih</a:t>
            </a:r>
            <a:r>
              <a:rPr lang="en-MY" sz="3200" dirty="0"/>
              <a:t> masa </a:t>
            </a:r>
            <a:r>
              <a:rPr lang="en-MY" sz="3200" dirty="0" err="1"/>
              <a:t>berhak</a:t>
            </a:r>
            <a:r>
              <a:rPr lang="en-MY" sz="3200" dirty="0"/>
              <a:t> </a:t>
            </a:r>
            <a:r>
              <a:rPr lang="en-MY" sz="3200" dirty="0" err="1"/>
              <a:t>untuk</a:t>
            </a:r>
            <a:r>
              <a:rPr lang="en-MY" sz="3200" dirty="0"/>
              <a:t> </a:t>
            </a:r>
            <a:r>
              <a:rPr lang="en-MY" sz="3200" dirty="0" err="1"/>
              <a:t>mendapatkan</a:t>
            </a:r>
            <a:r>
              <a:rPr lang="en-MY" sz="3200" dirty="0"/>
              <a:t> </a:t>
            </a:r>
            <a:r>
              <a:rPr lang="en-MY" sz="3200" dirty="0" err="1"/>
              <a:t>elaun</a:t>
            </a:r>
            <a:r>
              <a:rPr lang="en-MY" sz="3200" dirty="0"/>
              <a:t> </a:t>
            </a:r>
            <a:r>
              <a:rPr lang="en-MY" sz="3200" dirty="0" err="1"/>
              <a:t>makan</a:t>
            </a:r>
            <a:r>
              <a:rPr lang="en-MY" sz="3200" dirty="0"/>
              <a:t>.</a:t>
            </a:r>
          </a:p>
          <a:p>
            <a:pPr marL="1658944" lvl="1" indent="-571500">
              <a:buFont typeface="Arial" panose="020B0604020202020204" pitchFamily="34" charset="0"/>
              <a:buChar char="•"/>
            </a:pPr>
            <a:r>
              <a:rPr lang="en-MY" sz="3200" dirty="0" err="1"/>
              <a:t>Elaun</a:t>
            </a:r>
            <a:r>
              <a:rPr lang="en-MY" sz="3200" dirty="0"/>
              <a:t> </a:t>
            </a:r>
            <a:r>
              <a:rPr lang="en-MY" sz="3200" dirty="0" err="1"/>
              <a:t>adalah</a:t>
            </a:r>
            <a:r>
              <a:rPr lang="en-MY" sz="3200" dirty="0"/>
              <a:t> </a:t>
            </a:r>
            <a:r>
              <a:rPr lang="en-MY" sz="3200" dirty="0" err="1"/>
              <a:t>untuk</a:t>
            </a:r>
            <a:r>
              <a:rPr lang="en-MY" sz="3200" dirty="0"/>
              <a:t> </a:t>
            </a:r>
            <a:r>
              <a:rPr lang="en-MY" sz="3200" dirty="0" err="1"/>
              <a:t>kakitangan</a:t>
            </a:r>
            <a:r>
              <a:rPr lang="en-MY" sz="3200" dirty="0"/>
              <a:t> yang </a:t>
            </a:r>
            <a:r>
              <a:rPr lang="en-MY" sz="3200" dirty="0" err="1"/>
              <a:t>bekerja</a:t>
            </a:r>
            <a:r>
              <a:rPr lang="en-MY" sz="3200" dirty="0"/>
              <a:t> </a:t>
            </a:r>
            <a:r>
              <a:rPr lang="en-MY" sz="3200" dirty="0" err="1"/>
              <a:t>lebih</a:t>
            </a:r>
            <a:r>
              <a:rPr lang="en-MY" sz="3200" dirty="0"/>
              <a:t> masa </a:t>
            </a:r>
            <a:r>
              <a:rPr lang="en-MY" sz="3200" dirty="0" err="1"/>
              <a:t>sehingga</a:t>
            </a:r>
            <a:r>
              <a:rPr lang="en-MY" sz="3200" dirty="0"/>
              <a:t> jam 8 </a:t>
            </a:r>
            <a:r>
              <a:rPr lang="en-MY" sz="3200" dirty="0" err="1"/>
              <a:t>malam</a:t>
            </a:r>
            <a:r>
              <a:rPr lang="en-MY" sz="3200" dirty="0"/>
              <a:t> </a:t>
            </a:r>
            <a:r>
              <a:rPr lang="en-MY" sz="3200" dirty="0" err="1"/>
              <a:t>ke</a:t>
            </a:r>
            <a:r>
              <a:rPr lang="en-MY" sz="3200" dirty="0"/>
              <a:t> </a:t>
            </a:r>
            <a:r>
              <a:rPr lang="en-MY" sz="3200" dirty="0" err="1"/>
              <a:t>atas</a:t>
            </a:r>
            <a:r>
              <a:rPr lang="en-MY" sz="3200" dirty="0"/>
              <a:t> </a:t>
            </a:r>
            <a:r>
              <a:rPr lang="en-MY" sz="3200" dirty="0" err="1"/>
              <a:t>sahaja</a:t>
            </a:r>
            <a:r>
              <a:rPr lang="en-MY" sz="3200" dirty="0"/>
              <a:t>. </a:t>
            </a:r>
          </a:p>
          <a:p>
            <a:pPr marL="1544644" lvl="1" indent="-457200">
              <a:buFont typeface="Arial" panose="020B0604020202020204" pitchFamily="34" charset="0"/>
              <a:buChar char="•"/>
            </a:pPr>
            <a:endParaRPr lang="en-MY" sz="32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F169AEFD-D62B-4265-85BF-10FAC028FE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937348"/>
              </p:ext>
            </p:extLst>
          </p:nvPr>
        </p:nvGraphicFramePr>
        <p:xfrm>
          <a:off x="3664478" y="9684324"/>
          <a:ext cx="17652471" cy="2316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884157">
                  <a:extLst>
                    <a:ext uri="{9D8B030D-6E8A-4147-A177-3AD203B41FA5}">
                      <a16:colId xmlns="" xmlns:a16="http://schemas.microsoft.com/office/drawing/2014/main" val="3946863305"/>
                    </a:ext>
                  </a:extLst>
                </a:gridCol>
                <a:gridCol w="5884157">
                  <a:extLst>
                    <a:ext uri="{9D8B030D-6E8A-4147-A177-3AD203B41FA5}">
                      <a16:colId xmlns="" xmlns:a16="http://schemas.microsoft.com/office/drawing/2014/main" val="1533631152"/>
                    </a:ext>
                  </a:extLst>
                </a:gridCol>
                <a:gridCol w="5884157">
                  <a:extLst>
                    <a:ext uri="{9D8B030D-6E8A-4147-A177-3AD203B41FA5}">
                      <a16:colId xmlns="" xmlns:a16="http://schemas.microsoft.com/office/drawing/2014/main" val="19088516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3200" dirty="0"/>
                        <a:t>HARI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200" dirty="0"/>
                        <a:t>JUMLAH JAM (MIN)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200" dirty="0"/>
                        <a:t>KADAR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21992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3200" dirty="0"/>
                        <a:t>Hari </a:t>
                      </a:r>
                      <a:r>
                        <a:rPr lang="en-MY" sz="3200" dirty="0" err="1"/>
                        <a:t>Bekerja</a:t>
                      </a:r>
                      <a:r>
                        <a:rPr lang="en-MY" sz="3200" dirty="0"/>
                        <a:t> (</a:t>
                      </a:r>
                      <a:r>
                        <a:rPr lang="en-MY" sz="3200" dirty="0" err="1"/>
                        <a:t>Isnin</a:t>
                      </a:r>
                      <a:r>
                        <a:rPr lang="en-MY" sz="3200" dirty="0"/>
                        <a:t> – Jumaat)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200" dirty="0"/>
                        <a:t>RM5.00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92598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3200" dirty="0"/>
                        <a:t>Hari </a:t>
                      </a:r>
                      <a:r>
                        <a:rPr lang="en-MY" sz="3200" dirty="0" err="1"/>
                        <a:t>Sabtu</a:t>
                      </a:r>
                      <a:r>
                        <a:rPr lang="en-MY" sz="3200" dirty="0"/>
                        <a:t> &amp; </a:t>
                      </a:r>
                      <a:r>
                        <a:rPr lang="en-MY" sz="3200" dirty="0" err="1"/>
                        <a:t>Ahad</a:t>
                      </a:r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200" dirty="0"/>
                        <a:t>RM10.00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24529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3200" dirty="0"/>
                        <a:t>Hari </a:t>
                      </a:r>
                      <a:r>
                        <a:rPr lang="en-MY" sz="3200" dirty="0" err="1"/>
                        <a:t>Cuti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Umum</a:t>
                      </a:r>
                      <a:r>
                        <a:rPr lang="en-MY" sz="3200" dirty="0"/>
                        <a:t>/Khas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200" dirty="0"/>
                        <a:t>RM10.00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5989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27576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3562818" y="12904634"/>
            <a:ext cx="824808" cy="676705"/>
          </a:xfrm>
        </p:spPr>
        <p:txBody>
          <a:bodyPr/>
          <a:lstStyle/>
          <a:p>
            <a:r>
              <a:rPr lang="en-US" dirty="0"/>
              <a:t>27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95300" y="274638"/>
            <a:ext cx="21054884" cy="1143000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algn="l"/>
            <a:r>
              <a:rPr lang="en-US" sz="4000" b="1" dirty="0">
                <a:solidFill>
                  <a:schemeClr val="tx1"/>
                </a:solidFill>
              </a:rPr>
              <a:t>JENIS – JENIS TUNTUTAN DAN ELAUN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E22216A-5766-4937-A771-8181A6B5C7CF}"/>
              </a:ext>
            </a:extLst>
          </p:cNvPr>
          <p:cNvSpPr txBox="1"/>
          <p:nvPr/>
        </p:nvSpPr>
        <p:spPr>
          <a:xfrm>
            <a:off x="495300" y="1668780"/>
            <a:ext cx="21568148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MY" sz="3200" b="1" dirty="0"/>
              <a:t>TUNTUTAN KERJA LEBIH MASA</a:t>
            </a:r>
          </a:p>
          <a:p>
            <a:pPr marL="1658944" lvl="1" indent="-571500">
              <a:buFont typeface="Arial" panose="020B0604020202020204" pitchFamily="34" charset="0"/>
              <a:buChar char="•"/>
            </a:pPr>
            <a:r>
              <a:rPr lang="en-MY" sz="3200" dirty="0" err="1"/>
              <a:t>Semua</a:t>
            </a:r>
            <a:r>
              <a:rPr lang="en-MY" sz="3200" dirty="0"/>
              <a:t> </a:t>
            </a:r>
            <a:r>
              <a:rPr lang="en-MY" sz="3200" dirty="0" err="1"/>
              <a:t>kakitangan</a:t>
            </a:r>
            <a:r>
              <a:rPr lang="en-MY" sz="3200" dirty="0"/>
              <a:t> </a:t>
            </a:r>
            <a:r>
              <a:rPr lang="en-MY" sz="3200" dirty="0" err="1"/>
              <a:t>dibenarkan</a:t>
            </a:r>
            <a:r>
              <a:rPr lang="en-MY" sz="3200" dirty="0"/>
              <a:t> </a:t>
            </a:r>
            <a:r>
              <a:rPr lang="en-MY" sz="3200" dirty="0" err="1"/>
              <a:t>pada</a:t>
            </a:r>
            <a:r>
              <a:rPr lang="en-MY" sz="3200" dirty="0"/>
              <a:t> </a:t>
            </a:r>
            <a:r>
              <a:rPr lang="en-MY" sz="3200" dirty="0" err="1"/>
              <a:t>bila-bila</a:t>
            </a:r>
            <a:r>
              <a:rPr lang="en-MY" sz="3200" dirty="0"/>
              <a:t> masa yang </a:t>
            </a:r>
            <a:r>
              <a:rPr lang="en-MY" sz="3200" dirty="0" err="1"/>
              <a:t>diperlukan</a:t>
            </a:r>
            <a:r>
              <a:rPr lang="en-MY" sz="3200" dirty="0"/>
              <a:t> </a:t>
            </a:r>
            <a:r>
              <a:rPr lang="en-MY" sz="3200" dirty="0" err="1"/>
              <a:t>oleh</a:t>
            </a:r>
            <a:r>
              <a:rPr lang="en-MY" sz="3200" dirty="0"/>
              <a:t> </a:t>
            </a:r>
            <a:r>
              <a:rPr lang="en-MY" sz="3200" dirty="0" err="1"/>
              <a:t>syarikat</a:t>
            </a:r>
            <a:r>
              <a:rPr lang="en-MY" sz="3200" dirty="0"/>
              <a:t> </a:t>
            </a:r>
            <a:r>
              <a:rPr lang="en-MY" sz="3200" dirty="0" err="1"/>
              <a:t>untuk</a:t>
            </a:r>
            <a:r>
              <a:rPr lang="en-MY" sz="3200" dirty="0"/>
              <a:t> </a:t>
            </a:r>
            <a:r>
              <a:rPr lang="en-MY" sz="3200" dirty="0" err="1"/>
              <a:t>bekerja</a:t>
            </a:r>
            <a:r>
              <a:rPr lang="en-MY" sz="3200" dirty="0"/>
              <a:t> </a:t>
            </a:r>
            <a:r>
              <a:rPr lang="en-MY" sz="3200" dirty="0" err="1"/>
              <a:t>lebih</a:t>
            </a:r>
            <a:r>
              <a:rPr lang="en-MY" sz="3200" dirty="0"/>
              <a:t> masa </a:t>
            </a:r>
            <a:r>
              <a:rPr lang="en-MY" sz="3200" dirty="0" err="1"/>
              <a:t>berdasarkan</a:t>
            </a:r>
            <a:endParaRPr lang="en-MY" sz="3200" dirty="0"/>
          </a:p>
          <a:p>
            <a:pPr lvl="1"/>
            <a:r>
              <a:rPr lang="en-MY" sz="3200" dirty="0"/>
              <a:t>      </a:t>
            </a:r>
            <a:r>
              <a:rPr lang="en-MY" sz="3200" dirty="0" err="1"/>
              <a:t>keperluan</a:t>
            </a:r>
            <a:r>
              <a:rPr lang="en-MY" sz="3200" dirty="0"/>
              <a:t> </a:t>
            </a:r>
            <a:r>
              <a:rPr lang="en-MY" sz="3200" dirty="0" err="1"/>
              <a:t>kerja</a:t>
            </a:r>
            <a:r>
              <a:rPr lang="en-MY" sz="3200" dirty="0"/>
              <a:t>.</a:t>
            </a:r>
          </a:p>
          <a:p>
            <a:pPr marL="1544644" lvl="1" indent="-457200">
              <a:buFont typeface="Arial" panose="020B0604020202020204" pitchFamily="34" charset="0"/>
              <a:buChar char="•"/>
            </a:pPr>
            <a:r>
              <a:rPr lang="en-MY" sz="3200" dirty="0" err="1"/>
              <a:t>Kakitangan</a:t>
            </a:r>
            <a:r>
              <a:rPr lang="en-MY" sz="3200" dirty="0"/>
              <a:t> </a:t>
            </a:r>
            <a:r>
              <a:rPr lang="en-MY" sz="3200" dirty="0" err="1"/>
              <a:t>perlu</a:t>
            </a:r>
            <a:r>
              <a:rPr lang="en-MY" sz="3200" dirty="0"/>
              <a:t> </a:t>
            </a:r>
            <a:r>
              <a:rPr lang="en-MY" sz="3200" dirty="0" err="1"/>
              <a:t>mendapatkan</a:t>
            </a:r>
            <a:r>
              <a:rPr lang="en-MY" sz="3200" dirty="0"/>
              <a:t> </a:t>
            </a:r>
            <a:r>
              <a:rPr lang="en-MY" sz="3200" dirty="0" err="1"/>
              <a:t>kelulusan</a:t>
            </a:r>
            <a:r>
              <a:rPr lang="en-MY" sz="3200" dirty="0"/>
              <a:t> </a:t>
            </a:r>
            <a:r>
              <a:rPr lang="en-MY" sz="3200" dirty="0" err="1"/>
              <a:t>dan</a:t>
            </a:r>
            <a:r>
              <a:rPr lang="en-MY" sz="3200" dirty="0"/>
              <a:t> </a:t>
            </a:r>
            <a:r>
              <a:rPr lang="en-MY" sz="3200" dirty="0" err="1"/>
              <a:t>pengesahan</a:t>
            </a:r>
            <a:r>
              <a:rPr lang="en-MY" sz="3200" dirty="0"/>
              <a:t> </a:t>
            </a:r>
            <a:r>
              <a:rPr lang="en-MY" sz="3200" dirty="0" err="1"/>
              <a:t>daripada</a:t>
            </a:r>
            <a:r>
              <a:rPr lang="en-MY" sz="3200" dirty="0"/>
              <a:t> </a:t>
            </a:r>
            <a:r>
              <a:rPr lang="en-MY" sz="3200" dirty="0" err="1"/>
              <a:t>Ketua</a:t>
            </a:r>
            <a:r>
              <a:rPr lang="en-MY" sz="3200" dirty="0"/>
              <a:t> </a:t>
            </a:r>
            <a:r>
              <a:rPr lang="en-MY" sz="3200" dirty="0" err="1"/>
              <a:t>Jabatan</a:t>
            </a:r>
            <a:r>
              <a:rPr lang="en-MY" sz="3200" dirty="0"/>
              <a:t> </a:t>
            </a:r>
            <a:r>
              <a:rPr lang="en-MY" sz="3200" dirty="0" err="1"/>
              <a:t>untuk</a:t>
            </a:r>
            <a:r>
              <a:rPr lang="en-MY" sz="3200" dirty="0"/>
              <a:t> </a:t>
            </a:r>
            <a:r>
              <a:rPr lang="en-MY" sz="3200" dirty="0" err="1"/>
              <a:t>tujuan</a:t>
            </a:r>
            <a:r>
              <a:rPr lang="en-MY" sz="3200" dirty="0"/>
              <a:t> </a:t>
            </a:r>
            <a:r>
              <a:rPr lang="en-MY" sz="3200" dirty="0" err="1"/>
              <a:t>tersebut</a:t>
            </a:r>
            <a:r>
              <a:rPr lang="en-MY" sz="3200" dirty="0"/>
              <a:t>.</a:t>
            </a:r>
          </a:p>
          <a:p>
            <a:pPr marL="1544644" lvl="1" indent="-457200">
              <a:buFont typeface="Arial" panose="020B0604020202020204" pitchFamily="34" charset="0"/>
              <a:buChar char="•"/>
            </a:pPr>
            <a:r>
              <a:rPr lang="en-MY" sz="3200" dirty="0" err="1"/>
              <a:t>Pengiraan</a:t>
            </a:r>
            <a:r>
              <a:rPr lang="en-MY" sz="3200" dirty="0"/>
              <a:t> </a:t>
            </a:r>
            <a:r>
              <a:rPr lang="en-MY" sz="3200" dirty="0" err="1"/>
              <a:t>kerja</a:t>
            </a:r>
            <a:r>
              <a:rPr lang="en-MY" sz="3200" dirty="0"/>
              <a:t> </a:t>
            </a:r>
            <a:r>
              <a:rPr lang="en-MY" sz="3200" dirty="0" err="1"/>
              <a:t>lebih</a:t>
            </a:r>
            <a:r>
              <a:rPr lang="en-MY" sz="3200" dirty="0"/>
              <a:t> masa </a:t>
            </a:r>
            <a:r>
              <a:rPr lang="en-MY" sz="3200" dirty="0" err="1"/>
              <a:t>adalah</a:t>
            </a:r>
            <a:r>
              <a:rPr lang="en-MY" sz="3200" dirty="0"/>
              <a:t> </a:t>
            </a:r>
            <a:r>
              <a:rPr lang="en-MY" sz="3200" dirty="0" err="1"/>
              <a:t>bermula</a:t>
            </a:r>
            <a:r>
              <a:rPr lang="en-MY" sz="3200" dirty="0"/>
              <a:t> </a:t>
            </a:r>
            <a:r>
              <a:rPr lang="en-MY" sz="3200" dirty="0" err="1"/>
              <a:t>pada</a:t>
            </a:r>
            <a:r>
              <a:rPr lang="en-MY" sz="3200" dirty="0"/>
              <a:t> jam 6 </a:t>
            </a:r>
            <a:r>
              <a:rPr lang="en-MY" sz="3200" dirty="0" err="1"/>
              <a:t>petang</a:t>
            </a:r>
            <a:r>
              <a:rPr lang="en-MY" sz="3200" dirty="0"/>
              <a:t>.</a:t>
            </a:r>
          </a:p>
          <a:p>
            <a:pPr marL="1544644" lvl="1" indent="-457200">
              <a:buFont typeface="Arial" panose="020B0604020202020204" pitchFamily="34" charset="0"/>
              <a:buChar char="•"/>
            </a:pPr>
            <a:r>
              <a:rPr lang="en-MY" sz="3200" dirty="0" err="1"/>
              <a:t>Contoh</a:t>
            </a:r>
            <a:r>
              <a:rPr lang="en-MY" sz="3200" dirty="0"/>
              <a:t> </a:t>
            </a:r>
            <a:r>
              <a:rPr lang="en-MY" sz="3200" dirty="0" err="1"/>
              <a:t>pengiraan</a:t>
            </a:r>
            <a:r>
              <a:rPr lang="en-MY" sz="3200" dirty="0"/>
              <a:t> </a:t>
            </a:r>
            <a:r>
              <a:rPr lang="en-MY" sz="3200" dirty="0" err="1"/>
              <a:t>adalah</a:t>
            </a:r>
            <a:r>
              <a:rPr lang="en-MY" sz="3200" dirty="0"/>
              <a:t> </a:t>
            </a:r>
            <a:r>
              <a:rPr lang="en-MY" sz="3200" dirty="0" err="1"/>
              <a:t>seperti</a:t>
            </a:r>
            <a:r>
              <a:rPr lang="en-MY" sz="3200" dirty="0"/>
              <a:t> </a:t>
            </a:r>
            <a:r>
              <a:rPr lang="en-MY" sz="3200" dirty="0" err="1"/>
              <a:t>berikut</a:t>
            </a:r>
            <a:r>
              <a:rPr lang="en-MY" sz="3200" dirty="0"/>
              <a:t>:-</a:t>
            </a:r>
          </a:p>
          <a:p>
            <a:pPr marL="1544644" lvl="1" indent="-457200">
              <a:buFont typeface="Arial" panose="020B0604020202020204" pitchFamily="34" charset="0"/>
              <a:buChar char="•"/>
            </a:pPr>
            <a:endParaRPr lang="en-MY" sz="3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049BD5A3-DBEB-4CE3-A596-A77F24FC33A4}"/>
              </a:ext>
            </a:extLst>
          </p:cNvPr>
          <p:cNvGraphicFramePr>
            <a:graphicFrameLocks noGrp="1"/>
          </p:cNvGraphicFramePr>
          <p:nvPr/>
        </p:nvGraphicFramePr>
        <p:xfrm>
          <a:off x="3664479" y="5057019"/>
          <a:ext cx="17452446" cy="2316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726223">
                  <a:extLst>
                    <a:ext uri="{9D8B030D-6E8A-4147-A177-3AD203B41FA5}">
                      <a16:colId xmlns="" xmlns:a16="http://schemas.microsoft.com/office/drawing/2014/main" val="2386378550"/>
                    </a:ext>
                  </a:extLst>
                </a:gridCol>
                <a:gridCol w="8726223">
                  <a:extLst>
                    <a:ext uri="{9D8B030D-6E8A-4147-A177-3AD203B41FA5}">
                      <a16:colId xmlns="" xmlns:a16="http://schemas.microsoft.com/office/drawing/2014/main" val="19443194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3200" dirty="0"/>
                        <a:t>KATEGORI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200" dirty="0"/>
                        <a:t>KADAR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99101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3200" dirty="0"/>
                        <a:t>Hari </a:t>
                      </a:r>
                      <a:r>
                        <a:rPr lang="en-MY" sz="3200" dirty="0" err="1"/>
                        <a:t>Bekerja</a:t>
                      </a:r>
                      <a:r>
                        <a:rPr lang="en-MY" sz="3200" dirty="0"/>
                        <a:t> (</a:t>
                      </a:r>
                      <a:r>
                        <a:rPr lang="en-MY" sz="3200" dirty="0" err="1"/>
                        <a:t>Isnin</a:t>
                      </a:r>
                      <a:r>
                        <a:rPr lang="en-MY" sz="3200" dirty="0"/>
                        <a:t> – Jumaat)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200" dirty="0" err="1"/>
                        <a:t>Gaji</a:t>
                      </a:r>
                      <a:r>
                        <a:rPr lang="en-MY" sz="3200" dirty="0"/>
                        <a:t> x 1.5 x </a:t>
                      </a:r>
                      <a:r>
                        <a:rPr lang="en-MY" sz="3200" dirty="0" err="1"/>
                        <a:t>jumlah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kerja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lebih</a:t>
                      </a:r>
                      <a:r>
                        <a:rPr lang="en-MY" sz="3200" dirty="0"/>
                        <a:t> masa (208jam)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64188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3200" dirty="0"/>
                        <a:t>Hari </a:t>
                      </a:r>
                      <a:r>
                        <a:rPr lang="en-MY" sz="3200" dirty="0" err="1"/>
                        <a:t>Sabtu</a:t>
                      </a:r>
                      <a:r>
                        <a:rPr lang="en-MY" sz="3200" dirty="0"/>
                        <a:t> &amp; </a:t>
                      </a:r>
                      <a:r>
                        <a:rPr lang="en-MY" sz="3200" dirty="0" err="1"/>
                        <a:t>Ahad</a:t>
                      </a:r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200" dirty="0" err="1"/>
                        <a:t>Gaji</a:t>
                      </a:r>
                      <a:r>
                        <a:rPr lang="en-MY" sz="3200" dirty="0"/>
                        <a:t> x 2.0 x </a:t>
                      </a:r>
                      <a:r>
                        <a:rPr lang="en-MY" sz="3200" dirty="0" err="1"/>
                        <a:t>jumlah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kerja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lebih</a:t>
                      </a:r>
                      <a:r>
                        <a:rPr lang="en-MY" sz="3200" dirty="0"/>
                        <a:t> masa (208jam)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40007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3200" dirty="0"/>
                        <a:t>Hari </a:t>
                      </a:r>
                      <a:r>
                        <a:rPr lang="en-MY" sz="3200" dirty="0" err="1"/>
                        <a:t>Cuti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Umum</a:t>
                      </a:r>
                      <a:r>
                        <a:rPr lang="en-MY" sz="3200" dirty="0"/>
                        <a:t>/Khas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200" dirty="0" err="1"/>
                        <a:t>Gaji</a:t>
                      </a:r>
                      <a:r>
                        <a:rPr lang="en-MY" sz="3200" dirty="0"/>
                        <a:t> x 3.0 x </a:t>
                      </a:r>
                      <a:r>
                        <a:rPr lang="en-MY" sz="3200" dirty="0" err="1"/>
                        <a:t>jumlah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kerja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lebih</a:t>
                      </a:r>
                      <a:r>
                        <a:rPr lang="en-MY" sz="3200" dirty="0"/>
                        <a:t> masa (208jam)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8280015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F275BFA-73B1-4D62-9D00-E90F8634E96F}"/>
              </a:ext>
            </a:extLst>
          </p:cNvPr>
          <p:cNvSpPr txBox="1"/>
          <p:nvPr/>
        </p:nvSpPr>
        <p:spPr>
          <a:xfrm>
            <a:off x="647700" y="7879080"/>
            <a:ext cx="1737744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MY" sz="3200" b="1" dirty="0"/>
              <a:t>TUNTUTAN ELAUN MAKAN</a:t>
            </a:r>
          </a:p>
          <a:p>
            <a:pPr marL="1658944" lvl="1" indent="-571500">
              <a:buFont typeface="Arial" panose="020B0604020202020204" pitchFamily="34" charset="0"/>
              <a:buChar char="•"/>
            </a:pPr>
            <a:r>
              <a:rPr lang="en-MY" sz="3200" dirty="0" err="1"/>
              <a:t>Semua</a:t>
            </a:r>
            <a:r>
              <a:rPr lang="en-MY" sz="3200" dirty="0"/>
              <a:t> </a:t>
            </a:r>
            <a:r>
              <a:rPr lang="en-MY" sz="3200" dirty="0" err="1"/>
              <a:t>kakitangan</a:t>
            </a:r>
            <a:r>
              <a:rPr lang="en-MY" sz="3200" dirty="0"/>
              <a:t> yang </a:t>
            </a:r>
            <a:r>
              <a:rPr lang="en-MY" sz="3200" dirty="0" err="1"/>
              <a:t>bekerja</a:t>
            </a:r>
            <a:r>
              <a:rPr lang="en-MY" sz="3200" dirty="0"/>
              <a:t> </a:t>
            </a:r>
            <a:r>
              <a:rPr lang="en-MY" sz="3200" dirty="0" err="1"/>
              <a:t>lebih</a:t>
            </a:r>
            <a:r>
              <a:rPr lang="en-MY" sz="3200" dirty="0"/>
              <a:t> masa </a:t>
            </a:r>
            <a:r>
              <a:rPr lang="en-MY" sz="3200" dirty="0" err="1"/>
              <a:t>berhak</a:t>
            </a:r>
            <a:r>
              <a:rPr lang="en-MY" sz="3200" dirty="0"/>
              <a:t> </a:t>
            </a:r>
            <a:r>
              <a:rPr lang="en-MY" sz="3200" dirty="0" err="1"/>
              <a:t>untuk</a:t>
            </a:r>
            <a:r>
              <a:rPr lang="en-MY" sz="3200" dirty="0"/>
              <a:t> </a:t>
            </a:r>
            <a:r>
              <a:rPr lang="en-MY" sz="3200" dirty="0" err="1"/>
              <a:t>mendapatkan</a:t>
            </a:r>
            <a:r>
              <a:rPr lang="en-MY" sz="3200" dirty="0"/>
              <a:t> </a:t>
            </a:r>
            <a:r>
              <a:rPr lang="en-MY" sz="3200" dirty="0" err="1"/>
              <a:t>elaun</a:t>
            </a:r>
            <a:r>
              <a:rPr lang="en-MY" sz="3200" dirty="0"/>
              <a:t> </a:t>
            </a:r>
            <a:r>
              <a:rPr lang="en-MY" sz="3200" dirty="0" err="1"/>
              <a:t>makan</a:t>
            </a:r>
            <a:r>
              <a:rPr lang="en-MY" sz="3200" dirty="0"/>
              <a:t>.</a:t>
            </a:r>
          </a:p>
          <a:p>
            <a:pPr marL="1658944" lvl="1" indent="-571500">
              <a:buFont typeface="Arial" panose="020B0604020202020204" pitchFamily="34" charset="0"/>
              <a:buChar char="•"/>
            </a:pPr>
            <a:r>
              <a:rPr lang="en-MY" sz="3200" dirty="0" err="1"/>
              <a:t>Elaun</a:t>
            </a:r>
            <a:r>
              <a:rPr lang="en-MY" sz="3200" dirty="0"/>
              <a:t> </a:t>
            </a:r>
            <a:r>
              <a:rPr lang="en-MY" sz="3200" dirty="0" err="1"/>
              <a:t>adalah</a:t>
            </a:r>
            <a:r>
              <a:rPr lang="en-MY" sz="3200" dirty="0"/>
              <a:t> </a:t>
            </a:r>
            <a:r>
              <a:rPr lang="en-MY" sz="3200" dirty="0" err="1"/>
              <a:t>untuk</a:t>
            </a:r>
            <a:r>
              <a:rPr lang="en-MY" sz="3200" dirty="0"/>
              <a:t> </a:t>
            </a:r>
            <a:r>
              <a:rPr lang="en-MY" sz="3200" dirty="0" err="1"/>
              <a:t>kakitangan</a:t>
            </a:r>
            <a:r>
              <a:rPr lang="en-MY" sz="3200" dirty="0"/>
              <a:t> yang </a:t>
            </a:r>
            <a:r>
              <a:rPr lang="en-MY" sz="3200" dirty="0" err="1"/>
              <a:t>bekerja</a:t>
            </a:r>
            <a:r>
              <a:rPr lang="en-MY" sz="3200" dirty="0"/>
              <a:t> </a:t>
            </a:r>
            <a:r>
              <a:rPr lang="en-MY" sz="3200" dirty="0" err="1"/>
              <a:t>lebih</a:t>
            </a:r>
            <a:r>
              <a:rPr lang="en-MY" sz="3200" dirty="0"/>
              <a:t> masa </a:t>
            </a:r>
            <a:r>
              <a:rPr lang="en-MY" sz="3200" dirty="0" err="1"/>
              <a:t>sehingga</a:t>
            </a:r>
            <a:r>
              <a:rPr lang="en-MY" sz="3200" dirty="0"/>
              <a:t> jam 8 </a:t>
            </a:r>
            <a:r>
              <a:rPr lang="en-MY" sz="3200" dirty="0" err="1"/>
              <a:t>malam</a:t>
            </a:r>
            <a:r>
              <a:rPr lang="en-MY" sz="3200" dirty="0"/>
              <a:t> </a:t>
            </a:r>
            <a:r>
              <a:rPr lang="en-MY" sz="3200" dirty="0" err="1"/>
              <a:t>ke</a:t>
            </a:r>
            <a:r>
              <a:rPr lang="en-MY" sz="3200" dirty="0"/>
              <a:t> </a:t>
            </a:r>
            <a:r>
              <a:rPr lang="en-MY" sz="3200" dirty="0" err="1"/>
              <a:t>atas</a:t>
            </a:r>
            <a:r>
              <a:rPr lang="en-MY" sz="3200" dirty="0"/>
              <a:t> </a:t>
            </a:r>
            <a:r>
              <a:rPr lang="en-MY" sz="3200" dirty="0" err="1"/>
              <a:t>sahaja</a:t>
            </a:r>
            <a:r>
              <a:rPr lang="en-MY" sz="3200" dirty="0"/>
              <a:t>. </a:t>
            </a:r>
          </a:p>
          <a:p>
            <a:pPr marL="1544644" lvl="1" indent="-457200">
              <a:buFont typeface="Arial" panose="020B0604020202020204" pitchFamily="34" charset="0"/>
              <a:buChar char="•"/>
            </a:pPr>
            <a:endParaRPr lang="en-MY" sz="32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F169AEFD-D62B-4265-85BF-10FAC028FE46}"/>
              </a:ext>
            </a:extLst>
          </p:cNvPr>
          <p:cNvGraphicFramePr>
            <a:graphicFrameLocks noGrp="1"/>
          </p:cNvGraphicFramePr>
          <p:nvPr/>
        </p:nvGraphicFramePr>
        <p:xfrm>
          <a:off x="3664478" y="9684324"/>
          <a:ext cx="17652471" cy="2316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884157">
                  <a:extLst>
                    <a:ext uri="{9D8B030D-6E8A-4147-A177-3AD203B41FA5}">
                      <a16:colId xmlns="" xmlns:a16="http://schemas.microsoft.com/office/drawing/2014/main" val="3946863305"/>
                    </a:ext>
                  </a:extLst>
                </a:gridCol>
                <a:gridCol w="5884157">
                  <a:extLst>
                    <a:ext uri="{9D8B030D-6E8A-4147-A177-3AD203B41FA5}">
                      <a16:colId xmlns="" xmlns:a16="http://schemas.microsoft.com/office/drawing/2014/main" val="1533631152"/>
                    </a:ext>
                  </a:extLst>
                </a:gridCol>
                <a:gridCol w="5884157">
                  <a:extLst>
                    <a:ext uri="{9D8B030D-6E8A-4147-A177-3AD203B41FA5}">
                      <a16:colId xmlns="" xmlns:a16="http://schemas.microsoft.com/office/drawing/2014/main" val="19088516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3200" dirty="0"/>
                        <a:t>HARI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200" dirty="0"/>
                        <a:t>JUMLAH JAM (MIN)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200" dirty="0"/>
                        <a:t>KADAR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21992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3200" dirty="0"/>
                        <a:t>Hari </a:t>
                      </a:r>
                      <a:r>
                        <a:rPr lang="en-MY" sz="3200" dirty="0" err="1"/>
                        <a:t>Bekerja</a:t>
                      </a:r>
                      <a:r>
                        <a:rPr lang="en-MY" sz="3200" dirty="0"/>
                        <a:t> (</a:t>
                      </a:r>
                      <a:r>
                        <a:rPr lang="en-MY" sz="3200" dirty="0" err="1"/>
                        <a:t>Isnin</a:t>
                      </a:r>
                      <a:r>
                        <a:rPr lang="en-MY" sz="3200" dirty="0"/>
                        <a:t> – Jumaat)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200" dirty="0"/>
                        <a:t>RM5.00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92598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3200" dirty="0"/>
                        <a:t>Hari </a:t>
                      </a:r>
                      <a:r>
                        <a:rPr lang="en-MY" sz="3200" dirty="0" err="1"/>
                        <a:t>Sabtu</a:t>
                      </a:r>
                      <a:r>
                        <a:rPr lang="en-MY" sz="3200" dirty="0"/>
                        <a:t> &amp; </a:t>
                      </a:r>
                      <a:r>
                        <a:rPr lang="en-MY" sz="3200" dirty="0" err="1"/>
                        <a:t>Ahad</a:t>
                      </a:r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200" dirty="0"/>
                        <a:t>RM10.00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24529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3200" dirty="0"/>
                        <a:t>Hari </a:t>
                      </a:r>
                      <a:r>
                        <a:rPr lang="en-MY" sz="3200" dirty="0" err="1"/>
                        <a:t>Cuti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Umum</a:t>
                      </a:r>
                      <a:r>
                        <a:rPr lang="en-MY" sz="3200" dirty="0"/>
                        <a:t>/Khas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200" dirty="0"/>
                        <a:t>RM10.00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5989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36272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3562818" y="12904634"/>
            <a:ext cx="824808" cy="676705"/>
          </a:xfrm>
        </p:spPr>
        <p:txBody>
          <a:bodyPr/>
          <a:lstStyle/>
          <a:p>
            <a:r>
              <a:rPr lang="en-US" dirty="0"/>
              <a:t>28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95300" y="274638"/>
            <a:ext cx="21054884" cy="1143000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algn="l"/>
            <a:r>
              <a:rPr lang="en-US" sz="4000" b="1" dirty="0">
                <a:solidFill>
                  <a:schemeClr val="tx1"/>
                </a:solidFill>
              </a:rPr>
              <a:t>PROSEDUR TUNTUTAN DAN ELAUN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="" xmlns:a16="http://schemas.microsoft.com/office/drawing/2014/main" id="{4CE82941-E6B7-472E-8C6A-A6BF007B41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4766872"/>
              </p:ext>
            </p:extLst>
          </p:nvPr>
        </p:nvGraphicFramePr>
        <p:xfrm>
          <a:off x="1963737" y="1438628"/>
          <a:ext cx="20459699" cy="11077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872626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3562818" y="12904634"/>
            <a:ext cx="824808" cy="676705"/>
          </a:xfrm>
        </p:spPr>
        <p:txBody>
          <a:bodyPr/>
          <a:lstStyle/>
          <a:p>
            <a:r>
              <a:rPr lang="en-US" dirty="0"/>
              <a:t>29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95300" y="274638"/>
            <a:ext cx="21054884" cy="1143000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algn="l"/>
            <a:r>
              <a:rPr lang="en-US" sz="4000" b="1" dirty="0">
                <a:solidFill>
                  <a:schemeClr val="tx1"/>
                </a:solidFill>
              </a:rPr>
              <a:t>PROSES PENYEDIAAN PENGGAJIAN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="" xmlns:a16="http://schemas.microsoft.com/office/drawing/2014/main" id="{32567A84-AEC5-4BFA-BBC8-EC66E72F3E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7521194"/>
              </p:ext>
            </p:extLst>
          </p:nvPr>
        </p:nvGraphicFramePr>
        <p:xfrm>
          <a:off x="3378729" y="1838678"/>
          <a:ext cx="16258117" cy="10838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884493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3562818" y="12904634"/>
            <a:ext cx="824808" cy="676705"/>
          </a:xfrm>
        </p:spPr>
        <p:txBody>
          <a:bodyPr/>
          <a:lstStyle/>
          <a:p>
            <a:r>
              <a:rPr lang="en-US" dirty="0"/>
              <a:t>30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95300" y="274638"/>
            <a:ext cx="21054884" cy="1143000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algn="l"/>
            <a:r>
              <a:rPr lang="en-US" sz="4000" b="1" dirty="0">
                <a:solidFill>
                  <a:schemeClr val="tx1"/>
                </a:solidFill>
              </a:rPr>
              <a:t>3.0 CONTOH JADUAL GAJI BERKALA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CE01C083-52C8-4F82-A910-97C01AA552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691656"/>
              </p:ext>
            </p:extLst>
          </p:nvPr>
        </p:nvGraphicFramePr>
        <p:xfrm>
          <a:off x="1801092" y="1760221"/>
          <a:ext cx="19435848" cy="99150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0140">
                  <a:extLst>
                    <a:ext uri="{9D8B030D-6E8A-4147-A177-3AD203B41FA5}">
                      <a16:colId xmlns="" xmlns:a16="http://schemas.microsoft.com/office/drawing/2014/main" val="3092613514"/>
                    </a:ext>
                  </a:extLst>
                </a:gridCol>
                <a:gridCol w="2978279">
                  <a:extLst>
                    <a:ext uri="{9D8B030D-6E8A-4147-A177-3AD203B41FA5}">
                      <a16:colId xmlns="" xmlns:a16="http://schemas.microsoft.com/office/drawing/2014/main" val="3218965821"/>
                    </a:ext>
                  </a:extLst>
                </a:gridCol>
                <a:gridCol w="2453781">
                  <a:extLst>
                    <a:ext uri="{9D8B030D-6E8A-4147-A177-3AD203B41FA5}">
                      <a16:colId xmlns="" xmlns:a16="http://schemas.microsoft.com/office/drawing/2014/main" val="3569431478"/>
                    </a:ext>
                  </a:extLst>
                </a:gridCol>
                <a:gridCol w="1573500">
                  <a:extLst>
                    <a:ext uri="{9D8B030D-6E8A-4147-A177-3AD203B41FA5}">
                      <a16:colId xmlns="" xmlns:a16="http://schemas.microsoft.com/office/drawing/2014/main" val="1034376244"/>
                    </a:ext>
                  </a:extLst>
                </a:gridCol>
                <a:gridCol w="1397445">
                  <a:extLst>
                    <a:ext uri="{9D8B030D-6E8A-4147-A177-3AD203B41FA5}">
                      <a16:colId xmlns="" xmlns:a16="http://schemas.microsoft.com/office/drawing/2014/main" val="4265311790"/>
                    </a:ext>
                  </a:extLst>
                </a:gridCol>
                <a:gridCol w="1320419">
                  <a:extLst>
                    <a:ext uri="{9D8B030D-6E8A-4147-A177-3AD203B41FA5}">
                      <a16:colId xmlns="" xmlns:a16="http://schemas.microsoft.com/office/drawing/2014/main" val="1720897231"/>
                    </a:ext>
                  </a:extLst>
                </a:gridCol>
                <a:gridCol w="1364434">
                  <a:extLst>
                    <a:ext uri="{9D8B030D-6E8A-4147-A177-3AD203B41FA5}">
                      <a16:colId xmlns="" xmlns:a16="http://schemas.microsoft.com/office/drawing/2014/main" val="2082506471"/>
                    </a:ext>
                  </a:extLst>
                </a:gridCol>
                <a:gridCol w="1628519">
                  <a:extLst>
                    <a:ext uri="{9D8B030D-6E8A-4147-A177-3AD203B41FA5}">
                      <a16:colId xmlns="" xmlns:a16="http://schemas.microsoft.com/office/drawing/2014/main" val="1312708359"/>
                    </a:ext>
                  </a:extLst>
                </a:gridCol>
                <a:gridCol w="1364434">
                  <a:extLst>
                    <a:ext uri="{9D8B030D-6E8A-4147-A177-3AD203B41FA5}">
                      <a16:colId xmlns="" xmlns:a16="http://schemas.microsoft.com/office/drawing/2014/main" val="2979236330"/>
                    </a:ext>
                  </a:extLst>
                </a:gridCol>
                <a:gridCol w="1305749">
                  <a:extLst>
                    <a:ext uri="{9D8B030D-6E8A-4147-A177-3AD203B41FA5}">
                      <a16:colId xmlns="" xmlns:a16="http://schemas.microsoft.com/office/drawing/2014/main" val="690205028"/>
                    </a:ext>
                  </a:extLst>
                </a:gridCol>
                <a:gridCol w="1144364">
                  <a:extLst>
                    <a:ext uri="{9D8B030D-6E8A-4147-A177-3AD203B41FA5}">
                      <a16:colId xmlns="" xmlns:a16="http://schemas.microsoft.com/office/drawing/2014/main" val="1655175869"/>
                    </a:ext>
                  </a:extLst>
                </a:gridCol>
                <a:gridCol w="1643189">
                  <a:extLst>
                    <a:ext uri="{9D8B030D-6E8A-4147-A177-3AD203B41FA5}">
                      <a16:colId xmlns="" xmlns:a16="http://schemas.microsoft.com/office/drawing/2014/main" val="82752901"/>
                    </a:ext>
                  </a:extLst>
                </a:gridCol>
                <a:gridCol w="821595">
                  <a:extLst>
                    <a:ext uri="{9D8B030D-6E8A-4147-A177-3AD203B41FA5}">
                      <a16:colId xmlns="" xmlns:a16="http://schemas.microsoft.com/office/drawing/2014/main" val="1233800472"/>
                    </a:ext>
                  </a:extLst>
                </a:gridCol>
              </a:tblGrid>
              <a:tr h="154438">
                <a:tc>
                  <a:txBody>
                    <a:bodyPr/>
                    <a:lstStyle/>
                    <a:p>
                      <a:pPr algn="l" fontAlgn="b"/>
                      <a:endParaRPr lang="en-MY" sz="1000" b="0" i="0" u="none" strike="noStrike">
                        <a:effectLst/>
                        <a:latin typeface="MS Sans Serif"/>
                      </a:endParaRPr>
                    </a:p>
                  </a:txBody>
                  <a:tcPr marL="8669" marR="8669" marT="866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000" b="0" i="0" u="none" strike="noStrike">
                        <a:effectLst/>
                        <a:latin typeface="MS Sans Serif"/>
                      </a:endParaRPr>
                    </a:p>
                  </a:txBody>
                  <a:tcPr marL="8669" marR="8669" marT="866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000" b="0" i="0" u="none" strike="noStrike">
                        <a:effectLst/>
                        <a:latin typeface="MS Sans Serif"/>
                      </a:endParaRPr>
                    </a:p>
                  </a:txBody>
                  <a:tcPr marL="8669" marR="8669" marT="866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000" b="0" i="0" u="none" strike="noStrike">
                        <a:effectLst/>
                        <a:latin typeface="MS Sans Serif"/>
                      </a:endParaRPr>
                    </a:p>
                  </a:txBody>
                  <a:tcPr marL="8669" marR="8669" marT="866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000" b="0" i="0" u="none" strike="noStrike">
                        <a:effectLst/>
                        <a:latin typeface="MS Sans Serif"/>
                      </a:endParaRPr>
                    </a:p>
                  </a:txBody>
                  <a:tcPr marL="8669" marR="8669" marT="866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000" b="0" i="0" u="none" strike="noStrike">
                        <a:effectLst/>
                        <a:latin typeface="MS Sans Serif"/>
                      </a:endParaRPr>
                    </a:p>
                  </a:txBody>
                  <a:tcPr marL="8669" marR="8669" marT="866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000" b="0" i="0" u="none" strike="noStrike">
                        <a:effectLst/>
                        <a:latin typeface="MS Sans Serif"/>
                      </a:endParaRPr>
                    </a:p>
                  </a:txBody>
                  <a:tcPr marL="8669" marR="8669" marT="866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000" b="0" i="0" u="none" strike="noStrike">
                        <a:effectLst/>
                        <a:latin typeface="MS Sans Serif"/>
                      </a:endParaRPr>
                    </a:p>
                  </a:txBody>
                  <a:tcPr marL="8669" marR="8669" marT="866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000" b="0" i="0" u="none" strike="noStrike">
                        <a:effectLst/>
                        <a:latin typeface="MS Sans Serif"/>
                      </a:endParaRPr>
                    </a:p>
                  </a:txBody>
                  <a:tcPr marL="8669" marR="8669" marT="866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000" b="0" i="0" u="none" strike="noStrike">
                        <a:effectLst/>
                        <a:latin typeface="MS Sans Serif"/>
                      </a:endParaRPr>
                    </a:p>
                  </a:txBody>
                  <a:tcPr marL="8669" marR="8669" marT="866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000" b="0" i="0" u="none" strike="noStrike">
                        <a:effectLst/>
                        <a:latin typeface="MS Sans Serif"/>
                      </a:endParaRPr>
                    </a:p>
                  </a:txBody>
                  <a:tcPr marL="8669" marR="8669" marT="866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000" b="0" i="0" u="none" strike="noStrike">
                        <a:effectLst/>
                        <a:latin typeface="MS Sans Serif"/>
                      </a:endParaRPr>
                    </a:p>
                  </a:txBody>
                  <a:tcPr marL="8669" marR="8669" marT="866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000" b="0" i="0" u="none" strike="noStrike">
                        <a:effectLst/>
                        <a:latin typeface="MS Sans Serif"/>
                      </a:endParaRPr>
                    </a:p>
                  </a:txBody>
                  <a:tcPr marL="8669" marR="8669" marT="8669" marB="0" anchor="b"/>
                </a:tc>
                <a:extLst>
                  <a:ext uri="{0D108BD9-81ED-4DB2-BD59-A6C34878D82A}">
                    <a16:rowId xmlns="" xmlns:a16="http://schemas.microsoft.com/office/drawing/2014/main" val="2484696950"/>
                  </a:ext>
                </a:extLst>
              </a:tr>
              <a:tr h="235421">
                <a:tc gridSpan="12">
                  <a:txBody>
                    <a:bodyPr/>
                    <a:lstStyle/>
                    <a:p>
                      <a:pPr algn="ctr" fontAlgn="b"/>
                      <a:endParaRPr lang="en-MY" sz="15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7179" marR="97179" marT="48590" marB="48590" anchor="b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MY" sz="1000" b="0" i="0" u="none" strike="noStrike">
                        <a:effectLst/>
                        <a:latin typeface="MS Sans Serif"/>
                      </a:endParaRPr>
                    </a:p>
                  </a:txBody>
                  <a:tcPr marL="8669" marR="8669" marT="8669" marB="0" anchor="b"/>
                </a:tc>
                <a:extLst>
                  <a:ext uri="{0D108BD9-81ED-4DB2-BD59-A6C34878D82A}">
                    <a16:rowId xmlns="" xmlns:a16="http://schemas.microsoft.com/office/drawing/2014/main" val="4071728399"/>
                  </a:ext>
                </a:extLst>
              </a:tr>
              <a:tr h="25833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MY" sz="1600" u="sng" strike="noStrike">
                          <a:effectLst/>
                        </a:rPr>
                        <a:t>SALARY SCHEDULE FOR xxxxxxxxxxxxxxxxxxxxx</a:t>
                      </a:r>
                      <a:endParaRPr lang="en-MY" sz="1600" b="1" i="0" u="sng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179" marR="97179" marT="48590" marB="48590" anchor="ctr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MY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9" marR="8669" marT="866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9" marR="8669" marT="866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9" marR="8669" marT="866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9" marR="8669" marT="866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9" marR="8669" marT="866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9" marR="8669" marT="866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9" marR="8669" marT="866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9" marR="8669" marT="866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9" marR="8669" marT="866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000" b="0" i="0" u="none" strike="noStrike">
                        <a:effectLst/>
                        <a:latin typeface="MS Sans Serif"/>
                      </a:endParaRPr>
                    </a:p>
                  </a:txBody>
                  <a:tcPr marL="8669" marR="8669" marT="8669" marB="0" anchor="b"/>
                </a:tc>
                <a:extLst>
                  <a:ext uri="{0D108BD9-81ED-4DB2-BD59-A6C34878D82A}">
                    <a16:rowId xmlns="" xmlns:a16="http://schemas.microsoft.com/office/drawing/2014/main" val="105568483"/>
                  </a:ext>
                </a:extLst>
              </a:tr>
              <a:tr h="25833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MY" sz="1600" u="sng" strike="noStrike">
                          <a:effectLst/>
                        </a:rPr>
                        <a:t>DEPARTMENT</a:t>
                      </a:r>
                      <a:endParaRPr lang="en-MY" sz="1600" b="1" i="0" u="sng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179" marR="97179" marT="48590" marB="48590" anchor="ctr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MY" sz="1000" b="1" i="0" u="none" strike="noStrike"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MY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9" marR="8669" marT="866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9" marR="8669" marT="866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9" marR="8669" marT="866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9" marR="8669" marT="866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9" marR="8669" marT="866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9" marR="8669" marT="866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9" marR="8669" marT="866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9" marR="8669" marT="866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9" marR="8669" marT="866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000" b="0" i="0" u="none" strike="noStrike">
                        <a:effectLst/>
                        <a:latin typeface="MS Sans Serif"/>
                      </a:endParaRPr>
                    </a:p>
                  </a:txBody>
                  <a:tcPr marL="8669" marR="8669" marT="8669" marB="0" anchor="b"/>
                </a:tc>
                <a:extLst>
                  <a:ext uri="{0D108BD9-81ED-4DB2-BD59-A6C34878D82A}">
                    <a16:rowId xmlns="" xmlns:a16="http://schemas.microsoft.com/office/drawing/2014/main" val="641022509"/>
                  </a:ext>
                </a:extLst>
              </a:tr>
              <a:tr h="258331">
                <a:tc>
                  <a:txBody>
                    <a:bodyPr/>
                    <a:lstStyle/>
                    <a:p>
                      <a:pPr algn="l" fontAlgn="ctr"/>
                      <a:endParaRPr lang="en-MY" sz="1600" b="1" i="0" u="sng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MY" sz="1000" b="1" i="0" u="sng" strike="noStrike" dirty="0"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MY" sz="1000" b="1" i="0" u="none" strike="noStrike"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MY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9" marR="8669" marT="866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9" marR="8669" marT="866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9" marR="8669" marT="866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9" marR="8669" marT="866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9" marR="8669" marT="866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9" marR="8669" marT="866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9" marR="8669" marT="866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9" marR="8669" marT="866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9" marR="8669" marT="866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MY" sz="1000" b="0" i="0" u="none" strike="noStrike">
                        <a:effectLst/>
                        <a:latin typeface="MS Sans Serif"/>
                      </a:endParaRPr>
                    </a:p>
                  </a:txBody>
                  <a:tcPr marL="8669" marR="8669" marT="8669" marB="0" anchor="b"/>
                </a:tc>
                <a:extLst>
                  <a:ext uri="{0D108BD9-81ED-4DB2-BD59-A6C34878D82A}">
                    <a16:rowId xmlns="" xmlns:a16="http://schemas.microsoft.com/office/drawing/2014/main" val="285028913"/>
                  </a:ext>
                </a:extLst>
              </a:tr>
              <a:tr h="22538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MY" sz="1000" u="none" strike="noStrike">
                          <a:effectLst/>
                        </a:rPr>
                        <a:t>NO </a:t>
                      </a:r>
                      <a:endParaRPr lang="en-MY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179" marR="97179" marT="48590" marB="4859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MY" sz="1000" u="none" strike="noStrike">
                          <a:effectLst/>
                        </a:rPr>
                        <a:t>NAME</a:t>
                      </a:r>
                      <a:endParaRPr lang="en-MY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179" marR="97179" marT="48590" marB="4859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MY" sz="1000" u="none" strike="noStrike">
                          <a:effectLst/>
                        </a:rPr>
                        <a:t>POSITION</a:t>
                      </a:r>
                      <a:endParaRPr lang="en-MY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179" marR="97179" marT="48590" marB="4859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MY" sz="1000" u="none" strike="noStrike">
                          <a:effectLst/>
                        </a:rPr>
                        <a:t>BASIC</a:t>
                      </a:r>
                      <a:endParaRPr lang="en-MY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179" marR="97179" marT="48590" marB="4859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MY" sz="1000" u="none" strike="noStrike">
                          <a:effectLst/>
                        </a:rPr>
                        <a:t>ALLOWANCE </a:t>
                      </a:r>
                      <a:endParaRPr lang="en-MY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179" marR="97179" marT="48590" marB="48590" anchor="ctr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MY" sz="1000" u="none" strike="noStrike">
                          <a:effectLst/>
                        </a:rPr>
                        <a:t>GROSS</a:t>
                      </a:r>
                      <a:endParaRPr lang="en-MY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179" marR="97179" marT="48590" marB="4859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MY" sz="1000" u="none" strike="noStrike">
                          <a:effectLst/>
                        </a:rPr>
                        <a:t>DEDUCTION</a:t>
                      </a:r>
                      <a:endParaRPr lang="en-MY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179" marR="97179" marT="48590" marB="48590" anchor="ctr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MY" sz="1000" u="none" strike="noStrike">
                          <a:effectLst/>
                        </a:rPr>
                        <a:t>NETT PAY</a:t>
                      </a:r>
                      <a:endParaRPr lang="en-MY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179" marR="97179" marT="48590" marB="4859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MY" sz="1000" b="0" i="0" u="none" strike="noStrike">
                        <a:effectLst/>
                        <a:latin typeface="MS Sans Serif"/>
                      </a:endParaRPr>
                    </a:p>
                  </a:txBody>
                  <a:tcPr marL="8669" marR="8669" marT="8669" marB="0" anchor="b"/>
                </a:tc>
                <a:extLst>
                  <a:ext uri="{0D108BD9-81ED-4DB2-BD59-A6C34878D82A}">
                    <a16:rowId xmlns="" xmlns:a16="http://schemas.microsoft.com/office/drawing/2014/main" val="1893684499"/>
                  </a:ext>
                </a:extLst>
              </a:tr>
              <a:tr h="277402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00" u="none" strike="noStrike">
                          <a:effectLst/>
                        </a:rPr>
                        <a:t>FIXED ALWN</a:t>
                      </a:r>
                      <a:endParaRPr lang="en-MY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00" u="none" strike="noStrike">
                          <a:effectLst/>
                        </a:rPr>
                        <a:t>ALLOWANCE</a:t>
                      </a:r>
                      <a:endParaRPr lang="en-MY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00" u="none" strike="noStrike">
                          <a:effectLst/>
                        </a:rPr>
                        <a:t>OTHERS</a:t>
                      </a:r>
                      <a:endParaRPr lang="en-MY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00" u="none" strike="noStrike">
                          <a:effectLst/>
                        </a:rPr>
                        <a:t>PCB/ZAKAT</a:t>
                      </a:r>
                      <a:endParaRPr lang="en-MY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00" u="none" strike="noStrike">
                          <a:effectLst/>
                        </a:rPr>
                        <a:t>EPF 8%</a:t>
                      </a:r>
                      <a:endParaRPr lang="en-MY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00" u="none" strike="noStrike">
                          <a:effectLst/>
                        </a:rPr>
                        <a:t>SOCSO</a:t>
                      </a:r>
                      <a:endParaRPr lang="en-MY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MY" sz="1000" b="0" i="0" u="none" strike="noStrike">
                        <a:effectLst/>
                        <a:latin typeface="MS Sans Serif"/>
                      </a:endParaRPr>
                    </a:p>
                  </a:txBody>
                  <a:tcPr marL="8669" marR="8669" marT="8669" marB="0" anchor="b"/>
                </a:tc>
                <a:extLst>
                  <a:ext uri="{0D108BD9-81ED-4DB2-BD59-A6C34878D82A}">
                    <a16:rowId xmlns="" xmlns:a16="http://schemas.microsoft.com/office/drawing/2014/main" val="677807917"/>
                  </a:ext>
                </a:extLst>
              </a:tr>
              <a:tr h="674434"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u="sng" strike="noStrike">
                          <a:effectLst/>
                        </a:rPr>
                        <a:t>MANAGEMENT</a:t>
                      </a:r>
                      <a:endParaRPr lang="en-MY" sz="1100" b="1" i="0" u="sng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00" u="none" strike="noStrike">
                          <a:effectLst/>
                        </a:rPr>
                        <a:t> </a:t>
                      </a:r>
                      <a:endParaRPr lang="en-MY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00" u="none" strike="noStrike">
                          <a:effectLst/>
                        </a:rPr>
                        <a:t> </a:t>
                      </a:r>
                      <a:endParaRPr lang="en-MY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00" u="none" strike="noStrike">
                          <a:effectLst/>
                        </a:rPr>
                        <a:t> </a:t>
                      </a:r>
                      <a:endParaRPr lang="en-MY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00" u="none" strike="noStrike">
                          <a:effectLst/>
                        </a:rPr>
                        <a:t> </a:t>
                      </a:r>
                      <a:endParaRPr lang="en-MY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00" u="none" strike="noStrike">
                          <a:effectLst/>
                        </a:rPr>
                        <a:t> </a:t>
                      </a:r>
                      <a:endParaRPr lang="en-MY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00" u="none" strike="noStrike">
                          <a:effectLst/>
                        </a:rPr>
                        <a:t> </a:t>
                      </a:r>
                      <a:endParaRPr lang="en-MY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00" u="none" strike="noStrike">
                          <a:effectLst/>
                        </a:rPr>
                        <a:t> </a:t>
                      </a:r>
                      <a:endParaRPr lang="en-MY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00" u="none" strike="noStrike">
                          <a:effectLst/>
                        </a:rPr>
                        <a:t> </a:t>
                      </a:r>
                      <a:endParaRPr lang="en-MY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00" u="none" strike="noStrike">
                          <a:effectLst/>
                        </a:rPr>
                        <a:t> </a:t>
                      </a:r>
                      <a:endParaRPr lang="en-MY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00" u="none" strike="noStrike">
                          <a:effectLst/>
                        </a:rPr>
                        <a:t> </a:t>
                      </a:r>
                      <a:endParaRPr lang="en-MY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000" u="none" strike="noStrike">
                          <a:effectLst/>
                        </a:rPr>
                        <a:t> </a:t>
                      </a:r>
                      <a:endParaRPr lang="en-MY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MY" sz="1000" b="0" i="0" u="none" strike="noStrike">
                        <a:effectLst/>
                        <a:latin typeface="MS Sans Serif"/>
                      </a:endParaRPr>
                    </a:p>
                  </a:txBody>
                  <a:tcPr marL="8669" marR="8669" marT="8669" marB="0" anchor="b"/>
                </a:tc>
                <a:extLst>
                  <a:ext uri="{0D108BD9-81ED-4DB2-BD59-A6C34878D82A}">
                    <a16:rowId xmlns="" xmlns:a16="http://schemas.microsoft.com/office/drawing/2014/main" val="2610748355"/>
                  </a:ext>
                </a:extLst>
              </a:tr>
              <a:tr h="288382"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u="none" strike="noStrike">
                          <a:effectLst/>
                        </a:rPr>
                        <a:t>1</a:t>
                      </a:r>
                      <a:endParaRPr lang="en-MY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u="none" strike="noStrike">
                          <a:effectLst/>
                        </a:rPr>
                        <a:t>STAFF A</a:t>
                      </a:r>
                      <a:endParaRPr lang="en-MY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u="none" strike="noStrike">
                          <a:effectLst/>
                        </a:rPr>
                        <a:t> Director </a:t>
                      </a:r>
                      <a:endParaRPr lang="en-MY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        15,000.00 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 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 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         100.00 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         15,100.00 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       2,231.70 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           1,200 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        19.75 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500" u="none" strike="noStrike">
                          <a:effectLst/>
                        </a:rPr>
                        <a:t>          13,880.25 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MY" sz="1000" b="0" i="0" u="none" strike="noStrike">
                        <a:effectLst/>
                        <a:latin typeface="MS Sans Serif"/>
                      </a:endParaRPr>
                    </a:p>
                  </a:txBody>
                  <a:tcPr marL="8669" marR="8669" marT="8669" marB="0" anchor="b"/>
                </a:tc>
                <a:extLst>
                  <a:ext uri="{0D108BD9-81ED-4DB2-BD59-A6C34878D82A}">
                    <a16:rowId xmlns="" xmlns:a16="http://schemas.microsoft.com/office/drawing/2014/main" val="2762182340"/>
                  </a:ext>
                </a:extLst>
              </a:tr>
              <a:tr h="288382"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u="none" strike="noStrike">
                          <a:effectLst/>
                        </a:rPr>
                        <a:t>2</a:t>
                      </a:r>
                      <a:endParaRPr lang="en-MY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u="none" strike="noStrike">
                          <a:effectLst/>
                        </a:rPr>
                        <a:t>STAFF B</a:t>
                      </a:r>
                      <a:endParaRPr lang="en-MY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u="none" strike="noStrike">
                          <a:effectLst/>
                        </a:rPr>
                        <a:t> Manager </a:t>
                      </a:r>
                      <a:endParaRPr lang="en-MY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        13,000.00 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           100.00 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 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 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         13,100.00 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       1,595.70 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           1,560 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        19.75 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500" u="none" strike="noStrike">
                          <a:effectLst/>
                        </a:rPr>
                        <a:t>          11,520.25 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MY" sz="1000" b="0" i="0" u="none" strike="noStrike">
                        <a:effectLst/>
                        <a:latin typeface="MS Sans Serif"/>
                      </a:endParaRPr>
                    </a:p>
                  </a:txBody>
                  <a:tcPr marL="8669" marR="8669" marT="8669" marB="0" anchor="b"/>
                </a:tc>
                <a:extLst>
                  <a:ext uri="{0D108BD9-81ED-4DB2-BD59-A6C34878D82A}">
                    <a16:rowId xmlns="" xmlns:a16="http://schemas.microsoft.com/office/drawing/2014/main" val="3380568591"/>
                  </a:ext>
                </a:extLst>
              </a:tr>
              <a:tr h="1007316"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u="sng" strike="noStrike">
                          <a:effectLst/>
                        </a:rPr>
                        <a:t>MIDDLE MANAGEMENT</a:t>
                      </a:r>
                      <a:endParaRPr lang="en-MY" sz="1100" b="1" i="0" u="sng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u="none" strike="noStrike">
                          <a:effectLst/>
                        </a:rPr>
                        <a:t> </a:t>
                      </a:r>
                      <a:endParaRPr lang="en-MY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u="none" strike="noStrike">
                          <a:effectLst/>
                        </a:rPr>
                        <a:t> </a:t>
                      </a:r>
                      <a:endParaRPr lang="en-MY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 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 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 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 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 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 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 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 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500" u="none" strike="noStrike">
                          <a:effectLst/>
                        </a:rPr>
                        <a:t> 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MY" sz="1000" b="0" i="0" u="none" strike="noStrike">
                        <a:effectLst/>
                        <a:latin typeface="MS Sans Serif"/>
                      </a:endParaRPr>
                    </a:p>
                  </a:txBody>
                  <a:tcPr marL="8669" marR="8669" marT="8669" marB="0" anchor="b"/>
                </a:tc>
                <a:extLst>
                  <a:ext uri="{0D108BD9-81ED-4DB2-BD59-A6C34878D82A}">
                    <a16:rowId xmlns="" xmlns:a16="http://schemas.microsoft.com/office/drawing/2014/main" val="1412999280"/>
                  </a:ext>
                </a:extLst>
              </a:tr>
              <a:tr h="371025"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u="none" strike="noStrike">
                          <a:effectLst/>
                        </a:rPr>
                        <a:t>3</a:t>
                      </a:r>
                      <a:endParaRPr lang="en-MY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u="none" strike="noStrike">
                          <a:effectLst/>
                        </a:rPr>
                        <a:t>STAFF C</a:t>
                      </a:r>
                      <a:endParaRPr lang="en-MY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u="none" strike="noStrike">
                          <a:effectLst/>
                        </a:rPr>
                        <a:t> Assistant Manager 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           4,600.00 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 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         400.00 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 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            5,000.00 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            36.35 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              368 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        19.75 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500" u="none" strike="noStrike">
                          <a:effectLst/>
                        </a:rPr>
                        <a:t>            4,612.25 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MY" sz="1000" b="0" i="0" u="none" strike="noStrike">
                        <a:effectLst/>
                        <a:latin typeface="MS Sans Serif"/>
                      </a:endParaRPr>
                    </a:p>
                  </a:txBody>
                  <a:tcPr marL="8669" marR="8669" marT="8669" marB="0" anchor="b"/>
                </a:tc>
                <a:extLst>
                  <a:ext uri="{0D108BD9-81ED-4DB2-BD59-A6C34878D82A}">
                    <a16:rowId xmlns="" xmlns:a16="http://schemas.microsoft.com/office/drawing/2014/main" val="821465102"/>
                  </a:ext>
                </a:extLst>
              </a:tr>
              <a:tr h="371025"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u="none" strike="noStrike">
                          <a:effectLst/>
                        </a:rPr>
                        <a:t>4</a:t>
                      </a:r>
                      <a:endParaRPr lang="en-MY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u="none" strike="noStrike">
                          <a:effectLst/>
                        </a:rPr>
                        <a:t>STAFF D</a:t>
                      </a:r>
                      <a:endParaRPr lang="en-MY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u="none" strike="noStrike">
                          <a:effectLst/>
                        </a:rPr>
                        <a:t> Assistant Manager </a:t>
                      </a:r>
                      <a:endParaRPr lang="en-MY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           4,090.00 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 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         650.00 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 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            4,740.00 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            85.70 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              328 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        19.75 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500" u="none" strike="noStrike">
                          <a:effectLst/>
                        </a:rPr>
                        <a:t>            4,392.25 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MY" sz="1000" b="0" i="0" u="none" strike="noStrike">
                        <a:effectLst/>
                        <a:latin typeface="MS Sans Serif"/>
                      </a:endParaRPr>
                    </a:p>
                  </a:txBody>
                  <a:tcPr marL="8669" marR="8669" marT="8669" marB="0" anchor="b"/>
                </a:tc>
                <a:extLst>
                  <a:ext uri="{0D108BD9-81ED-4DB2-BD59-A6C34878D82A}">
                    <a16:rowId xmlns="" xmlns:a16="http://schemas.microsoft.com/office/drawing/2014/main" val="3264100874"/>
                  </a:ext>
                </a:extLst>
              </a:tr>
              <a:tr h="371025"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u="none" strike="noStrike">
                          <a:effectLst/>
                        </a:rPr>
                        <a:t>5</a:t>
                      </a:r>
                      <a:endParaRPr lang="en-MY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u="none" strike="noStrike">
                          <a:effectLst/>
                        </a:rPr>
                        <a:t>STAFF E</a:t>
                      </a:r>
                      <a:endParaRPr lang="en-MY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u="none" strike="noStrike">
                          <a:effectLst/>
                        </a:rPr>
                        <a:t> Assistant Manager </a:t>
                      </a:r>
                      <a:endParaRPr lang="en-MY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           4,070.00 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       1,200.00 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 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 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            5,270.00 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          165.35 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              327 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        19.75 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500" u="none" strike="noStrike">
                          <a:effectLst/>
                        </a:rPr>
                        <a:t>            4,923.25 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MY" sz="1000" b="0" i="0" u="none" strike="noStrike">
                        <a:effectLst/>
                        <a:latin typeface="MS Sans Serif"/>
                      </a:endParaRPr>
                    </a:p>
                  </a:txBody>
                  <a:tcPr marL="8669" marR="8669" marT="8669" marB="0" anchor="b"/>
                </a:tc>
                <a:extLst>
                  <a:ext uri="{0D108BD9-81ED-4DB2-BD59-A6C34878D82A}">
                    <a16:rowId xmlns="" xmlns:a16="http://schemas.microsoft.com/office/drawing/2014/main" val="3347830579"/>
                  </a:ext>
                </a:extLst>
              </a:tr>
              <a:tr h="371025"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u="none" strike="noStrike">
                          <a:effectLst/>
                        </a:rPr>
                        <a:t>6</a:t>
                      </a:r>
                      <a:endParaRPr lang="en-MY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u="none" strike="noStrike">
                          <a:effectLst/>
                        </a:rPr>
                        <a:t>STAFF F</a:t>
                      </a:r>
                      <a:endParaRPr lang="en-MY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u="none" strike="noStrike">
                          <a:effectLst/>
                        </a:rPr>
                        <a:t> Supervisor  </a:t>
                      </a:r>
                      <a:endParaRPr lang="en-MY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           3,100.00 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 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         850.00 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 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            3,950.00 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            60.00 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              248 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        15.25 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500" u="none" strike="noStrike">
                          <a:effectLst/>
                        </a:rPr>
                        <a:t>            3,686.75 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MY" sz="1000" b="0" i="0" u="none" strike="noStrike">
                        <a:effectLst/>
                        <a:latin typeface="MS Sans Serif"/>
                      </a:endParaRPr>
                    </a:p>
                  </a:txBody>
                  <a:tcPr marL="8669" marR="8669" marT="8669" marB="0" anchor="b"/>
                </a:tc>
                <a:extLst>
                  <a:ext uri="{0D108BD9-81ED-4DB2-BD59-A6C34878D82A}">
                    <a16:rowId xmlns="" xmlns:a16="http://schemas.microsoft.com/office/drawing/2014/main" val="2166318292"/>
                  </a:ext>
                </a:extLst>
              </a:tr>
              <a:tr h="371025"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u="none" strike="noStrike">
                          <a:effectLst/>
                        </a:rPr>
                        <a:t>7</a:t>
                      </a:r>
                      <a:endParaRPr lang="en-MY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u="none" strike="noStrike">
                          <a:effectLst/>
                        </a:rPr>
                        <a:t>STAFF G</a:t>
                      </a:r>
                      <a:endParaRPr lang="en-MY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u="none" strike="noStrike">
                          <a:effectLst/>
                        </a:rPr>
                        <a:t> Supervisor  </a:t>
                      </a:r>
                      <a:endParaRPr lang="en-MY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           3,800.00 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 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         150.00 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 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            3,950.00 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            32.45 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              304 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        18.75 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500" u="none" strike="noStrike">
                          <a:effectLst/>
                        </a:rPr>
                        <a:t>            3,627.25 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MY" sz="1000" b="0" i="0" u="none" strike="noStrike">
                        <a:effectLst/>
                        <a:latin typeface="MS Sans Serif"/>
                      </a:endParaRPr>
                    </a:p>
                  </a:txBody>
                  <a:tcPr marL="8669" marR="8669" marT="8669" marB="0" anchor="b"/>
                </a:tc>
                <a:extLst>
                  <a:ext uri="{0D108BD9-81ED-4DB2-BD59-A6C34878D82A}">
                    <a16:rowId xmlns="" xmlns:a16="http://schemas.microsoft.com/office/drawing/2014/main" val="2214451516"/>
                  </a:ext>
                </a:extLst>
              </a:tr>
              <a:tr h="507992"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u="sng" strike="noStrike">
                          <a:effectLst/>
                        </a:rPr>
                        <a:t>EXECUTIVE</a:t>
                      </a:r>
                      <a:endParaRPr lang="en-MY" sz="1100" b="1" i="0" u="sng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u="none" strike="noStrike">
                          <a:effectLst/>
                        </a:rPr>
                        <a:t> </a:t>
                      </a:r>
                      <a:endParaRPr lang="en-MY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u="none" strike="noStrike">
                          <a:effectLst/>
                        </a:rPr>
                        <a:t> </a:t>
                      </a:r>
                      <a:endParaRPr lang="en-MY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 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 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 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 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 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 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 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 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500" u="none" strike="noStrike">
                          <a:effectLst/>
                        </a:rPr>
                        <a:t> 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MY" sz="1000" b="0" i="0" u="none" strike="noStrike">
                        <a:effectLst/>
                        <a:latin typeface="MS Sans Serif"/>
                      </a:endParaRPr>
                    </a:p>
                  </a:txBody>
                  <a:tcPr marL="8669" marR="8669" marT="8669" marB="0" anchor="b"/>
                </a:tc>
                <a:extLst>
                  <a:ext uri="{0D108BD9-81ED-4DB2-BD59-A6C34878D82A}">
                    <a16:rowId xmlns="" xmlns:a16="http://schemas.microsoft.com/office/drawing/2014/main" val="4036255973"/>
                  </a:ext>
                </a:extLst>
              </a:tr>
              <a:tr h="371025"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u="none" strike="noStrike">
                          <a:effectLst/>
                        </a:rPr>
                        <a:t>8</a:t>
                      </a:r>
                      <a:endParaRPr lang="en-MY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u="none" strike="noStrike">
                          <a:effectLst/>
                        </a:rPr>
                        <a:t>STAFF H</a:t>
                      </a:r>
                      <a:endParaRPr lang="en-MY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u="none" strike="noStrike">
                          <a:effectLst/>
                        </a:rPr>
                        <a:t> Senior Executive  </a:t>
                      </a:r>
                      <a:endParaRPr lang="en-MY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           2,600.00 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 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         650.00 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 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            3,250.00 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 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              208 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        12.75 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500" u="none" strike="noStrike">
                          <a:effectLst/>
                        </a:rPr>
                        <a:t>            3,029.25 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MY" sz="1000" b="0" i="0" u="none" strike="noStrike">
                        <a:effectLst/>
                        <a:latin typeface="MS Sans Serif"/>
                      </a:endParaRPr>
                    </a:p>
                  </a:txBody>
                  <a:tcPr marL="8669" marR="8669" marT="8669" marB="0" anchor="b"/>
                </a:tc>
                <a:extLst>
                  <a:ext uri="{0D108BD9-81ED-4DB2-BD59-A6C34878D82A}">
                    <a16:rowId xmlns="" xmlns:a16="http://schemas.microsoft.com/office/drawing/2014/main" val="2089248439"/>
                  </a:ext>
                </a:extLst>
              </a:tr>
              <a:tr h="371025"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u="none" strike="noStrike">
                          <a:effectLst/>
                        </a:rPr>
                        <a:t>9</a:t>
                      </a:r>
                      <a:endParaRPr lang="en-MY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u="none" strike="noStrike">
                          <a:effectLst/>
                        </a:rPr>
                        <a:t>STAFF I</a:t>
                      </a:r>
                      <a:endParaRPr lang="en-MY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u="none" strike="noStrike">
                          <a:effectLst/>
                        </a:rPr>
                        <a:t> Senior Executive  </a:t>
                      </a:r>
                      <a:endParaRPr lang="en-MY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           2,400.00 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 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         600.00 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 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            3,000.00 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 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              192 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        11.75 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500" u="none" strike="noStrike">
                          <a:effectLst/>
                        </a:rPr>
                        <a:t>            2,796.25 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MY" sz="1000" b="0" i="0" u="none" strike="noStrike">
                        <a:effectLst/>
                        <a:latin typeface="MS Sans Serif"/>
                      </a:endParaRPr>
                    </a:p>
                  </a:txBody>
                  <a:tcPr marL="8669" marR="8669" marT="8669" marB="0" anchor="b"/>
                </a:tc>
                <a:extLst>
                  <a:ext uri="{0D108BD9-81ED-4DB2-BD59-A6C34878D82A}">
                    <a16:rowId xmlns="" xmlns:a16="http://schemas.microsoft.com/office/drawing/2014/main" val="2310633511"/>
                  </a:ext>
                </a:extLst>
              </a:tr>
              <a:tr h="371025"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u="none" strike="noStrike">
                          <a:effectLst/>
                        </a:rPr>
                        <a:t>10</a:t>
                      </a:r>
                      <a:endParaRPr lang="en-MY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u="none" strike="noStrike">
                          <a:effectLst/>
                        </a:rPr>
                        <a:t>STAFF J</a:t>
                      </a:r>
                      <a:endParaRPr lang="en-MY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u="none" strike="noStrike">
                          <a:effectLst/>
                        </a:rPr>
                        <a:t> Senior Executive  </a:t>
                      </a:r>
                      <a:endParaRPr lang="en-MY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           2,400.00 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 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         600.00 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 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            3,000.00 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 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              192 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        11.75 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500" u="none" strike="noStrike">
                          <a:effectLst/>
                        </a:rPr>
                        <a:t>            2,796.25 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MY" sz="1000" b="0" i="0" u="none" strike="noStrike">
                        <a:effectLst/>
                        <a:latin typeface="MS Sans Serif"/>
                      </a:endParaRPr>
                    </a:p>
                  </a:txBody>
                  <a:tcPr marL="8669" marR="8669" marT="8669" marB="0" anchor="b"/>
                </a:tc>
                <a:extLst>
                  <a:ext uri="{0D108BD9-81ED-4DB2-BD59-A6C34878D82A}">
                    <a16:rowId xmlns="" xmlns:a16="http://schemas.microsoft.com/office/drawing/2014/main" val="2823111906"/>
                  </a:ext>
                </a:extLst>
              </a:tr>
              <a:tr h="371025"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u="none" strike="noStrike">
                          <a:effectLst/>
                        </a:rPr>
                        <a:t>11</a:t>
                      </a:r>
                      <a:endParaRPr lang="en-MY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u="none" strike="noStrike">
                          <a:effectLst/>
                        </a:rPr>
                        <a:t>STAFF K</a:t>
                      </a:r>
                      <a:endParaRPr lang="en-MY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u="none" strike="noStrike">
                          <a:effectLst/>
                        </a:rPr>
                        <a:t> Executive </a:t>
                      </a:r>
                      <a:endParaRPr lang="en-MY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           2,600.00 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 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         200.00 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 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            2,800.00 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 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              208 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        12.75 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500" u="none" strike="noStrike">
                          <a:effectLst/>
                        </a:rPr>
                        <a:t>            2,579.25 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MY" sz="1000" b="0" i="0" u="none" strike="noStrike">
                        <a:effectLst/>
                        <a:latin typeface="MS Sans Serif"/>
                      </a:endParaRPr>
                    </a:p>
                  </a:txBody>
                  <a:tcPr marL="8669" marR="8669" marT="8669" marB="0" anchor="b"/>
                </a:tc>
                <a:extLst>
                  <a:ext uri="{0D108BD9-81ED-4DB2-BD59-A6C34878D82A}">
                    <a16:rowId xmlns="" xmlns:a16="http://schemas.microsoft.com/office/drawing/2014/main" val="2959717704"/>
                  </a:ext>
                </a:extLst>
              </a:tr>
              <a:tr h="371025"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u="none" strike="noStrike">
                          <a:effectLst/>
                        </a:rPr>
                        <a:t>12</a:t>
                      </a:r>
                      <a:endParaRPr lang="en-MY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u="none" strike="noStrike">
                          <a:effectLst/>
                        </a:rPr>
                        <a:t>STAFF L</a:t>
                      </a:r>
                      <a:endParaRPr lang="en-MY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u="none" strike="noStrike">
                          <a:effectLst/>
                        </a:rPr>
                        <a:t> Executive </a:t>
                      </a:r>
                      <a:endParaRPr lang="en-MY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           2,600.00 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00" u="none" strike="noStrike">
                          <a:effectLst/>
                        </a:rPr>
                        <a:t> </a:t>
                      </a:r>
                      <a:endParaRPr lang="en-MY" sz="1000" b="0" i="0" u="none" strike="noStrike">
                        <a:effectLst/>
                        <a:latin typeface="MS Sans Serif"/>
                      </a:endParaRPr>
                    </a:p>
                  </a:txBody>
                  <a:tcPr marL="8669" marR="8669" marT="866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         200.00 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 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            2,800.00 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 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              208 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        12.75 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500" u="none" strike="noStrike">
                          <a:effectLst/>
                        </a:rPr>
                        <a:t>            2,579.25 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MY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extLst>
                  <a:ext uri="{0D108BD9-81ED-4DB2-BD59-A6C34878D82A}">
                    <a16:rowId xmlns="" xmlns:a16="http://schemas.microsoft.com/office/drawing/2014/main" val="2676978331"/>
                  </a:ext>
                </a:extLst>
              </a:tr>
              <a:tr h="371025"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u="none" strike="noStrike">
                          <a:effectLst/>
                        </a:rPr>
                        <a:t>13</a:t>
                      </a:r>
                      <a:endParaRPr lang="en-MY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u="none" strike="noStrike">
                          <a:effectLst/>
                        </a:rPr>
                        <a:t>STAFF M</a:t>
                      </a:r>
                      <a:endParaRPr lang="en-MY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u="none" strike="noStrike">
                          <a:effectLst/>
                        </a:rPr>
                        <a:t> Executive </a:t>
                      </a:r>
                      <a:endParaRPr lang="en-MY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           2,000.00 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 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         400.00 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            50.00 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            2,450.00 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 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              160 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          9.75 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500" u="none" strike="noStrike">
                          <a:effectLst/>
                        </a:rPr>
                        <a:t>            2,280.25 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MY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extLst>
                  <a:ext uri="{0D108BD9-81ED-4DB2-BD59-A6C34878D82A}">
                    <a16:rowId xmlns="" xmlns:a16="http://schemas.microsoft.com/office/drawing/2014/main" val="2539046109"/>
                  </a:ext>
                </a:extLst>
              </a:tr>
              <a:tr h="371025"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u="none" strike="noStrike">
                          <a:effectLst/>
                        </a:rPr>
                        <a:t>14</a:t>
                      </a:r>
                      <a:endParaRPr lang="en-MY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u="none" strike="noStrike">
                          <a:effectLst/>
                        </a:rPr>
                        <a:t>STAFF O</a:t>
                      </a:r>
                      <a:endParaRPr lang="en-MY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u="none" strike="noStrike">
                          <a:effectLst/>
                        </a:rPr>
                        <a:t> Executive </a:t>
                      </a:r>
                      <a:endParaRPr lang="en-MY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           2,000.00 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00" u="none" strike="noStrike">
                          <a:effectLst/>
                        </a:rPr>
                        <a:t> </a:t>
                      </a:r>
                      <a:endParaRPr lang="en-MY" sz="1000" b="0" i="0" u="none" strike="noStrike">
                        <a:effectLst/>
                        <a:latin typeface="MS Sans Serif"/>
                      </a:endParaRPr>
                    </a:p>
                  </a:txBody>
                  <a:tcPr marL="8669" marR="8669" marT="866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         400.00 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            50.00 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            2,450.00 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 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              160 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          9.75 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500" u="none" strike="noStrike">
                          <a:effectLst/>
                        </a:rPr>
                        <a:t>            2,280.25 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MY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extLst>
                  <a:ext uri="{0D108BD9-81ED-4DB2-BD59-A6C34878D82A}">
                    <a16:rowId xmlns="" xmlns:a16="http://schemas.microsoft.com/office/drawing/2014/main" val="2240539778"/>
                  </a:ext>
                </a:extLst>
              </a:tr>
              <a:tr h="371025"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u="none" strike="noStrike">
                          <a:effectLst/>
                        </a:rPr>
                        <a:t>15</a:t>
                      </a:r>
                      <a:endParaRPr lang="en-MY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u="none" strike="noStrike">
                          <a:effectLst/>
                        </a:rPr>
                        <a:t>STAFF P</a:t>
                      </a:r>
                      <a:endParaRPr lang="en-MY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100" u="none" strike="noStrike">
                          <a:effectLst/>
                        </a:rPr>
                        <a:t> Executive </a:t>
                      </a:r>
                      <a:endParaRPr lang="en-MY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           2,000.00 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MY" sz="1000" u="none" strike="noStrike">
                          <a:effectLst/>
                        </a:rPr>
                        <a:t> </a:t>
                      </a:r>
                      <a:endParaRPr lang="en-MY" sz="1000" b="0" i="0" u="none" strike="noStrike">
                        <a:effectLst/>
                        <a:latin typeface="MS Sans Serif"/>
                      </a:endParaRPr>
                    </a:p>
                  </a:txBody>
                  <a:tcPr marL="8669" marR="8669" marT="866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         400.00 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            50.00 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            2,450.00 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 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              160 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MY" sz="1500" u="none" strike="noStrike">
                          <a:effectLst/>
                        </a:rPr>
                        <a:t>          9.75 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500" u="none" strike="noStrike">
                          <a:effectLst/>
                        </a:rPr>
                        <a:t>            2,280.25 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MY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extLst>
                  <a:ext uri="{0D108BD9-81ED-4DB2-BD59-A6C34878D82A}">
                    <a16:rowId xmlns="" xmlns:a16="http://schemas.microsoft.com/office/drawing/2014/main" val="1068013014"/>
                  </a:ext>
                </a:extLst>
              </a:tr>
              <a:tr h="37102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MY" sz="1100" u="none" strike="noStrike">
                          <a:effectLst/>
                        </a:rPr>
                        <a:t>TOTAL</a:t>
                      </a:r>
                      <a:endParaRPr lang="en-MY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179" marR="97179" marT="48590" marB="48590" anchor="ctr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u="none" strike="noStrike">
                          <a:effectLst/>
                        </a:rPr>
                        <a:t> </a:t>
                      </a:r>
                      <a:endParaRPr lang="en-MY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500" u="none" strike="noStrike">
                          <a:effectLst/>
                        </a:rPr>
                        <a:t>66,260.00 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500" u="none" strike="noStrike">
                          <a:effectLst/>
                        </a:rPr>
                        <a:t>1,300.00 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500" u="none" strike="noStrike">
                          <a:effectLst/>
                        </a:rPr>
                        <a:t>5,500.00 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500" u="none" strike="noStrike">
                          <a:effectLst/>
                        </a:rPr>
                        <a:t>250.00 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500" u="none" strike="noStrike">
                          <a:effectLst/>
                        </a:rPr>
                        <a:t>73,310.00 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500" u="none" strike="noStrike">
                          <a:effectLst/>
                        </a:rPr>
                        <a:t>4,207.25 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500" u="none" strike="noStrike">
                          <a:effectLst/>
                        </a:rPr>
                        <a:t>5,823.00 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500" u="none" strike="noStrike">
                          <a:effectLst/>
                        </a:rPr>
                        <a:t>223.75 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500" u="none" strike="noStrike">
                          <a:effectLst/>
                        </a:rPr>
                        <a:t>67,263.25 </a:t>
                      </a:r>
                      <a:endParaRPr lang="en-MY" sz="15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69" marR="8669" marT="8669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MY" sz="10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8669" marR="8669" marT="8669" marB="0" anchor="b"/>
                </a:tc>
                <a:extLst>
                  <a:ext uri="{0D108BD9-81ED-4DB2-BD59-A6C34878D82A}">
                    <a16:rowId xmlns="" xmlns:a16="http://schemas.microsoft.com/office/drawing/2014/main" val="2487637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3042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3562818" y="12904634"/>
            <a:ext cx="824808" cy="676705"/>
          </a:xfrm>
        </p:spPr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95300" y="274638"/>
            <a:ext cx="21054884" cy="1143000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algn="l"/>
            <a:r>
              <a:rPr lang="en-US" sz="4000" b="1" dirty="0">
                <a:solidFill>
                  <a:schemeClr val="tx1"/>
                </a:solidFill>
              </a:rPr>
              <a:t>1.0 PENGENALAN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="" xmlns:a16="http://schemas.microsoft.com/office/drawing/2014/main" id="{019BFF69-0D1D-476D-A4BB-DC6A52857594}"/>
              </a:ext>
            </a:extLst>
          </p:cNvPr>
          <p:cNvGraphicFramePr/>
          <p:nvPr/>
        </p:nvGraphicFramePr>
        <p:xfrm>
          <a:off x="14098672" y="4743450"/>
          <a:ext cx="9464146" cy="7143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7C5A5A3-06E4-4930-8430-509F8A61AE3A}"/>
              </a:ext>
            </a:extLst>
          </p:cNvPr>
          <p:cNvSpPr txBox="1"/>
          <p:nvPr/>
        </p:nvSpPr>
        <p:spPr>
          <a:xfrm>
            <a:off x="824357" y="2371725"/>
            <a:ext cx="12287251" cy="7371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MY" dirty="0" err="1"/>
              <a:t>Sistem</a:t>
            </a:r>
            <a:r>
              <a:rPr lang="en-MY" dirty="0"/>
              <a:t> </a:t>
            </a:r>
            <a:r>
              <a:rPr lang="en-MY" dirty="0" err="1"/>
              <a:t>penggajian</a:t>
            </a:r>
            <a:r>
              <a:rPr lang="en-MY" dirty="0"/>
              <a:t> </a:t>
            </a:r>
            <a:r>
              <a:rPr lang="en-MY" dirty="0" err="1"/>
              <a:t>merujuk</a:t>
            </a:r>
            <a:r>
              <a:rPr lang="en-MY" dirty="0"/>
              <a:t> </a:t>
            </a:r>
            <a:r>
              <a:rPr lang="en-MY" dirty="0" err="1"/>
              <a:t>kepada</a:t>
            </a:r>
            <a:r>
              <a:rPr lang="en-MY" dirty="0"/>
              <a:t> </a:t>
            </a:r>
            <a:r>
              <a:rPr lang="en-MY" dirty="0" err="1"/>
              <a:t>satu</a:t>
            </a:r>
            <a:r>
              <a:rPr lang="en-MY" dirty="0"/>
              <a:t> </a:t>
            </a:r>
            <a:r>
              <a:rPr lang="en-MY" dirty="0" err="1"/>
              <a:t>sistem</a:t>
            </a:r>
            <a:r>
              <a:rPr lang="en-MY" dirty="0"/>
              <a:t> yang</a:t>
            </a:r>
          </a:p>
          <a:p>
            <a:pPr algn="just"/>
            <a:r>
              <a:rPr lang="en-MY" dirty="0"/>
              <a:t>     </a:t>
            </a:r>
            <a:r>
              <a:rPr lang="en-MY" dirty="0" err="1"/>
              <a:t>menguruskan</a:t>
            </a:r>
            <a:r>
              <a:rPr lang="en-MY" dirty="0"/>
              <a:t> data </a:t>
            </a:r>
            <a:r>
              <a:rPr lang="en-MY" dirty="0" err="1"/>
              <a:t>gaji</a:t>
            </a:r>
            <a:r>
              <a:rPr lang="en-MY" dirty="0"/>
              <a:t> </a:t>
            </a:r>
            <a:r>
              <a:rPr lang="en-MY" dirty="0" err="1"/>
              <a:t>pekerja</a:t>
            </a:r>
            <a:r>
              <a:rPr lang="en-MY" dirty="0"/>
              <a:t> </a:t>
            </a:r>
            <a:r>
              <a:rPr lang="en-MY" dirty="0" err="1"/>
              <a:t>dalam</a:t>
            </a:r>
            <a:r>
              <a:rPr lang="en-MY" dirty="0"/>
              <a:t> </a:t>
            </a:r>
            <a:r>
              <a:rPr lang="en-MY" dirty="0" err="1"/>
              <a:t>suatu</a:t>
            </a:r>
            <a:r>
              <a:rPr lang="en-MY" dirty="0"/>
              <a:t> </a:t>
            </a:r>
            <a:r>
              <a:rPr lang="en-MY" dirty="0" err="1"/>
              <a:t>rekod</a:t>
            </a:r>
            <a:r>
              <a:rPr lang="en-MY" dirty="0"/>
              <a:t>.</a:t>
            </a:r>
          </a:p>
          <a:p>
            <a:pPr algn="just"/>
            <a:endParaRPr lang="en-MY" dirty="0"/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MY" dirty="0" err="1"/>
              <a:t>Menyenaraikan</a:t>
            </a:r>
            <a:r>
              <a:rPr lang="en-MY" dirty="0"/>
              <a:t> </a:t>
            </a:r>
            <a:r>
              <a:rPr lang="en-MY" dirty="0" err="1"/>
              <a:t>nama-nama</a:t>
            </a:r>
            <a:r>
              <a:rPr lang="en-MY" dirty="0"/>
              <a:t> </a:t>
            </a:r>
            <a:r>
              <a:rPr lang="en-MY" dirty="0" err="1"/>
              <a:t>pekerja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amaun</a:t>
            </a:r>
            <a:r>
              <a:rPr lang="en-MY" dirty="0"/>
              <a:t> </a:t>
            </a:r>
          </a:p>
          <a:p>
            <a:pPr algn="just"/>
            <a:r>
              <a:rPr lang="en-MY" dirty="0"/>
              <a:t>    </a:t>
            </a:r>
            <a:r>
              <a:rPr lang="en-MY" dirty="0" err="1"/>
              <a:t>gaji</a:t>
            </a:r>
            <a:r>
              <a:rPr lang="en-MY" dirty="0"/>
              <a:t> </a:t>
            </a:r>
            <a:r>
              <a:rPr lang="en-MY" dirty="0" err="1"/>
              <a:t>mengikut</a:t>
            </a:r>
            <a:r>
              <a:rPr lang="en-MY" dirty="0"/>
              <a:t> </a:t>
            </a:r>
            <a:r>
              <a:rPr lang="en-MY" dirty="0" err="1"/>
              <a:t>pengstrukturan</a:t>
            </a:r>
            <a:r>
              <a:rPr lang="en-MY" dirty="0"/>
              <a:t> </a:t>
            </a:r>
            <a:r>
              <a:rPr lang="en-MY" dirty="0" err="1"/>
              <a:t>syarikat</a:t>
            </a:r>
            <a:r>
              <a:rPr lang="en-MY" dirty="0"/>
              <a:t>.</a:t>
            </a:r>
          </a:p>
          <a:p>
            <a:pPr algn="just"/>
            <a:endParaRPr lang="en-MY" dirty="0"/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MY" dirty="0" err="1"/>
              <a:t>Penyediaan</a:t>
            </a:r>
            <a:r>
              <a:rPr lang="en-MY" dirty="0"/>
              <a:t> </a:t>
            </a:r>
            <a:r>
              <a:rPr lang="en-MY" dirty="0" err="1"/>
              <a:t>rekod</a:t>
            </a:r>
            <a:r>
              <a:rPr lang="en-MY" dirty="0"/>
              <a:t> </a:t>
            </a:r>
            <a:r>
              <a:rPr lang="en-MY" dirty="0" err="1"/>
              <a:t>lengkap</a:t>
            </a:r>
            <a:r>
              <a:rPr lang="en-MY" dirty="0"/>
              <a:t> </a:t>
            </a:r>
            <a:r>
              <a:rPr lang="en-MY" dirty="0" err="1"/>
              <a:t>pekerja</a:t>
            </a:r>
            <a:r>
              <a:rPr lang="en-MY" dirty="0"/>
              <a:t> </a:t>
            </a:r>
            <a:r>
              <a:rPr lang="en-MY" dirty="0" err="1"/>
              <a:t>serta</a:t>
            </a:r>
            <a:r>
              <a:rPr lang="en-MY" dirty="0"/>
              <a:t> </a:t>
            </a:r>
            <a:r>
              <a:rPr lang="en-MY" dirty="0" err="1"/>
              <a:t>mematuhi</a:t>
            </a:r>
            <a:endParaRPr lang="en-MY" dirty="0"/>
          </a:p>
          <a:p>
            <a:pPr algn="just"/>
            <a:r>
              <a:rPr lang="en-MY" dirty="0"/>
              <a:t>    </a:t>
            </a:r>
            <a:r>
              <a:rPr lang="en-MY" dirty="0" err="1"/>
              <a:t>dasar</a:t>
            </a:r>
            <a:r>
              <a:rPr lang="en-MY" dirty="0"/>
              <a:t> yang </a:t>
            </a:r>
            <a:r>
              <a:rPr lang="en-MY" dirty="0" err="1"/>
              <a:t>ditetapkan</a:t>
            </a:r>
            <a:r>
              <a:rPr lang="en-MY" dirty="0"/>
              <a:t> </a:t>
            </a:r>
            <a:r>
              <a:rPr lang="en-MY" dirty="0" err="1"/>
              <a:t>oleh</a:t>
            </a:r>
            <a:r>
              <a:rPr lang="en-MY" dirty="0"/>
              <a:t> </a:t>
            </a:r>
            <a:r>
              <a:rPr lang="en-MY" dirty="0" err="1"/>
              <a:t>kerajaan</a:t>
            </a:r>
            <a:r>
              <a:rPr lang="en-MY" dirty="0"/>
              <a:t> </a:t>
            </a:r>
            <a:r>
              <a:rPr lang="en-MY" dirty="0" err="1"/>
              <a:t>melalui</a:t>
            </a:r>
            <a:r>
              <a:rPr lang="en-MY" dirty="0"/>
              <a:t> </a:t>
            </a:r>
            <a:r>
              <a:rPr lang="en-MY" dirty="0" err="1"/>
              <a:t>agensi</a:t>
            </a:r>
            <a:endParaRPr lang="en-MY" dirty="0"/>
          </a:p>
          <a:p>
            <a:pPr algn="just"/>
            <a:r>
              <a:rPr lang="en-MY" dirty="0"/>
              <a:t>    </a:t>
            </a:r>
            <a:r>
              <a:rPr lang="en-MY" dirty="0" err="1"/>
              <a:t>seperti</a:t>
            </a:r>
            <a:r>
              <a:rPr lang="en-MY" dirty="0"/>
              <a:t> </a:t>
            </a:r>
            <a:r>
              <a:rPr lang="en-MY" dirty="0" err="1"/>
              <a:t>Pejabat</a:t>
            </a:r>
            <a:r>
              <a:rPr lang="en-MY" dirty="0"/>
              <a:t> </a:t>
            </a:r>
            <a:r>
              <a:rPr lang="en-MY" dirty="0" err="1"/>
              <a:t>Buruh</a:t>
            </a:r>
            <a:r>
              <a:rPr lang="en-MY" dirty="0"/>
              <a:t>, Kumpulan Wang </a:t>
            </a:r>
            <a:r>
              <a:rPr lang="en-MY" dirty="0" err="1"/>
              <a:t>Simpanan</a:t>
            </a:r>
            <a:endParaRPr lang="en-MY" dirty="0"/>
          </a:p>
          <a:p>
            <a:pPr algn="just"/>
            <a:r>
              <a:rPr lang="en-MY" dirty="0"/>
              <a:t>    </a:t>
            </a:r>
            <a:r>
              <a:rPr lang="en-MY" dirty="0" err="1"/>
              <a:t>Pekerja</a:t>
            </a:r>
            <a:r>
              <a:rPr lang="en-MY" dirty="0"/>
              <a:t> (KWSP)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Pertubuhan</a:t>
            </a:r>
            <a:r>
              <a:rPr lang="en-MY" dirty="0"/>
              <a:t> </a:t>
            </a:r>
            <a:r>
              <a:rPr lang="en-MY" dirty="0" err="1"/>
              <a:t>Keselamatan</a:t>
            </a:r>
            <a:r>
              <a:rPr lang="en-MY" dirty="0"/>
              <a:t> </a:t>
            </a:r>
            <a:r>
              <a:rPr lang="en-MY" dirty="0" err="1"/>
              <a:t>Sosial</a:t>
            </a:r>
            <a:endParaRPr lang="en-MY" dirty="0"/>
          </a:p>
          <a:p>
            <a:pPr algn="just"/>
            <a:r>
              <a:rPr lang="en-MY" dirty="0"/>
              <a:t>    (PERKESO)</a:t>
            </a:r>
          </a:p>
        </p:txBody>
      </p:sp>
    </p:spTree>
    <p:extLst>
      <p:ext uri="{BB962C8B-B14F-4D97-AF65-F5344CB8AC3E}">
        <p14:creationId xmlns:p14="http://schemas.microsoft.com/office/powerpoint/2010/main" val="36509454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3562818" y="12904634"/>
            <a:ext cx="824808" cy="676705"/>
          </a:xfrm>
        </p:spPr>
        <p:txBody>
          <a:bodyPr/>
          <a:lstStyle/>
          <a:p>
            <a:r>
              <a:rPr lang="en-US" dirty="0"/>
              <a:t>31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95300" y="274638"/>
            <a:ext cx="21054884" cy="1143000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algn="l"/>
            <a:r>
              <a:rPr lang="en-US" b="1" dirty="0">
                <a:solidFill>
                  <a:schemeClr val="tx1"/>
                </a:solidFill>
              </a:rPr>
              <a:t>1.0 </a:t>
            </a:r>
            <a:r>
              <a:rPr lang="en-US" sz="4400" b="1" dirty="0" err="1">
                <a:solidFill>
                  <a:schemeClr val="tx1"/>
                </a:solidFill>
              </a:rPr>
              <a:t>Contoh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sz="4400" b="1" dirty="0" err="1">
                <a:solidFill>
                  <a:schemeClr val="tx1"/>
                </a:solidFill>
              </a:rPr>
              <a:t>Borang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sz="4400" b="1" dirty="0" err="1">
                <a:solidFill>
                  <a:schemeClr val="tx1"/>
                </a:solidFill>
              </a:rPr>
              <a:t>Tuntutan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sz="4400" b="1" dirty="0" err="1">
                <a:solidFill>
                  <a:schemeClr val="tx1"/>
                </a:solidFill>
              </a:rPr>
              <a:t>Perjalanan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BDCEE51-1E4E-41BA-A18D-B2FD3FEDF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799" y="1760384"/>
            <a:ext cx="15649575" cy="1114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372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3562818" y="12904634"/>
            <a:ext cx="824808" cy="676705"/>
          </a:xfrm>
        </p:spPr>
        <p:txBody>
          <a:bodyPr/>
          <a:lstStyle/>
          <a:p>
            <a:r>
              <a:rPr lang="en-US" dirty="0"/>
              <a:t>32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95300" y="274638"/>
            <a:ext cx="21054884" cy="1143000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algn="l"/>
            <a:r>
              <a:rPr lang="en-US" b="1" dirty="0">
                <a:solidFill>
                  <a:schemeClr val="tx1"/>
                </a:solidFill>
              </a:rPr>
              <a:t>1.0 </a:t>
            </a:r>
            <a:r>
              <a:rPr lang="en-US" sz="4400" b="1" dirty="0" err="1">
                <a:solidFill>
                  <a:schemeClr val="tx1"/>
                </a:solidFill>
              </a:rPr>
              <a:t>Contoh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sz="4400" b="1" dirty="0" err="1">
                <a:solidFill>
                  <a:schemeClr val="tx1"/>
                </a:solidFill>
              </a:rPr>
              <a:t>Borang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sz="4400" b="1" dirty="0" err="1">
                <a:solidFill>
                  <a:schemeClr val="tx1"/>
                </a:solidFill>
              </a:rPr>
              <a:t>Kelulusan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sz="4400" b="1" dirty="0" err="1">
                <a:solidFill>
                  <a:schemeClr val="tx1"/>
                </a:solidFill>
              </a:rPr>
              <a:t>Kerja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sz="4400" b="1" dirty="0" err="1">
                <a:solidFill>
                  <a:schemeClr val="tx1"/>
                </a:solidFill>
              </a:rPr>
              <a:t>Lebih</a:t>
            </a:r>
            <a:r>
              <a:rPr lang="en-US" sz="4400" b="1" dirty="0">
                <a:solidFill>
                  <a:schemeClr val="tx1"/>
                </a:solidFill>
              </a:rPr>
              <a:t> Masa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A86EBDF-C8CA-49A9-98A4-A9B608879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562" y="1866900"/>
            <a:ext cx="14878050" cy="1061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63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3562818" y="12904634"/>
            <a:ext cx="824808" cy="676705"/>
          </a:xfrm>
        </p:spPr>
        <p:txBody>
          <a:bodyPr/>
          <a:lstStyle/>
          <a:p>
            <a:r>
              <a:rPr lang="en-US" dirty="0"/>
              <a:t>33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95300" y="274638"/>
            <a:ext cx="21054884" cy="1143000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algn="l"/>
            <a:r>
              <a:rPr lang="en-US" b="1" dirty="0">
                <a:solidFill>
                  <a:schemeClr val="tx1"/>
                </a:solidFill>
              </a:rPr>
              <a:t>1.0 </a:t>
            </a:r>
            <a:r>
              <a:rPr lang="en-US" sz="4400" b="1" dirty="0" err="1">
                <a:solidFill>
                  <a:schemeClr val="tx1"/>
                </a:solidFill>
              </a:rPr>
              <a:t>Contoh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sz="4400" b="1" dirty="0" err="1">
                <a:solidFill>
                  <a:schemeClr val="tx1"/>
                </a:solidFill>
              </a:rPr>
              <a:t>Borang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sz="4400" b="1" dirty="0" err="1">
                <a:solidFill>
                  <a:schemeClr val="tx1"/>
                </a:solidFill>
              </a:rPr>
              <a:t>Kelulusan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sz="4400" b="1" dirty="0" err="1">
                <a:solidFill>
                  <a:schemeClr val="tx1"/>
                </a:solidFill>
              </a:rPr>
              <a:t>Kerja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sz="4400" b="1" dirty="0" err="1">
                <a:solidFill>
                  <a:schemeClr val="tx1"/>
                </a:solidFill>
              </a:rPr>
              <a:t>Lebih</a:t>
            </a:r>
            <a:r>
              <a:rPr lang="en-US" sz="4400" b="1" dirty="0">
                <a:solidFill>
                  <a:schemeClr val="tx1"/>
                </a:solidFill>
              </a:rPr>
              <a:t> Masa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3DFFF29-56A7-4CA3-B297-3FB3B67E3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8774" y="1417638"/>
            <a:ext cx="16049625" cy="1114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8155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3562818" y="12904634"/>
            <a:ext cx="824808" cy="676705"/>
          </a:xfrm>
        </p:spPr>
        <p:txBody>
          <a:bodyPr/>
          <a:lstStyle/>
          <a:p>
            <a:r>
              <a:rPr lang="en-US" dirty="0"/>
              <a:t>34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95300" y="274638"/>
            <a:ext cx="21054884" cy="1143000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algn="l"/>
            <a:r>
              <a:rPr lang="en-US" b="1" dirty="0">
                <a:solidFill>
                  <a:schemeClr val="tx1"/>
                </a:solidFill>
              </a:rPr>
              <a:t>1.0 </a:t>
            </a:r>
            <a:r>
              <a:rPr lang="en-US" sz="4400" b="1" dirty="0" err="1">
                <a:solidFill>
                  <a:schemeClr val="tx1"/>
                </a:solidFill>
              </a:rPr>
              <a:t>Contoh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sz="4400" b="1" dirty="0" err="1">
                <a:solidFill>
                  <a:schemeClr val="tx1"/>
                </a:solidFill>
              </a:rPr>
              <a:t>Borang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sz="4400" b="1" dirty="0" err="1">
                <a:solidFill>
                  <a:schemeClr val="tx1"/>
                </a:solidFill>
              </a:rPr>
              <a:t>Kelulusan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sz="4400" b="1" dirty="0" err="1">
                <a:solidFill>
                  <a:schemeClr val="tx1"/>
                </a:solidFill>
              </a:rPr>
              <a:t>Kerja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sz="4400" b="1" dirty="0" err="1">
                <a:solidFill>
                  <a:schemeClr val="tx1"/>
                </a:solidFill>
              </a:rPr>
              <a:t>Lebih</a:t>
            </a:r>
            <a:r>
              <a:rPr lang="en-US" sz="4400" b="1" dirty="0">
                <a:solidFill>
                  <a:schemeClr val="tx1"/>
                </a:solidFill>
              </a:rPr>
              <a:t> Masa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906CBD0-2B01-49CC-A0B9-EEC532BDB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8774" y="1760384"/>
            <a:ext cx="16049625" cy="1114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81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8533389" y="-94944"/>
            <a:ext cx="5352782" cy="651974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852" tIns="121926" rIns="243852" bIns="121926" rtlCol="0" anchor="ctr"/>
          <a:lstStyle/>
          <a:p>
            <a:pPr algn="ctr"/>
            <a:endParaRPr lang="en-US" dirty="0">
              <a:latin typeface="Open Sans Ligh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056883" y="2809124"/>
            <a:ext cx="4311545" cy="2523778"/>
          </a:xfrm>
          <a:prstGeom prst="rect">
            <a:avLst/>
          </a:prstGeom>
        </p:spPr>
        <p:txBody>
          <a:bodyPr wrap="square" lIns="182889" tIns="91445" rIns="182889" bIns="91445">
            <a:spAutoFit/>
          </a:bodyPr>
          <a:lstStyle/>
          <a:p>
            <a:pPr algn="ctr"/>
            <a:r>
              <a:rPr lang="en-US" sz="4300" dirty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The Proposal</a:t>
            </a:r>
          </a:p>
          <a:p>
            <a:pPr algn="ctr"/>
            <a:r>
              <a:rPr lang="en-US" sz="3700" dirty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—</a:t>
            </a:r>
          </a:p>
          <a:p>
            <a:pPr algn="ctr"/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PENGURUSAN SUMBER MANUSIA</a:t>
            </a:r>
            <a:b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 1.0</a:t>
            </a:r>
            <a:endParaRPr lang="en-US" sz="2400" dirty="0">
              <a:solidFill>
                <a:schemeClr val="bg1"/>
              </a:solidFill>
              <a:latin typeface="Open Sans Light"/>
              <a:cs typeface="Open Sans 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3562818" y="13011887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/>
              <a:t>34</a:t>
            </a:fld>
            <a:endParaRPr lang="en-US" dirty="0"/>
          </a:p>
        </p:txBody>
      </p:sp>
      <p:sp>
        <p:nvSpPr>
          <p:cNvPr id="16" name="Shape 2041"/>
          <p:cNvSpPr/>
          <p:nvPr/>
        </p:nvSpPr>
        <p:spPr>
          <a:xfrm>
            <a:off x="20458343" y="585921"/>
            <a:ext cx="1508623" cy="186225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9921" y="90048"/>
                </a:moveTo>
                <a:lnTo>
                  <a:pt x="30000" y="90048"/>
                </a:lnTo>
                <a:cubicBezTo>
                  <a:pt x="27992" y="90048"/>
                  <a:pt x="26692" y="91111"/>
                  <a:pt x="26692" y="92753"/>
                </a:cubicBezTo>
                <a:cubicBezTo>
                  <a:pt x="26692" y="94396"/>
                  <a:pt x="27992" y="95458"/>
                  <a:pt x="30000" y="95458"/>
                </a:cubicBezTo>
                <a:lnTo>
                  <a:pt x="69921" y="95458"/>
                </a:lnTo>
                <a:cubicBezTo>
                  <a:pt x="71929" y="95458"/>
                  <a:pt x="73346" y="94396"/>
                  <a:pt x="73346" y="92753"/>
                </a:cubicBezTo>
                <a:cubicBezTo>
                  <a:pt x="73346" y="91111"/>
                  <a:pt x="71929" y="90048"/>
                  <a:pt x="69921" y="90048"/>
                </a:cubicBezTo>
                <a:close/>
                <a:moveTo>
                  <a:pt x="30000" y="30048"/>
                </a:moveTo>
                <a:lnTo>
                  <a:pt x="46653" y="30048"/>
                </a:lnTo>
                <a:cubicBezTo>
                  <a:pt x="48661" y="30048"/>
                  <a:pt x="49960" y="28985"/>
                  <a:pt x="49960" y="27342"/>
                </a:cubicBezTo>
                <a:cubicBezTo>
                  <a:pt x="49960" y="25700"/>
                  <a:pt x="48661" y="24541"/>
                  <a:pt x="46653" y="24541"/>
                </a:cubicBezTo>
                <a:lnTo>
                  <a:pt x="30000" y="24541"/>
                </a:lnTo>
                <a:cubicBezTo>
                  <a:pt x="27992" y="24541"/>
                  <a:pt x="26692" y="25700"/>
                  <a:pt x="26692" y="27342"/>
                </a:cubicBezTo>
                <a:cubicBezTo>
                  <a:pt x="26692" y="28985"/>
                  <a:pt x="27992" y="30048"/>
                  <a:pt x="30000" y="30048"/>
                </a:cubicBezTo>
                <a:close/>
                <a:moveTo>
                  <a:pt x="90000" y="68212"/>
                </a:moveTo>
                <a:lnTo>
                  <a:pt x="30000" y="68212"/>
                </a:lnTo>
                <a:cubicBezTo>
                  <a:pt x="27992" y="68212"/>
                  <a:pt x="26692" y="69275"/>
                  <a:pt x="26692" y="70917"/>
                </a:cubicBezTo>
                <a:cubicBezTo>
                  <a:pt x="26692" y="72560"/>
                  <a:pt x="27992" y="73623"/>
                  <a:pt x="30000" y="73623"/>
                </a:cubicBezTo>
                <a:lnTo>
                  <a:pt x="90000" y="73623"/>
                </a:lnTo>
                <a:cubicBezTo>
                  <a:pt x="92007" y="73623"/>
                  <a:pt x="93307" y="72560"/>
                  <a:pt x="93307" y="70917"/>
                </a:cubicBezTo>
                <a:cubicBezTo>
                  <a:pt x="93307" y="69275"/>
                  <a:pt x="92007" y="68212"/>
                  <a:pt x="90000" y="68212"/>
                </a:cubicBezTo>
                <a:close/>
                <a:moveTo>
                  <a:pt x="26692" y="49082"/>
                </a:moveTo>
                <a:cubicBezTo>
                  <a:pt x="26692" y="50724"/>
                  <a:pt x="27992" y="51884"/>
                  <a:pt x="30000" y="51884"/>
                </a:cubicBezTo>
                <a:lnTo>
                  <a:pt x="90000" y="51884"/>
                </a:lnTo>
                <a:cubicBezTo>
                  <a:pt x="92007" y="51884"/>
                  <a:pt x="93307" y="50724"/>
                  <a:pt x="93307" y="49082"/>
                </a:cubicBezTo>
                <a:cubicBezTo>
                  <a:pt x="93307" y="47536"/>
                  <a:pt x="92007" y="46376"/>
                  <a:pt x="90000" y="46376"/>
                </a:cubicBezTo>
                <a:lnTo>
                  <a:pt x="30000" y="46376"/>
                </a:lnTo>
                <a:cubicBezTo>
                  <a:pt x="27992" y="46376"/>
                  <a:pt x="26692" y="47536"/>
                  <a:pt x="26692" y="49082"/>
                </a:cubicBezTo>
                <a:close/>
                <a:moveTo>
                  <a:pt x="86692" y="0"/>
                </a:moveTo>
                <a:lnTo>
                  <a:pt x="13346" y="0"/>
                </a:lnTo>
                <a:cubicBezTo>
                  <a:pt x="6023" y="0"/>
                  <a:pt x="0" y="4927"/>
                  <a:pt x="0" y="10917"/>
                </a:cubicBezTo>
                <a:lnTo>
                  <a:pt x="0" y="109082"/>
                </a:lnTo>
                <a:cubicBezTo>
                  <a:pt x="0" y="115072"/>
                  <a:pt x="6023" y="120000"/>
                  <a:pt x="13346" y="120000"/>
                </a:cubicBezTo>
                <a:lnTo>
                  <a:pt x="106653" y="120000"/>
                </a:lnTo>
                <a:cubicBezTo>
                  <a:pt x="113976" y="120000"/>
                  <a:pt x="120000" y="115072"/>
                  <a:pt x="120000" y="109082"/>
                </a:cubicBezTo>
                <a:lnTo>
                  <a:pt x="120000" y="30048"/>
                </a:lnTo>
                <a:lnTo>
                  <a:pt x="86692" y="0"/>
                </a:lnTo>
                <a:close/>
                <a:moveTo>
                  <a:pt x="113267" y="109082"/>
                </a:moveTo>
                <a:cubicBezTo>
                  <a:pt x="113267" y="112077"/>
                  <a:pt x="110314" y="114589"/>
                  <a:pt x="106653" y="114589"/>
                </a:cubicBezTo>
                <a:lnTo>
                  <a:pt x="13346" y="114589"/>
                </a:lnTo>
                <a:cubicBezTo>
                  <a:pt x="9685" y="114589"/>
                  <a:pt x="6614" y="112077"/>
                  <a:pt x="6614" y="109082"/>
                </a:cubicBezTo>
                <a:lnTo>
                  <a:pt x="6614" y="10917"/>
                </a:lnTo>
                <a:cubicBezTo>
                  <a:pt x="6614" y="7922"/>
                  <a:pt x="9685" y="5507"/>
                  <a:pt x="13346" y="5507"/>
                </a:cubicBezTo>
                <a:lnTo>
                  <a:pt x="73346" y="5507"/>
                </a:lnTo>
                <a:lnTo>
                  <a:pt x="73346" y="32753"/>
                </a:lnTo>
                <a:cubicBezTo>
                  <a:pt x="73346" y="35748"/>
                  <a:pt x="76299" y="38260"/>
                  <a:pt x="79960" y="38260"/>
                </a:cubicBezTo>
                <a:lnTo>
                  <a:pt x="113267" y="38260"/>
                </a:lnTo>
                <a:lnTo>
                  <a:pt x="113267" y="109082"/>
                </a:lnTo>
                <a:close/>
                <a:moveTo>
                  <a:pt x="79960" y="32753"/>
                </a:moveTo>
                <a:lnTo>
                  <a:pt x="79960" y="5507"/>
                </a:lnTo>
                <a:lnTo>
                  <a:pt x="83267" y="5507"/>
                </a:lnTo>
                <a:lnTo>
                  <a:pt x="113267" y="32753"/>
                </a:lnTo>
                <a:lnTo>
                  <a:pt x="79960" y="327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1561" y="5372052"/>
            <a:ext cx="2383554" cy="145507"/>
          </a:xfrm>
          <a:prstGeom prst="rect">
            <a:avLst/>
          </a:prstGeom>
        </p:spPr>
      </p:pic>
      <p:sp>
        <p:nvSpPr>
          <p:cNvPr id="18" name="Title 4"/>
          <p:cNvSpPr txBox="1">
            <a:spLocks/>
          </p:cNvSpPr>
          <p:nvPr/>
        </p:nvSpPr>
        <p:spPr>
          <a:xfrm>
            <a:off x="1779372" y="5660330"/>
            <a:ext cx="16754017" cy="5480911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algn="l"/>
            <a:r>
              <a:rPr lang="en-US" b="1" dirty="0">
                <a:solidFill>
                  <a:schemeClr val="tx1"/>
                </a:solidFill>
              </a:rPr>
              <a:t>CARA MEREKRUT PEKERJA</a:t>
            </a:r>
          </a:p>
          <a:p>
            <a:pPr marL="1419225" indent="-95250" algn="l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PENGENALAN</a:t>
            </a:r>
          </a:p>
          <a:p>
            <a:pPr marL="1419225" indent="-95250" algn="l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JENIS-JENIS PEKERJAAN</a:t>
            </a:r>
          </a:p>
          <a:p>
            <a:pPr marL="1419225" indent="-95250" algn="l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TEMPOH PERCUBAAN</a:t>
            </a:r>
          </a:p>
          <a:p>
            <a:pPr marL="1323975" algn="l">
              <a:buClr>
                <a:srgbClr val="C00000"/>
              </a:buClr>
            </a:pPr>
            <a:endParaRPr lang="en-MY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3832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3591393" y="12904634"/>
            <a:ext cx="824808" cy="676705"/>
          </a:xfrm>
        </p:spPr>
        <p:txBody>
          <a:bodyPr/>
          <a:lstStyle/>
          <a:p>
            <a:r>
              <a:rPr lang="en-US" dirty="0"/>
              <a:t>36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95300" y="274638"/>
            <a:ext cx="21054884" cy="1143000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algn="l"/>
            <a:r>
              <a:rPr lang="en-US" sz="4000" b="1" dirty="0">
                <a:solidFill>
                  <a:schemeClr val="tx1"/>
                </a:solidFill>
              </a:rPr>
              <a:t>1.0 </a:t>
            </a:r>
            <a:r>
              <a:rPr lang="en-US" sz="4000" b="1" dirty="0" err="1">
                <a:solidFill>
                  <a:schemeClr val="tx1"/>
                </a:solidFill>
              </a:rPr>
              <a:t>Merekrut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Pekerja</a:t>
            </a:r>
            <a:r>
              <a:rPr lang="en-US" sz="40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65EDEF9-8487-4C4F-B9E2-6685C683B1B3}"/>
              </a:ext>
            </a:extLst>
          </p:cNvPr>
          <p:cNvSpPr txBox="1"/>
          <p:nvPr/>
        </p:nvSpPr>
        <p:spPr>
          <a:xfrm>
            <a:off x="495300" y="1861691"/>
            <a:ext cx="22050375" cy="95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MY" sz="4000" dirty="0" err="1"/>
              <a:t>Individu</a:t>
            </a:r>
            <a:r>
              <a:rPr lang="en-MY" sz="4000" dirty="0"/>
              <a:t> yang </a:t>
            </a:r>
            <a:r>
              <a:rPr lang="en-MY" sz="4000" dirty="0" err="1"/>
              <a:t>anda</a:t>
            </a:r>
            <a:r>
              <a:rPr lang="en-MY" sz="4000" dirty="0"/>
              <a:t> </a:t>
            </a:r>
            <a:r>
              <a:rPr lang="en-MY" sz="4000" dirty="0" err="1"/>
              <a:t>ambil</a:t>
            </a:r>
            <a:r>
              <a:rPr lang="en-MY" sz="4000" dirty="0"/>
              <a:t> </a:t>
            </a:r>
            <a:r>
              <a:rPr lang="en-MY" sz="4000" dirty="0" err="1"/>
              <a:t>bekerja</a:t>
            </a:r>
            <a:r>
              <a:rPr lang="en-MY" sz="4000" dirty="0"/>
              <a:t> </a:t>
            </a:r>
            <a:r>
              <a:rPr lang="en-MY" sz="4000" dirty="0" err="1"/>
              <a:t>dan</a:t>
            </a:r>
            <a:r>
              <a:rPr lang="en-MY" sz="4000" dirty="0"/>
              <a:t> </a:t>
            </a:r>
            <a:r>
              <a:rPr lang="en-MY" sz="4000" dirty="0" err="1"/>
              <a:t>terikat</a:t>
            </a:r>
            <a:r>
              <a:rPr lang="en-MY" sz="4000" dirty="0"/>
              <a:t> di </a:t>
            </a:r>
            <a:r>
              <a:rPr lang="en-MY" sz="4000" dirty="0" err="1"/>
              <a:t>bawah</a:t>
            </a:r>
            <a:r>
              <a:rPr lang="en-MY" sz="4000" dirty="0"/>
              <a:t> </a:t>
            </a:r>
            <a:r>
              <a:rPr lang="en-MY" sz="4000" dirty="0" err="1"/>
              <a:t>suatu</a:t>
            </a:r>
            <a:r>
              <a:rPr lang="en-MY" sz="4000" dirty="0"/>
              <a:t> </a:t>
            </a:r>
            <a:r>
              <a:rPr lang="en-MY" sz="4000" dirty="0" err="1"/>
              <a:t>kontrak</a:t>
            </a:r>
            <a:r>
              <a:rPr lang="en-MY" sz="4000" dirty="0"/>
              <a:t> </a:t>
            </a:r>
            <a:r>
              <a:rPr lang="en-MY" sz="4000" dirty="0" err="1"/>
              <a:t>perkhidmatan</a:t>
            </a:r>
            <a:r>
              <a:rPr lang="en-MY" sz="4000" dirty="0"/>
              <a:t> </a:t>
            </a:r>
            <a:r>
              <a:rPr lang="en-MY" sz="4000" dirty="0" err="1"/>
              <a:t>adalah</a:t>
            </a:r>
            <a:r>
              <a:rPr lang="en-MY" sz="4000" dirty="0"/>
              <a:t> </a:t>
            </a:r>
            <a:r>
              <a:rPr lang="en-MY" sz="4000" b="1" dirty="0"/>
              <a:t>PEKERJA (EMPLOYEE).</a:t>
            </a:r>
          </a:p>
          <a:p>
            <a:pPr algn="just"/>
            <a:endParaRPr lang="en-MY" sz="4000" b="1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MY" sz="4000" dirty="0"/>
              <a:t>Di </a:t>
            </a:r>
            <a:r>
              <a:rPr lang="en-MY" sz="4000" dirty="0" err="1"/>
              <a:t>Semenanjung</a:t>
            </a:r>
            <a:r>
              <a:rPr lang="en-MY" sz="4000" dirty="0"/>
              <a:t> Malaysia, </a:t>
            </a:r>
            <a:r>
              <a:rPr lang="en-MY" sz="4000" dirty="0" err="1"/>
              <a:t>pekerja</a:t>
            </a:r>
            <a:r>
              <a:rPr lang="en-MY" sz="4000" dirty="0"/>
              <a:t> yang </a:t>
            </a:r>
            <a:r>
              <a:rPr lang="en-MY" sz="4000" dirty="0" err="1"/>
              <a:t>ditakrifkan</a:t>
            </a:r>
            <a:r>
              <a:rPr lang="en-MY" sz="4000" dirty="0"/>
              <a:t> </a:t>
            </a:r>
            <a:r>
              <a:rPr lang="en-MY" sz="4000" dirty="0" err="1"/>
              <a:t>dalam</a:t>
            </a:r>
            <a:r>
              <a:rPr lang="en-MY" sz="4000" dirty="0"/>
              <a:t> </a:t>
            </a:r>
            <a:r>
              <a:rPr lang="en-MY" sz="4000" dirty="0" err="1"/>
              <a:t>Akta</a:t>
            </a:r>
            <a:r>
              <a:rPr lang="en-MY" sz="4000" dirty="0"/>
              <a:t> </a:t>
            </a:r>
            <a:r>
              <a:rPr lang="en-MY" sz="4000" dirty="0" err="1"/>
              <a:t>Kerja</a:t>
            </a:r>
            <a:r>
              <a:rPr lang="en-MY" sz="4000" dirty="0"/>
              <a:t> 1955, </a:t>
            </a:r>
            <a:r>
              <a:rPr lang="en-MY" sz="4000" dirty="0" err="1"/>
              <a:t>manakala</a:t>
            </a:r>
            <a:r>
              <a:rPr lang="en-MY" sz="4000" dirty="0"/>
              <a:t> di Sabah </a:t>
            </a:r>
            <a:r>
              <a:rPr lang="en-MY" sz="4000" dirty="0" err="1"/>
              <a:t>dan</a:t>
            </a:r>
            <a:r>
              <a:rPr lang="en-MY" sz="4000" dirty="0"/>
              <a:t> Sarawak, </a:t>
            </a:r>
            <a:r>
              <a:rPr lang="en-MY" sz="4000" dirty="0" err="1"/>
              <a:t>seorang</a:t>
            </a:r>
            <a:r>
              <a:rPr lang="en-MY" sz="4000" dirty="0"/>
              <a:t> </a:t>
            </a:r>
            <a:r>
              <a:rPr lang="en-MY" sz="4000" dirty="0" err="1"/>
              <a:t>pekerja</a:t>
            </a:r>
            <a:r>
              <a:rPr lang="en-MY" sz="4000" dirty="0"/>
              <a:t> </a:t>
            </a:r>
            <a:r>
              <a:rPr lang="en-MY" sz="4000" dirty="0" err="1"/>
              <a:t>ditakrifkan</a:t>
            </a:r>
            <a:r>
              <a:rPr lang="en-MY" sz="4000" dirty="0"/>
              <a:t> </a:t>
            </a:r>
            <a:r>
              <a:rPr lang="en-MY" sz="4000" dirty="0" err="1"/>
              <a:t>dalam</a:t>
            </a:r>
            <a:r>
              <a:rPr lang="en-MY" sz="4000" dirty="0"/>
              <a:t> </a:t>
            </a:r>
            <a:r>
              <a:rPr lang="en-MY" sz="4000" dirty="0" err="1"/>
              <a:t>Ordinan</a:t>
            </a:r>
            <a:r>
              <a:rPr lang="en-MY" sz="4000" dirty="0"/>
              <a:t> </a:t>
            </a:r>
            <a:r>
              <a:rPr lang="en-MY" sz="4000" dirty="0" err="1"/>
              <a:t>Buruh</a:t>
            </a:r>
            <a:r>
              <a:rPr lang="en-MY" sz="4000" dirty="0"/>
              <a:t> (Sabah Bab.67) </a:t>
            </a:r>
            <a:r>
              <a:rPr lang="en-MY" sz="4000" dirty="0" err="1"/>
              <a:t>dan</a:t>
            </a:r>
            <a:r>
              <a:rPr lang="en-MY" sz="4000" dirty="0"/>
              <a:t> Tenaga </a:t>
            </a:r>
            <a:r>
              <a:rPr lang="en-MY" sz="4000" dirty="0" err="1"/>
              <a:t>Kerja</a:t>
            </a:r>
            <a:r>
              <a:rPr lang="en-MY" sz="4000" dirty="0"/>
              <a:t> Sarawak </a:t>
            </a:r>
            <a:r>
              <a:rPr lang="en-MY" sz="4000" dirty="0" err="1"/>
              <a:t>Ordinan</a:t>
            </a:r>
            <a:r>
              <a:rPr lang="en-MY" sz="4000" dirty="0"/>
              <a:t> (Cap. 76).</a:t>
            </a:r>
          </a:p>
          <a:p>
            <a:pPr algn="just"/>
            <a:endParaRPr lang="en-MY" sz="40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MY" sz="4000" dirty="0"/>
              <a:t> </a:t>
            </a:r>
            <a:r>
              <a:rPr lang="en-MY" sz="4000" dirty="0" err="1"/>
              <a:t>Seorang</a:t>
            </a:r>
            <a:r>
              <a:rPr lang="en-MY" sz="4000" dirty="0"/>
              <a:t> </a:t>
            </a:r>
            <a:r>
              <a:rPr lang="en-MY" sz="4000" dirty="0" err="1"/>
              <a:t>pekerja</a:t>
            </a:r>
            <a:r>
              <a:rPr lang="en-MY" sz="4000" dirty="0"/>
              <a:t> di </a:t>
            </a:r>
            <a:r>
              <a:rPr lang="en-MY" sz="4000" dirty="0" err="1"/>
              <a:t>bawah</a:t>
            </a:r>
            <a:r>
              <a:rPr lang="en-MY" sz="4000" dirty="0"/>
              <a:t> </a:t>
            </a:r>
            <a:r>
              <a:rPr lang="en-MY" sz="4000" dirty="0" err="1"/>
              <a:t>Akta</a:t>
            </a:r>
            <a:r>
              <a:rPr lang="en-MY" sz="4000" dirty="0"/>
              <a:t> </a:t>
            </a:r>
            <a:r>
              <a:rPr lang="en-MY" sz="4000" dirty="0" err="1"/>
              <a:t>tersebut</a:t>
            </a:r>
            <a:r>
              <a:rPr lang="en-MY" sz="4000" dirty="0"/>
              <a:t> </a:t>
            </a:r>
            <a:r>
              <a:rPr lang="en-MY" sz="4000" dirty="0" err="1"/>
              <a:t>bermaksud</a:t>
            </a:r>
            <a:r>
              <a:rPr lang="en-MY" sz="4000" dirty="0"/>
              <a:t>:-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MY" sz="4000" dirty="0"/>
          </a:p>
          <a:p>
            <a:pPr marL="1658944" lvl="1" indent="-571500" algn="just">
              <a:buFont typeface="Wingdings" panose="05000000000000000000" pitchFamily="2" charset="2"/>
              <a:buChar char="ü"/>
            </a:pPr>
            <a:r>
              <a:rPr lang="en-MY" sz="4000" dirty="0"/>
              <a:t>Mana-mana </a:t>
            </a:r>
            <a:r>
              <a:rPr lang="en-MY" sz="4000" dirty="0" err="1"/>
              <a:t>individu</a:t>
            </a:r>
            <a:r>
              <a:rPr lang="en-MY" sz="4000" dirty="0"/>
              <a:t> yang </a:t>
            </a:r>
            <a:r>
              <a:rPr lang="en-MY" sz="4000" dirty="0" err="1"/>
              <a:t>berpendapatan</a:t>
            </a:r>
            <a:r>
              <a:rPr lang="en-MY" sz="4000" dirty="0"/>
              <a:t> </a:t>
            </a:r>
            <a:r>
              <a:rPr lang="en-MY" sz="4000" dirty="0" err="1"/>
              <a:t>antara</a:t>
            </a:r>
            <a:r>
              <a:rPr lang="en-MY" sz="4000" dirty="0"/>
              <a:t> RM1,500 </a:t>
            </a:r>
            <a:r>
              <a:rPr lang="en-MY" sz="4000" dirty="0" err="1"/>
              <a:t>dan</a:t>
            </a:r>
            <a:r>
              <a:rPr lang="en-MY" sz="4000" dirty="0"/>
              <a:t> RM5,000 </a:t>
            </a:r>
            <a:r>
              <a:rPr lang="en-MY" sz="4000" dirty="0" err="1"/>
              <a:t>sebulan</a:t>
            </a:r>
            <a:r>
              <a:rPr lang="en-MY" sz="4000" dirty="0"/>
              <a:t> di </a:t>
            </a:r>
            <a:r>
              <a:rPr lang="en-MY" sz="4000" dirty="0" err="1"/>
              <a:t>bawah</a:t>
            </a:r>
            <a:r>
              <a:rPr lang="en-MY" sz="4000" dirty="0"/>
              <a:t> </a:t>
            </a:r>
            <a:r>
              <a:rPr lang="en-MY" sz="4000" dirty="0" err="1"/>
              <a:t>suatu</a:t>
            </a:r>
            <a:endParaRPr lang="en-MY" sz="4000" dirty="0"/>
          </a:p>
          <a:p>
            <a:pPr lvl="1" algn="just"/>
            <a:r>
              <a:rPr lang="en-MY" sz="4000" dirty="0"/>
              <a:t>     </a:t>
            </a:r>
            <a:r>
              <a:rPr lang="en-MY" sz="4000" dirty="0" err="1"/>
              <a:t>kontrak</a:t>
            </a:r>
            <a:r>
              <a:rPr lang="en-MY" sz="4000" dirty="0"/>
              <a:t> </a:t>
            </a:r>
            <a:r>
              <a:rPr lang="en-MY" sz="4000" dirty="0" err="1"/>
              <a:t>perkhidmatan</a:t>
            </a:r>
            <a:r>
              <a:rPr lang="en-MY" sz="4000" dirty="0"/>
              <a:t> </a:t>
            </a:r>
            <a:r>
              <a:rPr lang="en-MY" sz="4000" dirty="0" err="1"/>
              <a:t>dengan</a:t>
            </a:r>
            <a:r>
              <a:rPr lang="en-MY" sz="4000" dirty="0"/>
              <a:t> </a:t>
            </a:r>
            <a:r>
              <a:rPr lang="en-MY" sz="4000" dirty="0" err="1"/>
              <a:t>seorang</a:t>
            </a:r>
            <a:r>
              <a:rPr lang="en-MY" sz="4000" dirty="0"/>
              <a:t> </a:t>
            </a:r>
            <a:r>
              <a:rPr lang="en-MY" sz="4000" dirty="0" err="1"/>
              <a:t>majikan</a:t>
            </a:r>
            <a:r>
              <a:rPr lang="en-MY" sz="4000" dirty="0"/>
              <a:t>. </a:t>
            </a:r>
            <a:r>
              <a:rPr lang="en-MY" sz="4000" dirty="0" err="1"/>
              <a:t>Ianya</a:t>
            </a:r>
            <a:r>
              <a:rPr lang="en-MY" sz="4000" dirty="0"/>
              <a:t> </a:t>
            </a:r>
            <a:r>
              <a:rPr lang="en-MY" sz="4000" dirty="0" err="1"/>
              <a:t>termasuklah</a:t>
            </a:r>
            <a:r>
              <a:rPr lang="en-MY" sz="4000" dirty="0"/>
              <a:t> </a:t>
            </a:r>
            <a:r>
              <a:rPr lang="en-MY" sz="4000" dirty="0" err="1"/>
              <a:t>gaji</a:t>
            </a:r>
            <a:r>
              <a:rPr lang="en-MY" sz="4000" dirty="0"/>
              <a:t>, </a:t>
            </a:r>
            <a:r>
              <a:rPr lang="en-MY" sz="4000" dirty="0" err="1"/>
              <a:t>elaun</a:t>
            </a:r>
            <a:r>
              <a:rPr lang="en-MY" sz="4000" dirty="0"/>
              <a:t> </a:t>
            </a:r>
            <a:r>
              <a:rPr lang="en-MY" sz="4000" dirty="0" err="1"/>
              <a:t>atau</a:t>
            </a:r>
            <a:r>
              <a:rPr lang="en-MY" sz="4000" dirty="0"/>
              <a:t> </a:t>
            </a:r>
            <a:r>
              <a:rPr lang="en-MY" sz="4000" dirty="0" err="1"/>
              <a:t>faedah</a:t>
            </a:r>
            <a:r>
              <a:rPr lang="en-MY" sz="4000" dirty="0"/>
              <a:t> lain.</a:t>
            </a:r>
          </a:p>
          <a:p>
            <a:pPr lvl="1" algn="just"/>
            <a:endParaRPr lang="en-MY" sz="4000" dirty="0"/>
          </a:p>
          <a:p>
            <a:pPr marL="1658944" lvl="1" indent="-571500" algn="just">
              <a:buFont typeface="Wingdings" panose="05000000000000000000" pitchFamily="2" charset="2"/>
              <a:buChar char="ü"/>
            </a:pPr>
            <a:r>
              <a:rPr lang="en-MY" sz="4000" dirty="0" err="1"/>
              <a:t>Individu</a:t>
            </a:r>
            <a:r>
              <a:rPr lang="en-MY" sz="4000" dirty="0"/>
              <a:t> yang </a:t>
            </a:r>
            <a:r>
              <a:rPr lang="en-MY" sz="4000" dirty="0" err="1"/>
              <a:t>dibenarkan</a:t>
            </a:r>
            <a:r>
              <a:rPr lang="en-MY" sz="4000" dirty="0"/>
              <a:t> </a:t>
            </a:r>
            <a:r>
              <a:rPr lang="en-MY" sz="4000" dirty="0" err="1"/>
              <a:t>membuat</a:t>
            </a:r>
            <a:r>
              <a:rPr lang="en-MY" sz="4000" dirty="0"/>
              <a:t> </a:t>
            </a:r>
            <a:r>
              <a:rPr lang="en-MY" sz="4000" dirty="0" err="1"/>
              <a:t>aduan</a:t>
            </a:r>
            <a:r>
              <a:rPr lang="en-MY" sz="4000" dirty="0"/>
              <a:t> </a:t>
            </a:r>
            <a:r>
              <a:rPr lang="en-MY" sz="4000" dirty="0" err="1"/>
              <a:t>mengenai</a:t>
            </a:r>
            <a:r>
              <a:rPr lang="en-MY" sz="4000" dirty="0"/>
              <a:t> </a:t>
            </a:r>
            <a:r>
              <a:rPr lang="en-MY" sz="4000" dirty="0" err="1"/>
              <a:t>pekerjaan</a:t>
            </a:r>
            <a:r>
              <a:rPr lang="en-MY" sz="4000" dirty="0"/>
              <a:t> </a:t>
            </a:r>
            <a:r>
              <a:rPr lang="en-MY" sz="4000" dirty="0" err="1"/>
              <a:t>mereka</a:t>
            </a:r>
            <a:r>
              <a:rPr lang="en-MY" sz="4000" dirty="0"/>
              <a:t> </a:t>
            </a:r>
            <a:r>
              <a:rPr lang="en-MY" sz="4000" dirty="0" err="1"/>
              <a:t>ke</a:t>
            </a:r>
            <a:r>
              <a:rPr lang="en-MY" sz="4000" dirty="0"/>
              <a:t> </a:t>
            </a:r>
            <a:r>
              <a:rPr lang="en-MY" sz="4000" dirty="0" err="1"/>
              <a:t>Jabatan</a:t>
            </a:r>
            <a:r>
              <a:rPr lang="en-MY" sz="4000" dirty="0"/>
              <a:t> </a:t>
            </a:r>
            <a:r>
              <a:rPr lang="en-MY" sz="4000" dirty="0" err="1"/>
              <a:t>Buruh</a:t>
            </a:r>
            <a:r>
              <a:rPr lang="en-MY" sz="40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MY" sz="3200" dirty="0"/>
          </a:p>
          <a:p>
            <a:pPr marL="1544644" lvl="1" indent="-457200">
              <a:buFont typeface="Wingdings" panose="05000000000000000000" pitchFamily="2" charset="2"/>
              <a:buChar char="q"/>
            </a:pPr>
            <a:endParaRPr lang="en-MY" sz="3200" dirty="0"/>
          </a:p>
          <a:p>
            <a:endParaRPr lang="en-MY" sz="3200" dirty="0"/>
          </a:p>
        </p:txBody>
      </p:sp>
    </p:spTree>
    <p:extLst>
      <p:ext uri="{BB962C8B-B14F-4D97-AF65-F5344CB8AC3E}">
        <p14:creationId xmlns:p14="http://schemas.microsoft.com/office/powerpoint/2010/main" val="33010307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3562818" y="12904634"/>
            <a:ext cx="824808" cy="676705"/>
          </a:xfrm>
        </p:spPr>
        <p:txBody>
          <a:bodyPr/>
          <a:lstStyle/>
          <a:p>
            <a:r>
              <a:rPr lang="en-US" dirty="0"/>
              <a:t>37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24954" y="292239"/>
            <a:ext cx="21054884" cy="1143000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algn="l"/>
            <a:r>
              <a:rPr lang="en-US" sz="4000" b="1" dirty="0">
                <a:solidFill>
                  <a:schemeClr val="tx1"/>
                </a:solidFill>
              </a:rPr>
              <a:t>JENIS-JENIS PEKERJAAN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2B7DE652-D883-4736-9245-CC0F5AE372B9}"/>
              </a:ext>
            </a:extLst>
          </p:cNvPr>
          <p:cNvGrpSpPr/>
          <p:nvPr/>
        </p:nvGrpSpPr>
        <p:grpSpPr>
          <a:xfrm>
            <a:off x="3307239" y="2393495"/>
            <a:ext cx="16956280" cy="10794336"/>
            <a:chOff x="2830542" y="1136445"/>
            <a:chExt cx="6530917" cy="4752889"/>
          </a:xfrm>
        </p:grpSpPr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A1B2DCCC-A184-4677-A015-E05C2A272772}"/>
                </a:ext>
              </a:extLst>
            </p:cNvPr>
            <p:cNvCxnSpPr>
              <a:cxnSpLocks/>
              <a:stCxn id="56" idx="0"/>
            </p:cNvCxnSpPr>
            <p:nvPr/>
          </p:nvCxnSpPr>
          <p:spPr>
            <a:xfrm>
              <a:off x="6093860" y="1136445"/>
              <a:ext cx="0" cy="4752889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33">
              <a:extLst>
                <a:ext uri="{FF2B5EF4-FFF2-40B4-BE49-F238E27FC236}">
                  <a16:creationId xmlns="" xmlns:a16="http://schemas.microsoft.com/office/drawing/2014/main" id="{056A14D7-1A28-4A41-BBC2-CB22D3D3C5F2}"/>
                </a:ext>
              </a:extLst>
            </p:cNvPr>
            <p:cNvGrpSpPr/>
            <p:nvPr/>
          </p:nvGrpSpPr>
          <p:grpSpPr>
            <a:xfrm>
              <a:off x="2830542" y="1136445"/>
              <a:ext cx="3523377" cy="1409351"/>
              <a:chOff x="528506" y="1593908"/>
              <a:chExt cx="3523377" cy="1409351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="" xmlns:a16="http://schemas.microsoft.com/office/drawing/2014/main" id="{CB0646D2-F334-4F2B-9EC5-2A38498153D6}"/>
                  </a:ext>
                </a:extLst>
              </p:cNvPr>
              <p:cNvSpPr/>
              <p:nvPr/>
            </p:nvSpPr>
            <p:spPr>
              <a:xfrm>
                <a:off x="528506" y="1686187"/>
                <a:ext cx="3145872" cy="33556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20040" rtlCol="0" anchor="ctr"/>
              <a:lstStyle/>
              <a:p>
                <a:r>
                  <a:rPr lang="en-US" b="1" dirty="0"/>
                  <a:t>SEPENUH MASA</a:t>
                </a: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="" xmlns:a16="http://schemas.microsoft.com/office/drawing/2014/main" id="{805D20BB-16A1-438B-8CAB-6F2A212A9090}"/>
                  </a:ext>
                </a:extLst>
              </p:cNvPr>
              <p:cNvSpPr/>
              <p:nvPr/>
            </p:nvSpPr>
            <p:spPr>
              <a:xfrm>
                <a:off x="3531765" y="1593908"/>
                <a:ext cx="520118" cy="52011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accent1">
                        <a:lumMod val="75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57" name="Right Triangle 56">
                <a:extLst>
                  <a:ext uri="{FF2B5EF4-FFF2-40B4-BE49-F238E27FC236}">
                    <a16:creationId xmlns="" xmlns:a16="http://schemas.microsoft.com/office/drawing/2014/main" id="{26877142-11ED-4ECB-96BE-BAA1E37E2E54}"/>
                  </a:ext>
                </a:extLst>
              </p:cNvPr>
              <p:cNvSpPr/>
              <p:nvPr/>
            </p:nvSpPr>
            <p:spPr>
              <a:xfrm rot="5400000" flipV="1">
                <a:off x="532376" y="2017878"/>
                <a:ext cx="391188" cy="398925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="" xmlns:a16="http://schemas.microsoft.com/office/drawing/2014/main" id="{5833C40A-EEC7-446D-B16E-0D391330C150}"/>
                  </a:ext>
                </a:extLst>
              </p:cNvPr>
              <p:cNvSpPr/>
              <p:nvPr/>
            </p:nvSpPr>
            <p:spPr>
              <a:xfrm>
                <a:off x="771787" y="2021747"/>
                <a:ext cx="2432808" cy="9815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just"/>
                <a:r>
                  <a:rPr lang="en-US" sz="28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Pekerja</a:t>
                </a:r>
                <a:r>
                  <a:rPr lang="en-US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sepenuh</a:t>
                </a:r>
                <a:r>
                  <a:rPr lang="en-US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masa </a:t>
                </a:r>
                <a:r>
                  <a:rPr lang="en-US" sz="28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bekerja</a:t>
                </a:r>
                <a:r>
                  <a:rPr lang="en-US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setiap</a:t>
                </a:r>
                <a:r>
                  <a:rPr lang="en-US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minggu</a:t>
                </a:r>
                <a:r>
                  <a:rPr lang="en-US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tetap</a:t>
                </a:r>
                <a:r>
                  <a:rPr lang="en-US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dan</a:t>
                </a:r>
                <a:r>
                  <a:rPr lang="en-US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dijangka</a:t>
                </a:r>
                <a:r>
                  <a:rPr lang="en-US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untuk</a:t>
                </a:r>
                <a:r>
                  <a:rPr lang="en-US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bekerja</a:t>
                </a:r>
                <a:r>
                  <a:rPr lang="en-US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seminggu</a:t>
                </a:r>
                <a:r>
                  <a:rPr lang="en-US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penuh</a:t>
                </a:r>
                <a:r>
                  <a:rPr lang="en-US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.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="" xmlns:a16="http://schemas.microsoft.com/office/drawing/2014/main" id="{35186992-2CF6-4B19-88D1-DB8FC5301755}"/>
                </a:ext>
              </a:extLst>
            </p:cNvPr>
            <p:cNvGrpSpPr/>
            <p:nvPr/>
          </p:nvGrpSpPr>
          <p:grpSpPr>
            <a:xfrm>
              <a:off x="2830542" y="2808215"/>
              <a:ext cx="3523377" cy="1509283"/>
              <a:chOff x="2833556" y="3055864"/>
              <a:chExt cx="3523377" cy="1509283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id="{D2938311-3269-4235-9422-2A8A1C8E6726}"/>
                  </a:ext>
                </a:extLst>
              </p:cNvPr>
              <p:cNvSpPr/>
              <p:nvPr/>
            </p:nvSpPr>
            <p:spPr>
              <a:xfrm>
                <a:off x="2833556" y="3148143"/>
                <a:ext cx="3145872" cy="33556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20040" rtlCol="0" anchor="ctr"/>
              <a:lstStyle/>
              <a:p>
                <a:r>
                  <a:rPr lang="en-US" b="1" dirty="0"/>
                  <a:t>SEPARUH MASA</a:t>
                </a: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="" xmlns:a16="http://schemas.microsoft.com/office/drawing/2014/main" id="{D2296942-A33D-4C94-A440-5F66E507189D}"/>
                  </a:ext>
                </a:extLst>
              </p:cNvPr>
              <p:cNvSpPr/>
              <p:nvPr/>
            </p:nvSpPr>
            <p:spPr>
              <a:xfrm>
                <a:off x="5836815" y="3055864"/>
                <a:ext cx="520118" cy="52011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accent3">
                        <a:lumMod val="75000"/>
                      </a:schemeClr>
                    </a:solidFill>
                  </a:rPr>
                  <a:t>3</a:t>
                </a:r>
              </a:p>
            </p:txBody>
          </p:sp>
          <p:sp>
            <p:nvSpPr>
              <p:cNvPr id="53" name="Right Triangle 52">
                <a:extLst>
                  <a:ext uri="{FF2B5EF4-FFF2-40B4-BE49-F238E27FC236}">
                    <a16:creationId xmlns="" xmlns:a16="http://schemas.microsoft.com/office/drawing/2014/main" id="{2C41C314-53B8-494E-A71C-88728E2A3548}"/>
                  </a:ext>
                </a:extLst>
              </p:cNvPr>
              <p:cNvSpPr/>
              <p:nvPr/>
            </p:nvSpPr>
            <p:spPr>
              <a:xfrm rot="5400000" flipV="1">
                <a:off x="2837426" y="3479834"/>
                <a:ext cx="391188" cy="398925"/>
              </a:xfrm>
              <a:prstGeom prst="rtTriangle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="" xmlns:a16="http://schemas.microsoft.com/office/drawing/2014/main" id="{E9B70624-FCC2-4618-9628-22E7BBB7F62B}"/>
                  </a:ext>
                </a:extLst>
              </p:cNvPr>
              <p:cNvSpPr/>
              <p:nvPr/>
            </p:nvSpPr>
            <p:spPr>
              <a:xfrm>
                <a:off x="3076837" y="3483703"/>
                <a:ext cx="2432808" cy="10814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just"/>
                <a:r>
                  <a:rPr lang="en-US" sz="28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Bekerja</a:t>
                </a:r>
                <a:r>
                  <a:rPr lang="en-US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secara</a:t>
                </a:r>
                <a:r>
                  <a:rPr lang="en-US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berterusan</a:t>
                </a:r>
                <a:r>
                  <a:rPr lang="en-US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tetap</a:t>
                </a:r>
                <a:r>
                  <a:rPr lang="en-US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. Di </a:t>
                </a:r>
                <a:r>
                  <a:rPr lang="en-US" sz="28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bayar</a:t>
                </a:r>
                <a:r>
                  <a:rPr lang="en-US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secara</a:t>
                </a:r>
                <a:r>
                  <a:rPr lang="en-US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pro rata. </a:t>
                </a: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="" xmlns:a16="http://schemas.microsoft.com/office/drawing/2014/main" id="{35D3CDBB-245E-4469-878B-D7461DFB8807}"/>
                </a:ext>
              </a:extLst>
            </p:cNvPr>
            <p:cNvGrpSpPr/>
            <p:nvPr/>
          </p:nvGrpSpPr>
          <p:grpSpPr>
            <a:xfrm>
              <a:off x="5833801" y="3644100"/>
              <a:ext cx="3527658" cy="1409351"/>
              <a:chOff x="5924812" y="3642045"/>
              <a:chExt cx="3527658" cy="1409351"/>
            </a:xfrm>
          </p:grpSpPr>
          <p:sp>
            <p:nvSpPr>
              <p:cNvPr id="43" name="Right Triangle 42">
                <a:extLst>
                  <a:ext uri="{FF2B5EF4-FFF2-40B4-BE49-F238E27FC236}">
                    <a16:creationId xmlns="" xmlns:a16="http://schemas.microsoft.com/office/drawing/2014/main" id="{6EEC7769-1D12-4941-B709-1BCF666BC193}"/>
                  </a:ext>
                </a:extLst>
              </p:cNvPr>
              <p:cNvSpPr/>
              <p:nvPr/>
            </p:nvSpPr>
            <p:spPr>
              <a:xfrm rot="5400000">
                <a:off x="9055708" y="4064310"/>
                <a:ext cx="391188" cy="402336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="" xmlns:a16="http://schemas.microsoft.com/office/drawing/2014/main" id="{ADFCB6A3-1837-4174-B3CB-67EE634D10BD}"/>
                  </a:ext>
                </a:extLst>
              </p:cNvPr>
              <p:cNvSpPr/>
              <p:nvPr/>
            </p:nvSpPr>
            <p:spPr>
              <a:xfrm>
                <a:off x="6444930" y="3734324"/>
                <a:ext cx="3007540" cy="33556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20040" rtlCol="0" anchor="ctr"/>
              <a:lstStyle/>
              <a:p>
                <a:r>
                  <a:rPr lang="en-US" b="1" dirty="0"/>
                  <a:t>PELATIH INDUSTRI</a:t>
                </a: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="" xmlns:a16="http://schemas.microsoft.com/office/drawing/2014/main" id="{B28BFCAD-BB84-42C2-890A-A9F0C10D7403}"/>
                  </a:ext>
                </a:extLst>
              </p:cNvPr>
              <p:cNvSpPr/>
              <p:nvPr/>
            </p:nvSpPr>
            <p:spPr>
              <a:xfrm>
                <a:off x="5924812" y="3642045"/>
                <a:ext cx="520118" cy="52011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accent5">
                        <a:lumMod val="75000"/>
                      </a:schemeClr>
                    </a:solidFill>
                  </a:rPr>
                  <a:t>4</a:t>
                </a: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="" xmlns:a16="http://schemas.microsoft.com/office/drawing/2014/main" id="{012F7B4E-826D-4E31-8D30-649181DCD33D}"/>
                  </a:ext>
                </a:extLst>
              </p:cNvPr>
              <p:cNvSpPr/>
              <p:nvPr/>
            </p:nvSpPr>
            <p:spPr>
              <a:xfrm>
                <a:off x="6680608" y="4069884"/>
                <a:ext cx="2432808" cy="9815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just"/>
                <a:r>
                  <a:rPr lang="en-US" sz="28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Pelajar</a:t>
                </a:r>
                <a:r>
                  <a:rPr lang="en-US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pelatih</a:t>
                </a:r>
                <a:r>
                  <a:rPr lang="en-US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yang di </a:t>
                </a:r>
                <a:r>
                  <a:rPr lang="en-US" sz="28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ambil</a:t>
                </a:r>
                <a:r>
                  <a:rPr lang="en-US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sebagai</a:t>
                </a:r>
                <a:r>
                  <a:rPr lang="en-US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“Trainee” </a:t>
                </a:r>
                <a:r>
                  <a:rPr lang="en-US" sz="28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untuk</a:t>
                </a:r>
                <a:r>
                  <a:rPr lang="en-US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melengkapkan</a:t>
                </a:r>
                <a:r>
                  <a:rPr lang="en-US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syarat</a:t>
                </a:r>
                <a:r>
                  <a:rPr lang="en-US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bagi</a:t>
                </a:r>
                <a:r>
                  <a:rPr lang="en-US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penghabisan</a:t>
                </a:r>
                <a:r>
                  <a:rPr lang="en-US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semester.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="" xmlns:a16="http://schemas.microsoft.com/office/drawing/2014/main" id="{5A90445E-0BB1-429D-9C5B-5CFF77F186AA}"/>
                </a:ext>
              </a:extLst>
            </p:cNvPr>
            <p:cNvGrpSpPr/>
            <p:nvPr/>
          </p:nvGrpSpPr>
          <p:grpSpPr>
            <a:xfrm>
              <a:off x="5833801" y="1972330"/>
              <a:ext cx="3527658" cy="1409351"/>
              <a:chOff x="5924812" y="3642045"/>
              <a:chExt cx="3527658" cy="1409351"/>
            </a:xfrm>
          </p:grpSpPr>
          <p:sp>
            <p:nvSpPr>
              <p:cNvPr id="39" name="Right Triangle 38">
                <a:extLst>
                  <a:ext uri="{FF2B5EF4-FFF2-40B4-BE49-F238E27FC236}">
                    <a16:creationId xmlns="" xmlns:a16="http://schemas.microsoft.com/office/drawing/2014/main" id="{2C26A6BF-7379-4436-AB3C-B26B69771C8B}"/>
                  </a:ext>
                </a:extLst>
              </p:cNvPr>
              <p:cNvSpPr/>
              <p:nvPr/>
            </p:nvSpPr>
            <p:spPr>
              <a:xfrm rot="5400000">
                <a:off x="9055708" y="4064310"/>
                <a:ext cx="391188" cy="402336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="" xmlns:a16="http://schemas.microsoft.com/office/drawing/2014/main" id="{911E2F26-0A01-444C-8AED-DB9730874946}"/>
                  </a:ext>
                </a:extLst>
              </p:cNvPr>
              <p:cNvSpPr/>
              <p:nvPr/>
            </p:nvSpPr>
            <p:spPr>
              <a:xfrm>
                <a:off x="6444930" y="3734324"/>
                <a:ext cx="3007540" cy="33556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20040" rtlCol="0" anchor="ctr"/>
              <a:lstStyle/>
              <a:p>
                <a:r>
                  <a:rPr lang="en-US" b="1" dirty="0"/>
                  <a:t>TETAP/KONTRAK</a:t>
                </a: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="" xmlns:a16="http://schemas.microsoft.com/office/drawing/2014/main" id="{EC73A46C-6D46-458C-AE6E-68C7AAC5C96B}"/>
                  </a:ext>
                </a:extLst>
              </p:cNvPr>
              <p:cNvSpPr/>
              <p:nvPr/>
            </p:nvSpPr>
            <p:spPr>
              <a:xfrm>
                <a:off x="5924812" y="3642045"/>
                <a:ext cx="520118" cy="52011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accent2">
                        <a:lumMod val="75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="" xmlns:a16="http://schemas.microsoft.com/office/drawing/2014/main" id="{EBC7CBA3-A1C5-4F43-8C0B-F449F1FAEE52}"/>
                  </a:ext>
                </a:extLst>
              </p:cNvPr>
              <p:cNvSpPr/>
              <p:nvPr/>
            </p:nvSpPr>
            <p:spPr>
              <a:xfrm>
                <a:off x="6680608" y="4069884"/>
                <a:ext cx="2432808" cy="9815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just"/>
                <a:r>
                  <a:rPr lang="en-US" sz="28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Bekerja</a:t>
                </a:r>
                <a:r>
                  <a:rPr lang="en-US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mengikut</a:t>
                </a:r>
                <a:r>
                  <a:rPr lang="en-US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kepada</a:t>
                </a:r>
                <a:r>
                  <a:rPr lang="en-US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keperluan</a:t>
                </a:r>
                <a:r>
                  <a:rPr lang="en-US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syarikat</a:t>
                </a:r>
                <a:r>
                  <a:rPr lang="en-US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bagi</a:t>
                </a:r>
                <a:r>
                  <a:rPr lang="en-US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projek-projek</a:t>
                </a:r>
                <a:r>
                  <a:rPr lang="en-US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tertentu</a:t>
                </a:r>
                <a:r>
                  <a:rPr lang="en-US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439900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3562818" y="12904634"/>
            <a:ext cx="824808" cy="676705"/>
          </a:xfrm>
        </p:spPr>
        <p:txBody>
          <a:bodyPr/>
          <a:lstStyle/>
          <a:p>
            <a:r>
              <a:rPr lang="en-US" dirty="0"/>
              <a:t>38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24954" y="292239"/>
            <a:ext cx="21054884" cy="1143000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algn="l"/>
            <a:r>
              <a:rPr lang="en-US" sz="4000" b="1" dirty="0">
                <a:solidFill>
                  <a:schemeClr val="tx1"/>
                </a:solidFill>
              </a:rPr>
              <a:t>JENIS-JENIS PEKERJAAN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B294747-0FCA-401D-A20E-60CC64700B94}"/>
              </a:ext>
            </a:extLst>
          </p:cNvPr>
          <p:cNvSpPr txBox="1"/>
          <p:nvPr/>
        </p:nvSpPr>
        <p:spPr>
          <a:xfrm>
            <a:off x="824954" y="1817757"/>
            <a:ext cx="2220332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MY" sz="4000" dirty="0" err="1"/>
              <a:t>Tempoh</a:t>
            </a:r>
            <a:r>
              <a:rPr lang="en-MY" sz="4000" dirty="0"/>
              <a:t> </a:t>
            </a:r>
            <a:r>
              <a:rPr lang="en-MY" sz="4000" dirty="0" err="1"/>
              <a:t>percubaan</a:t>
            </a:r>
            <a:r>
              <a:rPr lang="en-MY" sz="4000" dirty="0"/>
              <a:t> </a:t>
            </a:r>
            <a:r>
              <a:rPr lang="en-MY" sz="4000" dirty="0" err="1"/>
              <a:t>adalah</a:t>
            </a:r>
            <a:r>
              <a:rPr lang="en-MY" sz="4000" dirty="0"/>
              <a:t> </a:t>
            </a:r>
            <a:r>
              <a:rPr lang="en-MY" sz="4000" dirty="0" err="1"/>
              <a:t>suatu</a:t>
            </a:r>
            <a:r>
              <a:rPr lang="en-MY" sz="4000" dirty="0"/>
              <a:t> </a:t>
            </a:r>
            <a:r>
              <a:rPr lang="en-MY" sz="4000" dirty="0" err="1"/>
              <a:t>tempoh</a:t>
            </a:r>
            <a:r>
              <a:rPr lang="en-MY" sz="4000" dirty="0"/>
              <a:t> </a:t>
            </a:r>
            <a:r>
              <a:rPr lang="en-MY" sz="4000" dirty="0" err="1"/>
              <a:t>untuk</a:t>
            </a:r>
            <a:r>
              <a:rPr lang="en-MY" sz="4000" dirty="0"/>
              <a:t> </a:t>
            </a:r>
            <a:r>
              <a:rPr lang="en-MY" sz="4000" dirty="0" err="1"/>
              <a:t>memastikan</a:t>
            </a:r>
            <a:r>
              <a:rPr lang="en-MY" sz="4000" dirty="0"/>
              <a:t> </a:t>
            </a:r>
            <a:r>
              <a:rPr lang="en-MY" sz="4000" dirty="0" err="1"/>
              <a:t>pekerja</a:t>
            </a:r>
            <a:r>
              <a:rPr lang="en-MY" sz="4000" dirty="0"/>
              <a:t> </a:t>
            </a:r>
            <a:r>
              <a:rPr lang="en-MY" sz="4000" dirty="0" err="1"/>
              <a:t>baru</a:t>
            </a:r>
            <a:r>
              <a:rPr lang="en-MY" sz="4000" dirty="0"/>
              <a:t> </a:t>
            </a:r>
            <a:r>
              <a:rPr lang="en-MY" sz="4000" dirty="0" err="1"/>
              <a:t>adalah</a:t>
            </a:r>
            <a:r>
              <a:rPr lang="en-MY" sz="4000" dirty="0"/>
              <a:t> </a:t>
            </a:r>
            <a:r>
              <a:rPr lang="en-MY" sz="4000" dirty="0" err="1"/>
              <a:t>layak</a:t>
            </a:r>
            <a:r>
              <a:rPr lang="en-MY" sz="4000" dirty="0"/>
              <a:t> </a:t>
            </a:r>
            <a:r>
              <a:rPr lang="en-MY" sz="4000" dirty="0" err="1"/>
              <a:t>dan</a:t>
            </a:r>
            <a:r>
              <a:rPr lang="en-MY" sz="4000" dirty="0"/>
              <a:t> </a:t>
            </a:r>
            <a:r>
              <a:rPr lang="en-MY" sz="4000" dirty="0" err="1"/>
              <a:t>bersesuaian</a:t>
            </a:r>
            <a:endParaRPr lang="en-MY" sz="4000" dirty="0"/>
          </a:p>
          <a:p>
            <a:r>
              <a:rPr lang="en-MY" sz="4000" dirty="0"/>
              <a:t>     </a:t>
            </a:r>
            <a:r>
              <a:rPr lang="en-MY" sz="4000" dirty="0" err="1"/>
              <a:t>dengan</a:t>
            </a:r>
            <a:r>
              <a:rPr lang="en-MY" sz="4000" dirty="0"/>
              <a:t> </a:t>
            </a:r>
            <a:r>
              <a:rPr lang="en-MY" sz="4000" dirty="0" err="1"/>
              <a:t>kerja</a:t>
            </a:r>
            <a:r>
              <a:rPr lang="en-MY" sz="4000" dirty="0"/>
              <a:t> yang </a:t>
            </a:r>
            <a:r>
              <a:rPr lang="en-MY" sz="4000" dirty="0" err="1"/>
              <a:t>ditawarkan</a:t>
            </a:r>
            <a:r>
              <a:rPr lang="en-MY" sz="4000" dirty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MY" sz="4000" dirty="0" err="1"/>
              <a:t>Dalam</a:t>
            </a:r>
            <a:r>
              <a:rPr lang="en-MY" sz="4000" dirty="0"/>
              <a:t> </a:t>
            </a:r>
            <a:r>
              <a:rPr lang="en-MY" sz="4000" dirty="0" err="1"/>
              <a:t>tempoh</a:t>
            </a:r>
            <a:r>
              <a:rPr lang="en-MY" sz="4000" dirty="0"/>
              <a:t> </a:t>
            </a:r>
            <a:r>
              <a:rPr lang="en-MY" sz="4000" dirty="0" err="1"/>
              <a:t>tersebut</a:t>
            </a:r>
            <a:r>
              <a:rPr lang="en-MY" sz="4000" dirty="0"/>
              <a:t>, </a:t>
            </a:r>
            <a:r>
              <a:rPr lang="en-MY" sz="4000" dirty="0" err="1"/>
              <a:t>syarikat</a:t>
            </a:r>
            <a:r>
              <a:rPr lang="en-MY" sz="4000" dirty="0"/>
              <a:t> </a:t>
            </a:r>
            <a:r>
              <a:rPr lang="en-MY" sz="4000" dirty="0" err="1"/>
              <a:t>akan</a:t>
            </a:r>
            <a:r>
              <a:rPr lang="en-MY" sz="4000" dirty="0"/>
              <a:t> </a:t>
            </a:r>
            <a:r>
              <a:rPr lang="en-MY" sz="4000" dirty="0" err="1"/>
              <a:t>membuat</a:t>
            </a:r>
            <a:r>
              <a:rPr lang="en-MY" sz="4000" dirty="0"/>
              <a:t> </a:t>
            </a:r>
            <a:r>
              <a:rPr lang="en-MY" sz="4000" dirty="0" err="1"/>
              <a:t>penilaian</a:t>
            </a:r>
            <a:r>
              <a:rPr lang="en-MY" sz="4000" dirty="0"/>
              <a:t> </a:t>
            </a:r>
            <a:r>
              <a:rPr lang="en-MY" sz="4000" dirty="0" err="1"/>
              <a:t>kualiti</a:t>
            </a:r>
            <a:r>
              <a:rPr lang="en-MY" sz="4000" dirty="0"/>
              <a:t> </a:t>
            </a:r>
            <a:r>
              <a:rPr lang="en-MY" sz="4000" dirty="0" err="1"/>
              <a:t>dan</a:t>
            </a:r>
            <a:r>
              <a:rPr lang="en-MY" sz="4000" dirty="0"/>
              <a:t> </a:t>
            </a:r>
            <a:r>
              <a:rPr lang="en-MY" sz="4000" dirty="0" err="1"/>
              <a:t>prestasi</a:t>
            </a:r>
            <a:r>
              <a:rPr lang="en-MY" sz="4000" dirty="0"/>
              <a:t> </a:t>
            </a:r>
            <a:r>
              <a:rPr lang="en-MY" sz="4000" dirty="0" err="1"/>
              <a:t>pekerja</a:t>
            </a:r>
            <a:r>
              <a:rPr lang="en-MY" sz="4000" dirty="0"/>
              <a:t> </a:t>
            </a:r>
            <a:r>
              <a:rPr lang="en-MY" sz="4000" dirty="0" err="1"/>
              <a:t>tersebut</a:t>
            </a:r>
            <a:r>
              <a:rPr lang="en-MY" sz="4000" dirty="0"/>
              <a:t>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MY" sz="4000" dirty="0" err="1"/>
              <a:t>Tempoh</a:t>
            </a:r>
            <a:r>
              <a:rPr lang="en-MY" sz="4000" dirty="0"/>
              <a:t> </a:t>
            </a:r>
            <a:r>
              <a:rPr lang="en-MY" sz="4000" dirty="0" err="1"/>
              <a:t>percubaan</a:t>
            </a:r>
            <a:r>
              <a:rPr lang="en-MY" sz="4000" dirty="0"/>
              <a:t> </a:t>
            </a:r>
            <a:r>
              <a:rPr lang="en-MY" sz="4000" dirty="0" err="1"/>
              <a:t>adalah</a:t>
            </a:r>
            <a:r>
              <a:rPr lang="en-MY" sz="4000" dirty="0"/>
              <a:t> </a:t>
            </a:r>
            <a:r>
              <a:rPr lang="en-MY" sz="4000" dirty="0" err="1"/>
              <a:t>antara</a:t>
            </a:r>
            <a:r>
              <a:rPr lang="en-MY" sz="4000" dirty="0"/>
              <a:t> 3 </a:t>
            </a:r>
            <a:r>
              <a:rPr lang="en-MY" sz="4000" dirty="0" err="1"/>
              <a:t>bulan</a:t>
            </a:r>
            <a:r>
              <a:rPr lang="en-MY" sz="4000" dirty="0"/>
              <a:t> </a:t>
            </a:r>
            <a:r>
              <a:rPr lang="en-MY" sz="4000" dirty="0" err="1"/>
              <a:t>sehingga</a:t>
            </a:r>
            <a:r>
              <a:rPr lang="en-MY" sz="4000" dirty="0"/>
              <a:t> 6 </a:t>
            </a:r>
            <a:r>
              <a:rPr lang="en-MY" sz="4000" dirty="0" err="1"/>
              <a:t>bulan</a:t>
            </a:r>
            <a:r>
              <a:rPr lang="en-MY" sz="4000" dirty="0"/>
              <a:t>.</a:t>
            </a:r>
          </a:p>
          <a:p>
            <a:r>
              <a:rPr lang="en-MY" sz="4000" dirty="0"/>
              <a:t>    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54066561-A58C-4006-B88E-0612F969C7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9527317"/>
              </p:ext>
            </p:extLst>
          </p:nvPr>
        </p:nvGraphicFramePr>
        <p:xfrm>
          <a:off x="1971675" y="5370374"/>
          <a:ext cx="21374099" cy="7276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642616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3562818" y="12904634"/>
            <a:ext cx="824808" cy="676705"/>
          </a:xfrm>
        </p:spPr>
        <p:txBody>
          <a:bodyPr/>
          <a:lstStyle/>
          <a:p>
            <a:r>
              <a:rPr lang="en-US" dirty="0"/>
              <a:t>39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95300" y="274638"/>
            <a:ext cx="21054884" cy="1143000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algn="l"/>
            <a:r>
              <a:rPr lang="en-US" sz="4000" b="1" dirty="0">
                <a:solidFill>
                  <a:schemeClr val="tx1"/>
                </a:solidFill>
              </a:rPr>
              <a:t>1.0 Proses </a:t>
            </a:r>
            <a:r>
              <a:rPr lang="en-US" sz="4000" b="1" dirty="0" err="1">
                <a:solidFill>
                  <a:schemeClr val="tx1"/>
                </a:solidFill>
              </a:rPr>
              <a:t>Merekrut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Pekerja</a:t>
            </a:r>
            <a:r>
              <a:rPr lang="en-US" sz="4000" b="1" dirty="0">
                <a:solidFill>
                  <a:schemeClr val="tx1"/>
                </a:solidFill>
              </a:rPr>
              <a:t>?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9AB939A4-B90C-4E60-8B73-6DEB2B42FC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1707412"/>
              </p:ext>
            </p:extLst>
          </p:nvPr>
        </p:nvGraphicFramePr>
        <p:xfrm>
          <a:off x="2724150" y="1633555"/>
          <a:ext cx="17906999" cy="8958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474488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8533389" y="-94944"/>
            <a:ext cx="5352782" cy="651974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852" tIns="121926" rIns="243852" bIns="121926" rtlCol="0" anchor="ctr"/>
          <a:lstStyle/>
          <a:p>
            <a:pPr algn="ctr"/>
            <a:endParaRPr lang="en-US" dirty="0">
              <a:latin typeface="Open Sans Ligh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056883" y="2809124"/>
            <a:ext cx="4311545" cy="2523778"/>
          </a:xfrm>
          <a:prstGeom prst="rect">
            <a:avLst/>
          </a:prstGeom>
        </p:spPr>
        <p:txBody>
          <a:bodyPr wrap="square" lIns="182889" tIns="91445" rIns="182889" bIns="91445">
            <a:spAutoFit/>
          </a:bodyPr>
          <a:lstStyle/>
          <a:p>
            <a:pPr algn="ctr"/>
            <a:r>
              <a:rPr lang="en-US" sz="4300" dirty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The Proposal</a:t>
            </a:r>
          </a:p>
          <a:p>
            <a:pPr algn="ctr"/>
            <a:r>
              <a:rPr lang="en-US" sz="3700" dirty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—</a:t>
            </a:r>
          </a:p>
          <a:p>
            <a:pPr algn="ctr"/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PENGURUSAN SUMBER MANUSIA</a:t>
            </a:r>
            <a:b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 1.0</a:t>
            </a:r>
            <a:endParaRPr lang="en-US" sz="2400" dirty="0">
              <a:solidFill>
                <a:schemeClr val="bg1"/>
              </a:solidFill>
              <a:latin typeface="Open Sans Light"/>
              <a:cs typeface="Open Sans 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3562818" y="13011887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/>
              <a:t>39</a:t>
            </a:fld>
            <a:endParaRPr lang="en-US" dirty="0"/>
          </a:p>
        </p:txBody>
      </p:sp>
      <p:sp>
        <p:nvSpPr>
          <p:cNvPr id="16" name="Shape 2041"/>
          <p:cNvSpPr/>
          <p:nvPr/>
        </p:nvSpPr>
        <p:spPr>
          <a:xfrm>
            <a:off x="20458343" y="585921"/>
            <a:ext cx="1508623" cy="186225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9921" y="90048"/>
                </a:moveTo>
                <a:lnTo>
                  <a:pt x="30000" y="90048"/>
                </a:lnTo>
                <a:cubicBezTo>
                  <a:pt x="27992" y="90048"/>
                  <a:pt x="26692" y="91111"/>
                  <a:pt x="26692" y="92753"/>
                </a:cubicBezTo>
                <a:cubicBezTo>
                  <a:pt x="26692" y="94396"/>
                  <a:pt x="27992" y="95458"/>
                  <a:pt x="30000" y="95458"/>
                </a:cubicBezTo>
                <a:lnTo>
                  <a:pt x="69921" y="95458"/>
                </a:lnTo>
                <a:cubicBezTo>
                  <a:pt x="71929" y="95458"/>
                  <a:pt x="73346" y="94396"/>
                  <a:pt x="73346" y="92753"/>
                </a:cubicBezTo>
                <a:cubicBezTo>
                  <a:pt x="73346" y="91111"/>
                  <a:pt x="71929" y="90048"/>
                  <a:pt x="69921" y="90048"/>
                </a:cubicBezTo>
                <a:close/>
                <a:moveTo>
                  <a:pt x="30000" y="30048"/>
                </a:moveTo>
                <a:lnTo>
                  <a:pt x="46653" y="30048"/>
                </a:lnTo>
                <a:cubicBezTo>
                  <a:pt x="48661" y="30048"/>
                  <a:pt x="49960" y="28985"/>
                  <a:pt x="49960" y="27342"/>
                </a:cubicBezTo>
                <a:cubicBezTo>
                  <a:pt x="49960" y="25700"/>
                  <a:pt x="48661" y="24541"/>
                  <a:pt x="46653" y="24541"/>
                </a:cubicBezTo>
                <a:lnTo>
                  <a:pt x="30000" y="24541"/>
                </a:lnTo>
                <a:cubicBezTo>
                  <a:pt x="27992" y="24541"/>
                  <a:pt x="26692" y="25700"/>
                  <a:pt x="26692" y="27342"/>
                </a:cubicBezTo>
                <a:cubicBezTo>
                  <a:pt x="26692" y="28985"/>
                  <a:pt x="27992" y="30048"/>
                  <a:pt x="30000" y="30048"/>
                </a:cubicBezTo>
                <a:close/>
                <a:moveTo>
                  <a:pt x="90000" y="68212"/>
                </a:moveTo>
                <a:lnTo>
                  <a:pt x="30000" y="68212"/>
                </a:lnTo>
                <a:cubicBezTo>
                  <a:pt x="27992" y="68212"/>
                  <a:pt x="26692" y="69275"/>
                  <a:pt x="26692" y="70917"/>
                </a:cubicBezTo>
                <a:cubicBezTo>
                  <a:pt x="26692" y="72560"/>
                  <a:pt x="27992" y="73623"/>
                  <a:pt x="30000" y="73623"/>
                </a:cubicBezTo>
                <a:lnTo>
                  <a:pt x="90000" y="73623"/>
                </a:lnTo>
                <a:cubicBezTo>
                  <a:pt x="92007" y="73623"/>
                  <a:pt x="93307" y="72560"/>
                  <a:pt x="93307" y="70917"/>
                </a:cubicBezTo>
                <a:cubicBezTo>
                  <a:pt x="93307" y="69275"/>
                  <a:pt x="92007" y="68212"/>
                  <a:pt x="90000" y="68212"/>
                </a:cubicBezTo>
                <a:close/>
                <a:moveTo>
                  <a:pt x="26692" y="49082"/>
                </a:moveTo>
                <a:cubicBezTo>
                  <a:pt x="26692" y="50724"/>
                  <a:pt x="27992" y="51884"/>
                  <a:pt x="30000" y="51884"/>
                </a:cubicBezTo>
                <a:lnTo>
                  <a:pt x="90000" y="51884"/>
                </a:lnTo>
                <a:cubicBezTo>
                  <a:pt x="92007" y="51884"/>
                  <a:pt x="93307" y="50724"/>
                  <a:pt x="93307" y="49082"/>
                </a:cubicBezTo>
                <a:cubicBezTo>
                  <a:pt x="93307" y="47536"/>
                  <a:pt x="92007" y="46376"/>
                  <a:pt x="90000" y="46376"/>
                </a:cubicBezTo>
                <a:lnTo>
                  <a:pt x="30000" y="46376"/>
                </a:lnTo>
                <a:cubicBezTo>
                  <a:pt x="27992" y="46376"/>
                  <a:pt x="26692" y="47536"/>
                  <a:pt x="26692" y="49082"/>
                </a:cubicBezTo>
                <a:close/>
                <a:moveTo>
                  <a:pt x="86692" y="0"/>
                </a:moveTo>
                <a:lnTo>
                  <a:pt x="13346" y="0"/>
                </a:lnTo>
                <a:cubicBezTo>
                  <a:pt x="6023" y="0"/>
                  <a:pt x="0" y="4927"/>
                  <a:pt x="0" y="10917"/>
                </a:cubicBezTo>
                <a:lnTo>
                  <a:pt x="0" y="109082"/>
                </a:lnTo>
                <a:cubicBezTo>
                  <a:pt x="0" y="115072"/>
                  <a:pt x="6023" y="120000"/>
                  <a:pt x="13346" y="120000"/>
                </a:cubicBezTo>
                <a:lnTo>
                  <a:pt x="106653" y="120000"/>
                </a:lnTo>
                <a:cubicBezTo>
                  <a:pt x="113976" y="120000"/>
                  <a:pt x="120000" y="115072"/>
                  <a:pt x="120000" y="109082"/>
                </a:cubicBezTo>
                <a:lnTo>
                  <a:pt x="120000" y="30048"/>
                </a:lnTo>
                <a:lnTo>
                  <a:pt x="86692" y="0"/>
                </a:lnTo>
                <a:close/>
                <a:moveTo>
                  <a:pt x="113267" y="109082"/>
                </a:moveTo>
                <a:cubicBezTo>
                  <a:pt x="113267" y="112077"/>
                  <a:pt x="110314" y="114589"/>
                  <a:pt x="106653" y="114589"/>
                </a:cubicBezTo>
                <a:lnTo>
                  <a:pt x="13346" y="114589"/>
                </a:lnTo>
                <a:cubicBezTo>
                  <a:pt x="9685" y="114589"/>
                  <a:pt x="6614" y="112077"/>
                  <a:pt x="6614" y="109082"/>
                </a:cubicBezTo>
                <a:lnTo>
                  <a:pt x="6614" y="10917"/>
                </a:lnTo>
                <a:cubicBezTo>
                  <a:pt x="6614" y="7922"/>
                  <a:pt x="9685" y="5507"/>
                  <a:pt x="13346" y="5507"/>
                </a:cubicBezTo>
                <a:lnTo>
                  <a:pt x="73346" y="5507"/>
                </a:lnTo>
                <a:lnTo>
                  <a:pt x="73346" y="32753"/>
                </a:lnTo>
                <a:cubicBezTo>
                  <a:pt x="73346" y="35748"/>
                  <a:pt x="76299" y="38260"/>
                  <a:pt x="79960" y="38260"/>
                </a:cubicBezTo>
                <a:lnTo>
                  <a:pt x="113267" y="38260"/>
                </a:lnTo>
                <a:lnTo>
                  <a:pt x="113267" y="109082"/>
                </a:lnTo>
                <a:close/>
                <a:moveTo>
                  <a:pt x="79960" y="32753"/>
                </a:moveTo>
                <a:lnTo>
                  <a:pt x="79960" y="5507"/>
                </a:lnTo>
                <a:lnTo>
                  <a:pt x="83267" y="5507"/>
                </a:lnTo>
                <a:lnTo>
                  <a:pt x="113267" y="32753"/>
                </a:lnTo>
                <a:lnTo>
                  <a:pt x="79960" y="327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1561" y="5372052"/>
            <a:ext cx="2383554" cy="145507"/>
          </a:xfrm>
          <a:prstGeom prst="rect">
            <a:avLst/>
          </a:prstGeom>
        </p:spPr>
      </p:pic>
      <p:sp>
        <p:nvSpPr>
          <p:cNvPr id="18" name="Title 4"/>
          <p:cNvSpPr txBox="1">
            <a:spLocks/>
          </p:cNvSpPr>
          <p:nvPr/>
        </p:nvSpPr>
        <p:spPr>
          <a:xfrm>
            <a:off x="1779372" y="5660330"/>
            <a:ext cx="16754017" cy="5480911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algn="l"/>
            <a:r>
              <a:rPr lang="en-US" b="1" dirty="0">
                <a:solidFill>
                  <a:schemeClr val="tx1"/>
                </a:solidFill>
              </a:rPr>
              <a:t>SISTEM PENGURUSAN CUTI</a:t>
            </a:r>
          </a:p>
          <a:p>
            <a:pPr marL="1419225" indent="-95250" algn="l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PENGENALAN</a:t>
            </a:r>
          </a:p>
          <a:p>
            <a:pPr marL="1419225" indent="-95250" algn="l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JENIS – JENIS CUTI</a:t>
            </a:r>
          </a:p>
          <a:p>
            <a:pPr marL="1419225" indent="-95250" algn="l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CONTOH BORANG CUTI</a:t>
            </a:r>
          </a:p>
          <a:p>
            <a:pPr marL="1323975" algn="l">
              <a:buClr>
                <a:srgbClr val="C00000"/>
              </a:buClr>
            </a:pPr>
            <a:endParaRPr lang="en-US" sz="3600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303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3562818" y="12904634"/>
            <a:ext cx="824808" cy="676705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95300" y="274638"/>
            <a:ext cx="21054884" cy="1143000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algn="l"/>
            <a:r>
              <a:rPr lang="en-US" sz="4000" b="1" dirty="0">
                <a:solidFill>
                  <a:schemeClr val="tx1"/>
                </a:solidFill>
              </a:rPr>
              <a:t>1.0 PENGENALAN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05F50301-9A5A-4597-945E-BA0244A50A68}"/>
              </a:ext>
            </a:extLst>
          </p:cNvPr>
          <p:cNvSpPr/>
          <p:nvPr/>
        </p:nvSpPr>
        <p:spPr>
          <a:xfrm>
            <a:off x="1543050" y="5343525"/>
            <a:ext cx="5972175" cy="29718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>
                <a:latin typeface="Open Sans Light"/>
              </a:rPr>
              <a:t>APA ITU GAJI?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4FBB4F7-72BB-42F4-9EF5-9664A8695D53}"/>
              </a:ext>
            </a:extLst>
          </p:cNvPr>
          <p:cNvSpPr/>
          <p:nvPr/>
        </p:nvSpPr>
        <p:spPr>
          <a:xfrm>
            <a:off x="8486775" y="3278187"/>
            <a:ext cx="13858875" cy="122872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4000" dirty="0" err="1">
                <a:latin typeface="Open Sans Light"/>
              </a:rPr>
              <a:t>Bayaran</a:t>
            </a:r>
            <a:r>
              <a:rPr lang="en-MY" sz="4000" dirty="0">
                <a:latin typeface="Open Sans Light"/>
              </a:rPr>
              <a:t> </a:t>
            </a:r>
            <a:r>
              <a:rPr lang="en-MY" sz="4000" dirty="0" err="1">
                <a:latin typeface="Open Sans Light"/>
              </a:rPr>
              <a:t>upah</a:t>
            </a:r>
            <a:r>
              <a:rPr lang="en-MY" sz="4000" dirty="0">
                <a:latin typeface="Open Sans Light"/>
              </a:rPr>
              <a:t>/</a:t>
            </a:r>
            <a:r>
              <a:rPr lang="en-MY" sz="4000" dirty="0" err="1">
                <a:latin typeface="Open Sans Light"/>
              </a:rPr>
              <a:t>ganjaran</a:t>
            </a:r>
            <a:r>
              <a:rPr lang="en-MY" sz="4000" dirty="0">
                <a:latin typeface="Open Sans Light"/>
              </a:rPr>
              <a:t> </a:t>
            </a:r>
            <a:r>
              <a:rPr lang="en-MY" sz="4000" dirty="0" err="1">
                <a:latin typeface="Open Sans Light"/>
              </a:rPr>
              <a:t>gaji</a:t>
            </a:r>
            <a:r>
              <a:rPr lang="en-MY" sz="4000" dirty="0">
                <a:latin typeface="Open Sans Light"/>
              </a:rPr>
              <a:t> yang </a:t>
            </a:r>
            <a:r>
              <a:rPr lang="en-MY" sz="4000" dirty="0" err="1">
                <a:latin typeface="Open Sans Light"/>
              </a:rPr>
              <a:t>dibayar</a:t>
            </a:r>
            <a:r>
              <a:rPr lang="en-MY" sz="4000" dirty="0">
                <a:latin typeface="Open Sans Light"/>
              </a:rPr>
              <a:t> </a:t>
            </a:r>
            <a:r>
              <a:rPr lang="en-MY" sz="4000" dirty="0" err="1">
                <a:latin typeface="Open Sans Light"/>
              </a:rPr>
              <a:t>kepada</a:t>
            </a:r>
            <a:r>
              <a:rPr lang="en-MY" sz="4000" dirty="0">
                <a:latin typeface="Open Sans Light"/>
              </a:rPr>
              <a:t> </a:t>
            </a:r>
            <a:r>
              <a:rPr lang="en-MY" sz="4000" dirty="0" err="1">
                <a:latin typeface="Open Sans Light"/>
              </a:rPr>
              <a:t>pekerja</a:t>
            </a:r>
            <a:endParaRPr lang="en-MY" sz="4000" dirty="0">
              <a:latin typeface="Open Sans Ligh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CC58B9F-C6D9-452D-B51B-5A2F4C1A6CA3}"/>
              </a:ext>
            </a:extLst>
          </p:cNvPr>
          <p:cNvSpPr/>
          <p:nvPr/>
        </p:nvSpPr>
        <p:spPr>
          <a:xfrm>
            <a:off x="8486775" y="6082507"/>
            <a:ext cx="13858875" cy="122872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4000" dirty="0" err="1">
                <a:latin typeface="Open Sans Light"/>
              </a:rPr>
              <a:t>Mengikut</a:t>
            </a:r>
            <a:r>
              <a:rPr lang="en-MY" sz="4000" dirty="0">
                <a:latin typeface="Open Sans Light"/>
              </a:rPr>
              <a:t> </a:t>
            </a:r>
            <a:r>
              <a:rPr lang="en-MY" sz="4000" dirty="0" err="1">
                <a:latin typeface="Open Sans Light"/>
              </a:rPr>
              <a:t>kepada</a:t>
            </a:r>
            <a:r>
              <a:rPr lang="en-MY" sz="4000" dirty="0">
                <a:latin typeface="Open Sans Light"/>
              </a:rPr>
              <a:t> </a:t>
            </a:r>
            <a:r>
              <a:rPr lang="en-MY" sz="4000" dirty="0" err="1">
                <a:latin typeface="Open Sans Light"/>
              </a:rPr>
              <a:t>kadar</a:t>
            </a:r>
            <a:r>
              <a:rPr lang="en-MY" sz="4000" dirty="0">
                <a:latin typeface="Open Sans Light"/>
              </a:rPr>
              <a:t> </a:t>
            </a:r>
            <a:r>
              <a:rPr lang="en-MY" sz="4000" dirty="0" err="1">
                <a:latin typeface="Open Sans Light"/>
              </a:rPr>
              <a:t>pengstrukturan</a:t>
            </a:r>
            <a:r>
              <a:rPr lang="en-MY" sz="4000" dirty="0">
                <a:latin typeface="Open Sans Light"/>
              </a:rPr>
              <a:t> </a:t>
            </a:r>
            <a:r>
              <a:rPr lang="en-MY" sz="4000" dirty="0" err="1">
                <a:latin typeface="Open Sans Light"/>
              </a:rPr>
              <a:t>gaji</a:t>
            </a:r>
            <a:endParaRPr lang="en-MY" sz="4000" dirty="0">
              <a:latin typeface="Open Sans 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922F94F-3F92-4F62-B2EE-7C8CD7B0B844}"/>
              </a:ext>
            </a:extLst>
          </p:cNvPr>
          <p:cNvSpPr/>
          <p:nvPr/>
        </p:nvSpPr>
        <p:spPr>
          <a:xfrm>
            <a:off x="8486773" y="8951119"/>
            <a:ext cx="13858875" cy="218598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MY" sz="4000" dirty="0" err="1">
                <a:latin typeface="Open Sans Light"/>
              </a:rPr>
              <a:t>Gaji</a:t>
            </a:r>
            <a:r>
              <a:rPr lang="en-MY" sz="4000" dirty="0">
                <a:latin typeface="Open Sans Light"/>
              </a:rPr>
              <a:t> </a:t>
            </a:r>
            <a:r>
              <a:rPr lang="en-MY" sz="4000" dirty="0" err="1">
                <a:latin typeface="Open Sans Light"/>
              </a:rPr>
              <a:t>bersih</a:t>
            </a:r>
            <a:r>
              <a:rPr lang="en-MY" sz="4000" dirty="0">
                <a:latin typeface="Open Sans Light"/>
              </a:rPr>
              <a:t> </a:t>
            </a:r>
            <a:r>
              <a:rPr lang="en-MY" sz="4000" dirty="0" err="1">
                <a:latin typeface="Open Sans Light"/>
              </a:rPr>
              <a:t>ialah</a:t>
            </a:r>
            <a:r>
              <a:rPr lang="en-MY" sz="4000" dirty="0">
                <a:latin typeface="Open Sans Light"/>
              </a:rPr>
              <a:t> </a:t>
            </a:r>
            <a:r>
              <a:rPr lang="en-MY" sz="4000" dirty="0" err="1">
                <a:latin typeface="Open Sans Light"/>
              </a:rPr>
              <a:t>gaji</a:t>
            </a:r>
            <a:r>
              <a:rPr lang="en-MY" sz="4000" dirty="0">
                <a:latin typeface="Open Sans Light"/>
              </a:rPr>
              <a:t> </a:t>
            </a:r>
            <a:r>
              <a:rPr lang="en-MY" sz="4000" dirty="0" err="1">
                <a:latin typeface="Open Sans Light"/>
              </a:rPr>
              <a:t>kasar</a:t>
            </a:r>
            <a:r>
              <a:rPr lang="en-MY" sz="4000" dirty="0">
                <a:latin typeface="Open Sans Light"/>
              </a:rPr>
              <a:t> </a:t>
            </a:r>
            <a:r>
              <a:rPr lang="en-MY" sz="4000" dirty="0" err="1">
                <a:latin typeface="Open Sans Light"/>
              </a:rPr>
              <a:t>setelah</a:t>
            </a:r>
            <a:r>
              <a:rPr lang="en-MY" sz="4000" dirty="0">
                <a:latin typeface="Open Sans Light"/>
              </a:rPr>
              <a:t> </a:t>
            </a:r>
            <a:r>
              <a:rPr lang="en-MY" sz="4000" dirty="0" err="1">
                <a:latin typeface="Open Sans Light"/>
              </a:rPr>
              <a:t>ditolak</a:t>
            </a:r>
            <a:r>
              <a:rPr lang="en-MY" sz="4000" dirty="0">
                <a:latin typeface="Open Sans Light"/>
              </a:rPr>
              <a:t> </a:t>
            </a:r>
            <a:r>
              <a:rPr lang="en-MY" sz="4000" dirty="0" err="1">
                <a:latin typeface="Open Sans Light"/>
              </a:rPr>
              <a:t>segala</a:t>
            </a:r>
            <a:r>
              <a:rPr lang="en-MY" sz="4000" dirty="0">
                <a:latin typeface="Open Sans Light"/>
              </a:rPr>
              <a:t> </a:t>
            </a:r>
            <a:r>
              <a:rPr lang="en-MY" sz="4000" dirty="0" err="1">
                <a:latin typeface="Open Sans Light"/>
              </a:rPr>
              <a:t>potongan</a:t>
            </a:r>
            <a:r>
              <a:rPr lang="en-MY" sz="4000" dirty="0">
                <a:latin typeface="Open Sans Light"/>
              </a:rPr>
              <a:t> </a:t>
            </a:r>
            <a:r>
              <a:rPr lang="en-MY" sz="4000" dirty="0" err="1">
                <a:latin typeface="Open Sans Light"/>
              </a:rPr>
              <a:t>seperti</a:t>
            </a:r>
            <a:r>
              <a:rPr lang="en-MY" sz="4000" dirty="0">
                <a:latin typeface="Open Sans Light"/>
              </a:rPr>
              <a:t> </a:t>
            </a:r>
            <a:r>
              <a:rPr lang="en-MY" sz="4000" dirty="0" err="1">
                <a:latin typeface="Open Sans Light"/>
              </a:rPr>
              <a:t>caruman</a:t>
            </a:r>
            <a:r>
              <a:rPr lang="en-MY" sz="4000" dirty="0">
                <a:latin typeface="Open Sans Light"/>
              </a:rPr>
              <a:t> KWSP, </a:t>
            </a:r>
            <a:r>
              <a:rPr lang="en-MY" sz="4000" dirty="0" err="1">
                <a:latin typeface="Open Sans Light"/>
              </a:rPr>
              <a:t>caruman</a:t>
            </a:r>
            <a:r>
              <a:rPr lang="en-MY" sz="4000" dirty="0">
                <a:latin typeface="Open Sans Light"/>
              </a:rPr>
              <a:t> PERKESO, </a:t>
            </a:r>
            <a:r>
              <a:rPr lang="en-MY" sz="4000" dirty="0" err="1">
                <a:latin typeface="Open Sans Light"/>
              </a:rPr>
              <a:t>bayaran</a:t>
            </a:r>
            <a:r>
              <a:rPr lang="en-MY" sz="4000" dirty="0">
                <a:latin typeface="Open Sans Light"/>
              </a:rPr>
              <a:t> </a:t>
            </a:r>
            <a:r>
              <a:rPr lang="en-MY" sz="4000" dirty="0" err="1">
                <a:latin typeface="Open Sans Light"/>
              </a:rPr>
              <a:t>pinjaman</a:t>
            </a:r>
            <a:r>
              <a:rPr lang="en-MY" sz="4000" dirty="0">
                <a:latin typeface="Open Sans Light"/>
              </a:rPr>
              <a:t> </a:t>
            </a:r>
            <a:r>
              <a:rPr lang="en-MY" sz="4000" dirty="0" err="1">
                <a:latin typeface="Open Sans Light"/>
              </a:rPr>
              <a:t>dan</a:t>
            </a:r>
            <a:r>
              <a:rPr lang="en-MY" sz="4000" dirty="0">
                <a:latin typeface="Open Sans Light"/>
              </a:rPr>
              <a:t> lain-lain </a:t>
            </a:r>
            <a:r>
              <a:rPr lang="en-MY" sz="4000" dirty="0" err="1">
                <a:latin typeface="Open Sans Light"/>
              </a:rPr>
              <a:t>potongan</a:t>
            </a:r>
            <a:r>
              <a:rPr lang="en-MY" sz="4000" dirty="0">
                <a:latin typeface="Open Sans Ligh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63504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3562818" y="12904634"/>
            <a:ext cx="824808" cy="676705"/>
          </a:xfrm>
        </p:spPr>
        <p:txBody>
          <a:bodyPr/>
          <a:lstStyle/>
          <a:p>
            <a:r>
              <a:rPr lang="en-US" dirty="0"/>
              <a:t>41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95300" y="274638"/>
            <a:ext cx="21054884" cy="1143000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algn="l"/>
            <a:r>
              <a:rPr lang="en-US" sz="4400" b="1" dirty="0">
                <a:solidFill>
                  <a:schemeClr val="tx1"/>
                </a:solidFill>
              </a:rPr>
              <a:t>1.0 </a:t>
            </a:r>
            <a:r>
              <a:rPr lang="en-US" sz="4400" b="1" dirty="0" err="1">
                <a:solidFill>
                  <a:schemeClr val="tx1"/>
                </a:solidFill>
              </a:rPr>
              <a:t>Pengenalan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sz="4400" b="1" dirty="0" err="1">
                <a:solidFill>
                  <a:schemeClr val="tx1"/>
                </a:solidFill>
              </a:rPr>
              <a:t>Pengurusan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sz="4400" b="1" dirty="0" err="1">
                <a:solidFill>
                  <a:schemeClr val="tx1"/>
                </a:solidFill>
              </a:rPr>
              <a:t>Cuti</a:t>
            </a:r>
            <a:r>
              <a:rPr lang="en-US" sz="4400" b="1" dirty="0">
                <a:solidFill>
                  <a:schemeClr val="tx1"/>
                </a:solidFill>
              </a:rPr>
              <a:t> (Leave Management)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="" xmlns:a16="http://schemas.microsoft.com/office/drawing/2014/main" id="{ED2E9C93-3A9A-4797-A2B8-5F65D456AC30}"/>
              </a:ext>
            </a:extLst>
          </p:cNvPr>
          <p:cNvSpPr txBox="1"/>
          <p:nvPr/>
        </p:nvSpPr>
        <p:spPr>
          <a:xfrm>
            <a:off x="495300" y="1578053"/>
            <a:ext cx="22575924" cy="106798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MY" dirty="0" err="1"/>
              <a:t>Setiap</a:t>
            </a:r>
            <a:r>
              <a:rPr lang="en-MY" dirty="0"/>
              <a:t> </a:t>
            </a:r>
            <a:r>
              <a:rPr lang="en-MY" dirty="0" err="1"/>
              <a:t>organisasi</a:t>
            </a:r>
            <a:r>
              <a:rPr lang="en-MY" dirty="0"/>
              <a:t> </a:t>
            </a:r>
            <a:r>
              <a:rPr lang="en-MY" dirty="0" err="1"/>
              <a:t>mempunyai</a:t>
            </a:r>
            <a:r>
              <a:rPr lang="en-MY" dirty="0"/>
              <a:t> </a:t>
            </a:r>
            <a:r>
              <a:rPr lang="en-MY" dirty="0" err="1"/>
              <a:t>prosedur</a:t>
            </a:r>
            <a:r>
              <a:rPr lang="en-MY" dirty="0"/>
              <a:t> </a:t>
            </a:r>
            <a:r>
              <a:rPr lang="en-MY" dirty="0" err="1"/>
              <a:t>tertentu</a:t>
            </a:r>
            <a:r>
              <a:rPr lang="en-MY" dirty="0"/>
              <a:t> </a:t>
            </a:r>
            <a:r>
              <a:rPr lang="en-MY" dirty="0" err="1"/>
              <a:t>dalam</a:t>
            </a:r>
            <a:r>
              <a:rPr lang="en-MY" dirty="0"/>
              <a:t> </a:t>
            </a:r>
            <a:r>
              <a:rPr lang="en-MY" dirty="0" err="1"/>
              <a:t>pengurusan</a:t>
            </a:r>
            <a:r>
              <a:rPr lang="en-MY" dirty="0"/>
              <a:t> </a:t>
            </a:r>
            <a:r>
              <a:rPr lang="en-MY" dirty="0" err="1"/>
              <a:t>cuti</a:t>
            </a:r>
            <a:r>
              <a:rPr lang="en-MY" dirty="0"/>
              <a:t>. </a:t>
            </a:r>
            <a:r>
              <a:rPr lang="en-MY" dirty="0" err="1"/>
              <a:t>Setiap</a:t>
            </a:r>
            <a:r>
              <a:rPr lang="en-MY" dirty="0"/>
              <a:t> </a:t>
            </a:r>
            <a:r>
              <a:rPr lang="en-MY" dirty="0" err="1"/>
              <a:t>pengurusan</a:t>
            </a:r>
            <a:r>
              <a:rPr lang="en-MY" dirty="0"/>
              <a:t> </a:t>
            </a:r>
            <a:r>
              <a:rPr lang="en-MY" dirty="0" err="1"/>
              <a:t>cuti</a:t>
            </a:r>
            <a:endParaRPr lang="en-MY" dirty="0"/>
          </a:p>
          <a:p>
            <a:pPr algn="just"/>
            <a:r>
              <a:rPr lang="en-MY" dirty="0" err="1"/>
              <a:t>kebiasaannya</a:t>
            </a:r>
            <a:r>
              <a:rPr lang="en-MY" dirty="0"/>
              <a:t> </a:t>
            </a:r>
            <a:r>
              <a:rPr lang="en-MY" dirty="0" err="1"/>
              <a:t>dibuat</a:t>
            </a:r>
            <a:r>
              <a:rPr lang="en-MY" dirty="0"/>
              <a:t> </a:t>
            </a:r>
            <a:r>
              <a:rPr lang="en-MY" dirty="0" err="1"/>
              <a:t>secara</a:t>
            </a:r>
            <a:r>
              <a:rPr lang="en-MY" dirty="0"/>
              <a:t> manual </a:t>
            </a:r>
            <a:r>
              <a:rPr lang="en-MY" dirty="0" err="1"/>
              <a:t>atau</a:t>
            </a:r>
            <a:r>
              <a:rPr lang="en-MY" dirty="0"/>
              <a:t> </a:t>
            </a:r>
            <a:r>
              <a:rPr lang="en-MY" dirty="0" err="1"/>
              <a:t>menggunakan</a:t>
            </a:r>
            <a:r>
              <a:rPr lang="en-MY" dirty="0"/>
              <a:t> </a:t>
            </a:r>
            <a:r>
              <a:rPr lang="en-MY" dirty="0" err="1"/>
              <a:t>sistem</a:t>
            </a:r>
            <a:r>
              <a:rPr lang="en-MY" dirty="0"/>
              <a:t>.</a:t>
            </a:r>
          </a:p>
          <a:p>
            <a:pPr algn="just"/>
            <a:endParaRPr lang="en-MY" dirty="0"/>
          </a:p>
          <a:p>
            <a:pPr algn="just"/>
            <a:r>
              <a:rPr lang="en-MY" dirty="0" err="1"/>
              <a:t>Seseorang</a:t>
            </a:r>
            <a:r>
              <a:rPr lang="en-MY" dirty="0"/>
              <a:t> </a:t>
            </a:r>
            <a:r>
              <a:rPr lang="en-MY" dirty="0" err="1"/>
              <a:t>pegawai</a:t>
            </a:r>
            <a:r>
              <a:rPr lang="en-MY" dirty="0"/>
              <a:t> </a:t>
            </a:r>
            <a:r>
              <a:rPr lang="en-MY" dirty="0" err="1"/>
              <a:t>boleh</a:t>
            </a:r>
            <a:r>
              <a:rPr lang="en-MY" dirty="0"/>
              <a:t> </a:t>
            </a:r>
            <a:r>
              <a:rPr lang="en-MY" dirty="0" err="1"/>
              <a:t>diberi</a:t>
            </a:r>
            <a:r>
              <a:rPr lang="en-MY" dirty="0"/>
              <a:t> </a:t>
            </a:r>
            <a:r>
              <a:rPr lang="en-MY" dirty="0" err="1"/>
              <a:t>cuti-cuti</a:t>
            </a:r>
            <a:r>
              <a:rPr lang="en-MY" dirty="0"/>
              <a:t> yang </a:t>
            </a:r>
            <a:r>
              <a:rPr lang="en-MY" dirty="0" err="1"/>
              <a:t>berikut</a:t>
            </a:r>
            <a:r>
              <a:rPr lang="en-MY" dirty="0"/>
              <a:t> kerana </a:t>
            </a:r>
            <a:r>
              <a:rPr lang="en-MY" dirty="0" err="1"/>
              <a:t>perkhidmatan</a:t>
            </a:r>
            <a:r>
              <a:rPr lang="en-MY" dirty="0"/>
              <a:t> </a:t>
            </a:r>
            <a:r>
              <a:rPr lang="en-MY" dirty="0" err="1"/>
              <a:t>mengikut</a:t>
            </a:r>
            <a:r>
              <a:rPr lang="en-MY" dirty="0"/>
              <a:t> </a:t>
            </a:r>
            <a:r>
              <a:rPr lang="en-MY" dirty="0" err="1"/>
              <a:t>kelayakan</a:t>
            </a:r>
            <a:r>
              <a:rPr lang="en-MY" dirty="0"/>
              <a:t> </a:t>
            </a:r>
            <a:r>
              <a:rPr lang="en-MY" dirty="0" err="1"/>
              <a:t>dan</a:t>
            </a:r>
            <a:endParaRPr lang="en-MY" dirty="0"/>
          </a:p>
          <a:p>
            <a:pPr algn="just"/>
            <a:r>
              <a:rPr lang="en-MY" dirty="0" err="1"/>
              <a:t>prosedur</a:t>
            </a:r>
            <a:r>
              <a:rPr lang="en-MY" dirty="0"/>
              <a:t> </a:t>
            </a:r>
            <a:r>
              <a:rPr lang="en-MY" dirty="0" err="1"/>
              <a:t>syarikat</a:t>
            </a:r>
            <a:r>
              <a:rPr lang="en-MY" dirty="0"/>
              <a:t>. </a:t>
            </a:r>
            <a:r>
              <a:rPr lang="en-MY" dirty="0" err="1"/>
              <a:t>Jenis-jenis</a:t>
            </a:r>
            <a:r>
              <a:rPr lang="en-MY" dirty="0"/>
              <a:t> </a:t>
            </a:r>
            <a:r>
              <a:rPr lang="en-MY" dirty="0" err="1"/>
              <a:t>cuti</a:t>
            </a:r>
            <a:r>
              <a:rPr lang="en-MY" dirty="0"/>
              <a:t> </a:t>
            </a:r>
            <a:r>
              <a:rPr lang="en-MY" dirty="0" err="1"/>
              <a:t>adalah</a:t>
            </a:r>
            <a:r>
              <a:rPr lang="en-MY" dirty="0"/>
              <a:t> </a:t>
            </a:r>
            <a:r>
              <a:rPr lang="en-MY" dirty="0" err="1"/>
              <a:t>seperti</a:t>
            </a:r>
            <a:r>
              <a:rPr lang="en-MY" dirty="0"/>
              <a:t>:-</a:t>
            </a:r>
          </a:p>
          <a:p>
            <a:endParaRPr lang="en-MY" dirty="0"/>
          </a:p>
          <a:p>
            <a:pPr marL="1658944" lvl="1" indent="-571500">
              <a:buFont typeface="Wingdings" panose="05000000000000000000" pitchFamily="2" charset="2"/>
              <a:buChar char="q"/>
            </a:pPr>
            <a:r>
              <a:rPr lang="en-MY" dirty="0" err="1"/>
              <a:t>Cuti</a:t>
            </a:r>
            <a:r>
              <a:rPr lang="en-MY" dirty="0"/>
              <a:t> </a:t>
            </a:r>
            <a:r>
              <a:rPr lang="en-MY" dirty="0" err="1"/>
              <a:t>Tahunan</a:t>
            </a:r>
            <a:endParaRPr lang="en-MY" dirty="0"/>
          </a:p>
          <a:p>
            <a:pPr marL="1658944" lvl="1" indent="-571500">
              <a:buFont typeface="Wingdings" panose="05000000000000000000" pitchFamily="2" charset="2"/>
              <a:buChar char="q"/>
            </a:pPr>
            <a:r>
              <a:rPr lang="en-MY" dirty="0" err="1"/>
              <a:t>Cuti</a:t>
            </a:r>
            <a:r>
              <a:rPr lang="en-MY" dirty="0"/>
              <a:t> </a:t>
            </a:r>
            <a:r>
              <a:rPr lang="en-MY" dirty="0" err="1"/>
              <a:t>Sakit</a:t>
            </a:r>
            <a:endParaRPr lang="en-MY" dirty="0"/>
          </a:p>
          <a:p>
            <a:pPr marL="1658944" lvl="1" indent="-571500">
              <a:buFont typeface="Wingdings" panose="05000000000000000000" pitchFamily="2" charset="2"/>
              <a:buChar char="q"/>
            </a:pPr>
            <a:r>
              <a:rPr lang="en-MY" dirty="0" err="1"/>
              <a:t>Cuti</a:t>
            </a:r>
            <a:r>
              <a:rPr lang="en-MY" dirty="0"/>
              <a:t> </a:t>
            </a:r>
            <a:r>
              <a:rPr lang="en-MY" dirty="0" err="1"/>
              <a:t>Kecemasan</a:t>
            </a:r>
            <a:endParaRPr lang="en-MY" dirty="0"/>
          </a:p>
          <a:p>
            <a:pPr marL="1658944" lvl="1" indent="-571500">
              <a:buFont typeface="Wingdings" panose="05000000000000000000" pitchFamily="2" charset="2"/>
              <a:buChar char="q"/>
            </a:pPr>
            <a:r>
              <a:rPr lang="en-MY" dirty="0" err="1"/>
              <a:t>Cuti</a:t>
            </a:r>
            <a:r>
              <a:rPr lang="en-MY" dirty="0"/>
              <a:t> </a:t>
            </a:r>
            <a:r>
              <a:rPr lang="en-MY" dirty="0" err="1"/>
              <a:t>Bersalin</a:t>
            </a:r>
            <a:endParaRPr lang="en-MY" dirty="0"/>
          </a:p>
          <a:p>
            <a:pPr marL="1658944" lvl="1" indent="-571500">
              <a:buFont typeface="Wingdings" panose="05000000000000000000" pitchFamily="2" charset="2"/>
              <a:buChar char="q"/>
            </a:pPr>
            <a:r>
              <a:rPr lang="en-MY" dirty="0" err="1"/>
              <a:t>Cuti</a:t>
            </a:r>
            <a:r>
              <a:rPr lang="en-MY" dirty="0"/>
              <a:t> Khas (</a:t>
            </a:r>
            <a:r>
              <a:rPr lang="en-MY" dirty="0" err="1"/>
              <a:t>Perkahwinan</a:t>
            </a:r>
            <a:r>
              <a:rPr lang="en-MY" dirty="0"/>
              <a:t>)</a:t>
            </a:r>
          </a:p>
          <a:p>
            <a:pPr marL="1658944" lvl="1" indent="-571500">
              <a:buFont typeface="Wingdings" panose="05000000000000000000" pitchFamily="2" charset="2"/>
              <a:buChar char="q"/>
            </a:pPr>
            <a:r>
              <a:rPr lang="en-MY" dirty="0" err="1"/>
              <a:t>Cuti</a:t>
            </a:r>
            <a:r>
              <a:rPr lang="en-MY" dirty="0"/>
              <a:t> Ehsan (</a:t>
            </a:r>
            <a:r>
              <a:rPr lang="en-MY" dirty="0" err="1"/>
              <a:t>Kematian</a:t>
            </a:r>
            <a:r>
              <a:rPr lang="en-MY" dirty="0"/>
              <a:t>)</a:t>
            </a:r>
          </a:p>
          <a:p>
            <a:endParaRPr lang="en-MY" dirty="0"/>
          </a:p>
          <a:p>
            <a:endParaRPr lang="en-MY" dirty="0"/>
          </a:p>
          <a:p>
            <a:endParaRPr lang="en-MY" dirty="0"/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0264210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3562818" y="12904634"/>
            <a:ext cx="824808" cy="676705"/>
          </a:xfrm>
        </p:spPr>
        <p:txBody>
          <a:bodyPr/>
          <a:lstStyle/>
          <a:p>
            <a:r>
              <a:rPr lang="en-US" dirty="0"/>
              <a:t>42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95300" y="274638"/>
            <a:ext cx="21054884" cy="1143000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algn="l"/>
            <a:r>
              <a:rPr lang="en-US" sz="4400" b="1" dirty="0">
                <a:solidFill>
                  <a:schemeClr val="tx1"/>
                </a:solidFill>
              </a:rPr>
              <a:t>1.0 </a:t>
            </a:r>
            <a:r>
              <a:rPr lang="en-US" sz="4400" b="1" dirty="0" err="1">
                <a:solidFill>
                  <a:schemeClr val="tx1"/>
                </a:solidFill>
              </a:rPr>
              <a:t>Pengenalan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sz="4400" b="1" dirty="0" err="1">
                <a:solidFill>
                  <a:schemeClr val="tx1"/>
                </a:solidFill>
              </a:rPr>
              <a:t>Pengurusan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sz="4400" b="1" dirty="0" err="1">
                <a:solidFill>
                  <a:schemeClr val="tx1"/>
                </a:solidFill>
              </a:rPr>
              <a:t>Cuti</a:t>
            </a:r>
            <a:r>
              <a:rPr lang="en-US" sz="4400" b="1" dirty="0">
                <a:solidFill>
                  <a:schemeClr val="tx1"/>
                </a:solidFill>
              </a:rPr>
              <a:t> (Leave Management)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84652D9E-874F-445B-9E2E-C2A2E2E3F5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603755"/>
              </p:ext>
            </p:extLst>
          </p:nvPr>
        </p:nvGraphicFramePr>
        <p:xfrm>
          <a:off x="2580784" y="2846014"/>
          <a:ext cx="18536679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8893">
                  <a:extLst>
                    <a:ext uri="{9D8B030D-6E8A-4147-A177-3AD203B41FA5}">
                      <a16:colId xmlns="" xmlns:a16="http://schemas.microsoft.com/office/drawing/2014/main" val="3597727847"/>
                    </a:ext>
                  </a:extLst>
                </a:gridCol>
                <a:gridCol w="6178893">
                  <a:extLst>
                    <a:ext uri="{9D8B030D-6E8A-4147-A177-3AD203B41FA5}">
                      <a16:colId xmlns="" xmlns:a16="http://schemas.microsoft.com/office/drawing/2014/main" val="1932924438"/>
                    </a:ext>
                  </a:extLst>
                </a:gridCol>
                <a:gridCol w="6178893">
                  <a:extLst>
                    <a:ext uri="{9D8B030D-6E8A-4147-A177-3AD203B41FA5}">
                      <a16:colId xmlns="" xmlns:a16="http://schemas.microsoft.com/office/drawing/2014/main" val="39096738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3200" dirty="0"/>
                        <a:t>KATEGORI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200" dirty="0"/>
                        <a:t>PENGURUS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200" dirty="0"/>
                        <a:t>EKSEKUTIF &amp; JAWATAN UMUM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59457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MY" sz="3200" dirty="0" err="1"/>
                        <a:t>Perkhidmatan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berterusan</a:t>
                      </a:r>
                      <a:r>
                        <a:rPr lang="en-MY" sz="3200" dirty="0"/>
                        <a:t>  </a:t>
                      </a:r>
                      <a:r>
                        <a:rPr lang="en-MY" sz="3200" dirty="0" err="1"/>
                        <a:t>untuk</a:t>
                      </a:r>
                      <a:r>
                        <a:rPr lang="en-MY" sz="3200" dirty="0"/>
                        <a:t> 24 </a:t>
                      </a:r>
                      <a:r>
                        <a:rPr lang="en-MY" sz="3200" dirty="0" err="1"/>
                        <a:t>bulan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pertama</a:t>
                      </a:r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200" dirty="0"/>
                        <a:t>20 </a:t>
                      </a:r>
                      <a:r>
                        <a:rPr lang="en-MY" sz="3200" dirty="0" err="1"/>
                        <a:t>hari</a:t>
                      </a:r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200" dirty="0"/>
                        <a:t>12 </a:t>
                      </a:r>
                      <a:r>
                        <a:rPr lang="en-MY" sz="3200" dirty="0" err="1"/>
                        <a:t>hari</a:t>
                      </a:r>
                      <a:endParaRPr lang="en-MY" sz="3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64531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sz="3200" dirty="0" err="1"/>
                        <a:t>Cuti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Tambahan</a:t>
                      </a:r>
                      <a:endParaRPr lang="en-MY" sz="3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en-MY" sz="3200" dirty="0" err="1"/>
                        <a:t>Kakitangan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akan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menerima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cuti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tambahan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sebanyak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dua</a:t>
                      </a:r>
                      <a:r>
                        <a:rPr lang="en-MY" sz="3200" dirty="0"/>
                        <a:t> (2) </a:t>
                      </a:r>
                      <a:r>
                        <a:rPr lang="en-MY" sz="3200" dirty="0" err="1"/>
                        <a:t>hari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untuk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setiap</a:t>
                      </a:r>
                      <a:r>
                        <a:rPr lang="en-MY" sz="3200" dirty="0"/>
                        <a:t> 2 </a:t>
                      </a:r>
                      <a:r>
                        <a:rPr lang="en-MY" sz="3200" dirty="0" err="1"/>
                        <a:t>tahun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perkhidmatan</a:t>
                      </a:r>
                      <a:r>
                        <a:rPr lang="en-MY" sz="3200" dirty="0"/>
                        <a:t>. </a:t>
                      </a:r>
                      <a:r>
                        <a:rPr lang="en-MY" sz="3200" dirty="0" err="1"/>
                        <a:t>Syarat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jumlah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tersebut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tidak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melebihi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kelayakan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maksimum</a:t>
                      </a:r>
                      <a:r>
                        <a:rPr lang="en-MY" sz="3200" dirty="0"/>
                        <a:t>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52608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sz="3200" dirty="0" err="1"/>
                        <a:t>Kelayakan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Maksimum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dalam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setahun</a:t>
                      </a:r>
                      <a:r>
                        <a:rPr lang="en-MY" sz="32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200" dirty="0"/>
                        <a:t>30 </a:t>
                      </a:r>
                      <a:r>
                        <a:rPr lang="en-MY" sz="3200" dirty="0" err="1"/>
                        <a:t>hari</a:t>
                      </a:r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200" dirty="0"/>
                        <a:t>24 </a:t>
                      </a:r>
                      <a:r>
                        <a:rPr lang="en-MY" sz="3200" dirty="0" err="1"/>
                        <a:t>hari</a:t>
                      </a:r>
                      <a:endParaRPr lang="en-MY" sz="3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30271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sz="3200" dirty="0" err="1"/>
                        <a:t>Pelajar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Pelatih</a:t>
                      </a:r>
                      <a:endParaRPr lang="en-MY" sz="3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en-MY" sz="3200" dirty="0" err="1"/>
                        <a:t>Tiada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kelayakan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untuk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cuti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tahunan</a:t>
                      </a:r>
                      <a:r>
                        <a:rPr lang="en-MY" sz="3200" dirty="0"/>
                        <a:t>. </a:t>
                      </a:r>
                      <a:r>
                        <a:rPr lang="en-MY" sz="3200" dirty="0" err="1"/>
                        <a:t>Sebarang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cuti</a:t>
                      </a:r>
                      <a:r>
                        <a:rPr lang="en-MY" sz="3200" dirty="0"/>
                        <a:t> yang </a:t>
                      </a:r>
                      <a:r>
                        <a:rPr lang="en-MY" sz="3200" dirty="0" err="1"/>
                        <a:t>diambil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akan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dianggap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cuti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bergaji</a:t>
                      </a:r>
                      <a:r>
                        <a:rPr lang="en-MY" sz="3200" dirty="0"/>
                        <a:t>. </a:t>
                      </a:r>
                      <a:r>
                        <a:rPr lang="en-MY" sz="3200" dirty="0" err="1"/>
                        <a:t>Elaun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akan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ditolak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daripada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elaun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bulanan</a:t>
                      </a:r>
                      <a:r>
                        <a:rPr lang="en-MY" sz="3200" dirty="0"/>
                        <a:t>.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MY" sz="3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4298916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BEB6EDE-59B2-4668-8A14-C1AE4623B9B3}"/>
              </a:ext>
            </a:extLst>
          </p:cNvPr>
          <p:cNvSpPr txBox="1"/>
          <p:nvPr/>
        </p:nvSpPr>
        <p:spPr>
          <a:xfrm>
            <a:off x="1499463" y="1617394"/>
            <a:ext cx="77074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MY" sz="4000" b="1" u="sng" dirty="0"/>
              <a:t>CUTI TAHUNAN (ANNUAL LEAVE</a:t>
            </a:r>
            <a:r>
              <a:rPr lang="en-MY" sz="3600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1FD52F0-AD75-40E8-A1AD-0B688CCED19E}"/>
              </a:ext>
            </a:extLst>
          </p:cNvPr>
          <p:cNvSpPr txBox="1"/>
          <p:nvPr/>
        </p:nvSpPr>
        <p:spPr>
          <a:xfrm>
            <a:off x="2580784" y="8880725"/>
            <a:ext cx="2106795" cy="1369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4000" b="1" u="sng" dirty="0" err="1"/>
              <a:t>Prosedur</a:t>
            </a:r>
            <a:endParaRPr lang="en-MY" sz="4000" b="1" u="sng" dirty="0"/>
          </a:p>
          <a:p>
            <a:endParaRPr lang="en-MY" b="1" u="sng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="" xmlns:a16="http://schemas.microsoft.com/office/drawing/2014/main" id="{EF627267-A0BB-417A-986D-4C04F9B8F1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89433"/>
              </p:ext>
            </p:extLst>
          </p:nvPr>
        </p:nvGraphicFramePr>
        <p:xfrm>
          <a:off x="4486685" y="9087656"/>
          <a:ext cx="15267806" cy="3792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766805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3562818" y="12904634"/>
            <a:ext cx="824808" cy="676705"/>
          </a:xfrm>
        </p:spPr>
        <p:txBody>
          <a:bodyPr/>
          <a:lstStyle/>
          <a:p>
            <a:r>
              <a:rPr lang="en-US" dirty="0"/>
              <a:t>43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95300" y="274638"/>
            <a:ext cx="21054884" cy="1143000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algn="l"/>
            <a:r>
              <a:rPr lang="en-US" sz="4400" b="1" dirty="0">
                <a:solidFill>
                  <a:schemeClr val="tx1"/>
                </a:solidFill>
              </a:rPr>
              <a:t>1.0 </a:t>
            </a:r>
            <a:r>
              <a:rPr lang="en-US" sz="4400" b="1" dirty="0" err="1">
                <a:solidFill>
                  <a:schemeClr val="tx1"/>
                </a:solidFill>
              </a:rPr>
              <a:t>Jenis-Jenis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sz="4400" b="1" dirty="0" err="1">
                <a:solidFill>
                  <a:schemeClr val="tx1"/>
                </a:solidFill>
              </a:rPr>
              <a:t>Cuti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3D32B6E-25E2-45A7-B286-960ED09E07C2}"/>
              </a:ext>
            </a:extLst>
          </p:cNvPr>
          <p:cNvSpPr txBox="1"/>
          <p:nvPr/>
        </p:nvSpPr>
        <p:spPr>
          <a:xfrm>
            <a:off x="1516432" y="1417638"/>
            <a:ext cx="19012619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MY" sz="4000" b="1" u="sng" dirty="0"/>
              <a:t>CUTI KECEMASAN</a:t>
            </a:r>
          </a:p>
          <a:p>
            <a:pPr algn="just"/>
            <a:r>
              <a:rPr lang="en-MY" dirty="0"/>
              <a:t>     </a:t>
            </a:r>
            <a:r>
              <a:rPr lang="en-MY" sz="3200" dirty="0" err="1"/>
              <a:t>Kakitangan</a:t>
            </a:r>
            <a:r>
              <a:rPr lang="en-MY" sz="3200" dirty="0"/>
              <a:t> </a:t>
            </a:r>
            <a:r>
              <a:rPr lang="en-MY" sz="3200" dirty="0" err="1"/>
              <a:t>dikehendaki</a:t>
            </a:r>
            <a:r>
              <a:rPr lang="en-MY" sz="3200" dirty="0"/>
              <a:t> </a:t>
            </a:r>
            <a:r>
              <a:rPr lang="en-MY" sz="3200" dirty="0" err="1"/>
              <a:t>memaklumkan</a:t>
            </a:r>
            <a:r>
              <a:rPr lang="en-MY" sz="3200" dirty="0"/>
              <a:t> </a:t>
            </a:r>
            <a:r>
              <a:rPr lang="en-MY" sz="3200" dirty="0" err="1"/>
              <a:t>Jabatan</a:t>
            </a:r>
            <a:r>
              <a:rPr lang="en-MY" sz="3200" dirty="0"/>
              <a:t> </a:t>
            </a:r>
            <a:r>
              <a:rPr lang="en-MY" sz="3200" dirty="0" err="1"/>
              <a:t>Sumber</a:t>
            </a:r>
            <a:r>
              <a:rPr lang="en-MY" sz="3200" dirty="0"/>
              <a:t> </a:t>
            </a:r>
            <a:r>
              <a:rPr lang="en-MY" sz="3200" dirty="0" err="1"/>
              <a:t>Manusia</a:t>
            </a:r>
            <a:r>
              <a:rPr lang="en-MY" sz="3200" dirty="0"/>
              <a:t> </a:t>
            </a:r>
            <a:r>
              <a:rPr lang="en-MY" sz="3200" dirty="0" err="1"/>
              <a:t>dan</a:t>
            </a:r>
            <a:r>
              <a:rPr lang="en-MY" sz="3200" dirty="0"/>
              <a:t> </a:t>
            </a:r>
            <a:r>
              <a:rPr lang="en-MY" sz="3200" dirty="0" err="1"/>
              <a:t>Ketua</a:t>
            </a:r>
            <a:r>
              <a:rPr lang="en-MY" sz="3200" dirty="0"/>
              <a:t> </a:t>
            </a:r>
            <a:r>
              <a:rPr lang="en-MY" sz="3200" dirty="0" err="1"/>
              <a:t>Jabatan</a:t>
            </a:r>
            <a:r>
              <a:rPr lang="en-MY" sz="3200" dirty="0"/>
              <a:t> </a:t>
            </a:r>
            <a:r>
              <a:rPr lang="en-MY" sz="3200" dirty="0" err="1"/>
              <a:t>untuk</a:t>
            </a:r>
            <a:r>
              <a:rPr lang="en-MY" sz="3200" dirty="0"/>
              <a:t> </a:t>
            </a:r>
            <a:r>
              <a:rPr lang="en-MY" sz="3200" dirty="0" err="1"/>
              <a:t>memaklumkan</a:t>
            </a:r>
            <a:r>
              <a:rPr lang="en-MY" sz="3200" dirty="0"/>
              <a:t> </a:t>
            </a:r>
          </a:p>
          <a:p>
            <a:pPr algn="just"/>
            <a:r>
              <a:rPr lang="en-MY" sz="3200" dirty="0"/>
              <a:t>      </a:t>
            </a:r>
            <a:r>
              <a:rPr lang="en-MY" sz="3200" dirty="0" err="1"/>
              <a:t>permohonan</a:t>
            </a:r>
            <a:r>
              <a:rPr lang="en-MY" sz="3200" dirty="0"/>
              <a:t> </a:t>
            </a:r>
            <a:r>
              <a:rPr lang="en-MY" sz="3200" dirty="0" err="1"/>
              <a:t>cuti</a:t>
            </a:r>
            <a:r>
              <a:rPr lang="en-MY" sz="3200" dirty="0"/>
              <a:t> </a:t>
            </a:r>
            <a:r>
              <a:rPr lang="en-MY" sz="3200" dirty="0" err="1"/>
              <a:t>tersebut</a:t>
            </a:r>
            <a:r>
              <a:rPr lang="en-MY" sz="3200" dirty="0"/>
              <a:t> </a:t>
            </a:r>
            <a:r>
              <a:rPr lang="en-MY" sz="3200" dirty="0" err="1"/>
              <a:t>sebelum</a:t>
            </a:r>
            <a:r>
              <a:rPr lang="en-MY" sz="3200" dirty="0"/>
              <a:t> 9.00 </a:t>
            </a:r>
            <a:r>
              <a:rPr lang="en-MY" sz="3200" dirty="0" err="1"/>
              <a:t>pagi</a:t>
            </a:r>
            <a:r>
              <a:rPr lang="en-MY" sz="3200" dirty="0"/>
              <a:t>. Syarikat </a:t>
            </a:r>
            <a:r>
              <a:rPr lang="en-MY" sz="3200" dirty="0" err="1"/>
              <a:t>akan</a:t>
            </a:r>
            <a:r>
              <a:rPr lang="en-MY" sz="3200" dirty="0"/>
              <a:t> </a:t>
            </a:r>
            <a:r>
              <a:rPr lang="en-MY" sz="3200" dirty="0" err="1"/>
              <a:t>memotong</a:t>
            </a:r>
            <a:r>
              <a:rPr lang="en-MY" sz="3200" dirty="0"/>
              <a:t> </a:t>
            </a:r>
            <a:r>
              <a:rPr lang="en-MY" sz="3200" dirty="0" err="1"/>
              <a:t>cuti</a:t>
            </a:r>
            <a:r>
              <a:rPr lang="en-MY" sz="3200" dirty="0"/>
              <a:t> </a:t>
            </a:r>
            <a:r>
              <a:rPr lang="en-MY" sz="3200" dirty="0" err="1"/>
              <a:t>tahunan</a:t>
            </a:r>
            <a:r>
              <a:rPr lang="en-MY" sz="3200" dirty="0"/>
              <a:t> </a:t>
            </a:r>
            <a:r>
              <a:rPr lang="en-MY" sz="3200" dirty="0" err="1"/>
              <a:t>berdasarkan</a:t>
            </a:r>
            <a:r>
              <a:rPr lang="en-MY" sz="3200" dirty="0"/>
              <a:t> </a:t>
            </a:r>
            <a:r>
              <a:rPr lang="en-MY" sz="3200" dirty="0" err="1"/>
              <a:t>cuti</a:t>
            </a:r>
            <a:r>
              <a:rPr lang="en-MY" sz="3200" dirty="0"/>
              <a:t>  </a:t>
            </a:r>
          </a:p>
          <a:p>
            <a:pPr algn="just"/>
            <a:r>
              <a:rPr lang="en-MY" sz="3200" dirty="0"/>
              <a:t>      </a:t>
            </a:r>
            <a:r>
              <a:rPr lang="en-MY" sz="3200" dirty="0" err="1"/>
              <a:t>kecemasan</a:t>
            </a:r>
            <a:r>
              <a:rPr lang="en-MY" sz="3200" dirty="0"/>
              <a:t> yang di </a:t>
            </a:r>
            <a:r>
              <a:rPr lang="en-MY" sz="3200" dirty="0" err="1"/>
              <a:t>ambil</a:t>
            </a:r>
            <a:r>
              <a:rPr lang="en-MY" sz="3200" dirty="0"/>
              <a:t>.</a:t>
            </a:r>
          </a:p>
          <a:p>
            <a:endParaRPr lang="en-MY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MY" sz="4000" b="1" u="sng" dirty="0"/>
              <a:t>CUTI SAKIT</a:t>
            </a:r>
          </a:p>
          <a:p>
            <a:r>
              <a:rPr lang="en-MY" dirty="0"/>
              <a:t>     </a:t>
            </a:r>
            <a:r>
              <a:rPr lang="en-MY" sz="3200" dirty="0" err="1"/>
              <a:t>Kakitangan</a:t>
            </a:r>
            <a:r>
              <a:rPr lang="en-MY" sz="3200" dirty="0"/>
              <a:t> </a:t>
            </a:r>
            <a:r>
              <a:rPr lang="en-MY" sz="3200" dirty="0" err="1"/>
              <a:t>dikehendaki</a:t>
            </a:r>
            <a:r>
              <a:rPr lang="en-MY" sz="3200" dirty="0"/>
              <a:t> </a:t>
            </a:r>
            <a:r>
              <a:rPr lang="en-MY" sz="3200" dirty="0" err="1"/>
              <a:t>mengemukakan</a:t>
            </a:r>
            <a:r>
              <a:rPr lang="en-MY" sz="3200" dirty="0"/>
              <a:t> </a:t>
            </a:r>
            <a:r>
              <a:rPr lang="en-MY" sz="3200" dirty="0" err="1"/>
              <a:t>salinan</a:t>
            </a:r>
            <a:r>
              <a:rPr lang="en-MY" sz="3200" dirty="0"/>
              <a:t> </a:t>
            </a:r>
            <a:r>
              <a:rPr lang="en-MY" sz="3200" dirty="0" err="1"/>
              <a:t>sijil</a:t>
            </a:r>
            <a:r>
              <a:rPr lang="en-MY" sz="3200" dirty="0"/>
              <a:t> </a:t>
            </a:r>
            <a:r>
              <a:rPr lang="en-MY" sz="3200" dirty="0" err="1"/>
              <a:t>sakit</a:t>
            </a:r>
            <a:r>
              <a:rPr lang="en-MY" sz="3200" dirty="0"/>
              <a:t> yang </a:t>
            </a:r>
            <a:r>
              <a:rPr lang="en-MY" sz="3200" dirty="0" err="1"/>
              <a:t>disahkan</a:t>
            </a:r>
            <a:r>
              <a:rPr lang="en-MY" sz="3200" dirty="0"/>
              <a:t> </a:t>
            </a:r>
            <a:r>
              <a:rPr lang="en-MY" sz="3200" dirty="0" err="1"/>
              <a:t>kepada</a:t>
            </a:r>
            <a:r>
              <a:rPr lang="en-MY" sz="3200" dirty="0"/>
              <a:t> </a:t>
            </a:r>
            <a:r>
              <a:rPr lang="en-MY" sz="3200" dirty="0" err="1"/>
              <a:t>Jabatan</a:t>
            </a:r>
            <a:r>
              <a:rPr lang="en-MY" sz="3200" dirty="0"/>
              <a:t> </a:t>
            </a:r>
            <a:r>
              <a:rPr lang="en-MY" sz="3200" dirty="0" err="1"/>
              <a:t>Sumber</a:t>
            </a:r>
            <a:r>
              <a:rPr lang="en-MY" sz="3200" dirty="0"/>
              <a:t> </a:t>
            </a:r>
            <a:r>
              <a:rPr lang="en-MY" sz="3200" dirty="0" err="1"/>
              <a:t>Manusia</a:t>
            </a:r>
            <a:r>
              <a:rPr lang="en-MY" sz="3200" dirty="0"/>
              <a:t>.</a:t>
            </a:r>
          </a:p>
          <a:p>
            <a:r>
              <a:rPr lang="en-MY" sz="3200" dirty="0"/>
              <a:t>       </a:t>
            </a:r>
            <a:endParaRPr lang="en-MY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788F5ECC-D245-4610-9898-2074A49165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250683"/>
              </p:ext>
            </p:extLst>
          </p:nvPr>
        </p:nvGraphicFramePr>
        <p:xfrm>
          <a:off x="2893682" y="6570673"/>
          <a:ext cx="16258118" cy="355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9059">
                  <a:extLst>
                    <a:ext uri="{9D8B030D-6E8A-4147-A177-3AD203B41FA5}">
                      <a16:colId xmlns="" xmlns:a16="http://schemas.microsoft.com/office/drawing/2014/main" val="2520893767"/>
                    </a:ext>
                  </a:extLst>
                </a:gridCol>
                <a:gridCol w="8129059">
                  <a:extLst>
                    <a:ext uri="{9D8B030D-6E8A-4147-A177-3AD203B41FA5}">
                      <a16:colId xmlns="" xmlns:a16="http://schemas.microsoft.com/office/drawing/2014/main" val="24359628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TAHUN PERKHIDMATAN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KELAYAKAN DALAM 1 TAHUN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14893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sz="3200" dirty="0" err="1"/>
                        <a:t>Kurang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dari</a:t>
                      </a:r>
                      <a:r>
                        <a:rPr lang="en-MY" sz="3200" dirty="0"/>
                        <a:t> 2 </a:t>
                      </a:r>
                      <a:r>
                        <a:rPr lang="en-MY" sz="3200" dirty="0" err="1"/>
                        <a:t>tahun</a:t>
                      </a:r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200" dirty="0"/>
                        <a:t>14 </a:t>
                      </a:r>
                      <a:r>
                        <a:rPr lang="en-MY" sz="3200" dirty="0" err="1"/>
                        <a:t>hari</a:t>
                      </a:r>
                      <a:endParaRPr lang="en-MY" sz="3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91399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sz="3200" dirty="0"/>
                        <a:t>2 </a:t>
                      </a:r>
                      <a:r>
                        <a:rPr lang="en-MY" sz="3200" dirty="0" err="1"/>
                        <a:t>tahun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hingga</a:t>
                      </a:r>
                      <a:r>
                        <a:rPr lang="en-MY" sz="3200" dirty="0"/>
                        <a:t> 5 </a:t>
                      </a:r>
                      <a:r>
                        <a:rPr lang="en-MY" sz="3200" dirty="0" err="1"/>
                        <a:t>tahun</a:t>
                      </a:r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200" dirty="0"/>
                        <a:t>18 </a:t>
                      </a:r>
                      <a:r>
                        <a:rPr lang="en-MY" sz="3200" dirty="0" err="1"/>
                        <a:t>hari</a:t>
                      </a:r>
                      <a:endParaRPr lang="en-MY" sz="3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625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sz="3200" dirty="0"/>
                        <a:t>5 </a:t>
                      </a:r>
                      <a:r>
                        <a:rPr lang="en-MY" sz="3200" dirty="0" err="1"/>
                        <a:t>tahun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ke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atas</a:t>
                      </a:r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200" dirty="0"/>
                        <a:t>22hari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09379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sz="3200" dirty="0" err="1"/>
                        <a:t>Pelajar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Pelatih</a:t>
                      </a:r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MY" sz="3200" dirty="0" err="1"/>
                        <a:t>Perlu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mengemukakan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sijil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cuti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sakit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kepada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Jabatan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Sumber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Manusia</a:t>
                      </a:r>
                      <a:endParaRPr lang="en-MY" sz="3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06652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51473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3562818" y="12904634"/>
            <a:ext cx="824808" cy="676705"/>
          </a:xfrm>
        </p:spPr>
        <p:txBody>
          <a:bodyPr/>
          <a:lstStyle/>
          <a:p>
            <a:r>
              <a:rPr lang="en-US" dirty="0"/>
              <a:t>44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95300" y="274638"/>
            <a:ext cx="21054884" cy="1143000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algn="l"/>
            <a:r>
              <a:rPr lang="en-US" b="1" dirty="0">
                <a:solidFill>
                  <a:schemeClr val="tx1"/>
                </a:solidFill>
              </a:rPr>
              <a:t>1.0 </a:t>
            </a:r>
            <a:r>
              <a:rPr lang="en-US" sz="4400" b="1" dirty="0" err="1">
                <a:solidFill>
                  <a:schemeClr val="tx1"/>
                </a:solidFill>
              </a:rPr>
              <a:t>Jenis-Jenis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sz="4400" b="1" dirty="0" err="1">
                <a:solidFill>
                  <a:schemeClr val="tx1"/>
                </a:solidFill>
              </a:rPr>
              <a:t>Cuti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3D32B6E-25E2-45A7-B286-960ED09E07C2}"/>
              </a:ext>
            </a:extLst>
          </p:cNvPr>
          <p:cNvSpPr txBox="1"/>
          <p:nvPr/>
        </p:nvSpPr>
        <p:spPr>
          <a:xfrm>
            <a:off x="1737792" y="1460770"/>
            <a:ext cx="2028932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MY" sz="4000" b="1" u="sng" dirty="0"/>
              <a:t>CUTI EHSAN</a:t>
            </a:r>
          </a:p>
          <a:p>
            <a:pPr algn="just"/>
            <a:r>
              <a:rPr lang="en-MY" dirty="0"/>
              <a:t>     </a:t>
            </a:r>
            <a:r>
              <a:rPr lang="en-MY" sz="3200" dirty="0" err="1"/>
              <a:t>Cuti</a:t>
            </a:r>
            <a:r>
              <a:rPr lang="en-MY" sz="3200" dirty="0"/>
              <a:t> </a:t>
            </a:r>
            <a:r>
              <a:rPr lang="en-MY" sz="3200" dirty="0" err="1"/>
              <a:t>ehsan</a:t>
            </a:r>
            <a:r>
              <a:rPr lang="en-MY" sz="3200" dirty="0"/>
              <a:t> </a:t>
            </a:r>
            <a:r>
              <a:rPr lang="en-MY" sz="3200" dirty="0" err="1"/>
              <a:t>akan</a:t>
            </a:r>
            <a:r>
              <a:rPr lang="en-MY" sz="3200" dirty="0"/>
              <a:t> </a:t>
            </a:r>
            <a:r>
              <a:rPr lang="en-MY" sz="3200" dirty="0" err="1"/>
              <a:t>diberikan</a:t>
            </a:r>
            <a:r>
              <a:rPr lang="en-MY" sz="3200" dirty="0"/>
              <a:t> </a:t>
            </a:r>
            <a:r>
              <a:rPr lang="en-MY" sz="3200" dirty="0" err="1"/>
              <a:t>kepada</a:t>
            </a:r>
            <a:r>
              <a:rPr lang="en-MY" sz="3200" dirty="0"/>
              <a:t> </a:t>
            </a:r>
            <a:r>
              <a:rPr lang="en-MY" sz="3200" dirty="0" err="1"/>
              <a:t>kakitangan</a:t>
            </a:r>
            <a:r>
              <a:rPr lang="en-MY" sz="3200" dirty="0"/>
              <a:t> </a:t>
            </a:r>
            <a:r>
              <a:rPr lang="en-MY" sz="3200" dirty="0" err="1"/>
              <a:t>sekiranya</a:t>
            </a:r>
            <a:r>
              <a:rPr lang="en-MY" sz="3200" dirty="0"/>
              <a:t> </a:t>
            </a:r>
            <a:r>
              <a:rPr lang="en-MY" sz="3200" dirty="0" err="1"/>
              <a:t>ada</a:t>
            </a:r>
            <a:r>
              <a:rPr lang="en-MY" sz="3200" dirty="0"/>
              <a:t> </a:t>
            </a:r>
            <a:r>
              <a:rPr lang="en-MY" sz="3200" dirty="0" err="1"/>
              <a:t>berlaku</a:t>
            </a:r>
            <a:r>
              <a:rPr lang="en-MY" sz="3200" dirty="0"/>
              <a:t> </a:t>
            </a:r>
            <a:r>
              <a:rPr lang="en-MY" sz="3200" dirty="0" err="1"/>
              <a:t>kematian</a:t>
            </a:r>
            <a:r>
              <a:rPr lang="en-MY" sz="3200" dirty="0"/>
              <a:t> di </a:t>
            </a:r>
            <a:r>
              <a:rPr lang="en-MY" sz="3200" dirty="0" err="1"/>
              <a:t>kalangan</a:t>
            </a:r>
            <a:r>
              <a:rPr lang="en-MY" sz="3200" dirty="0"/>
              <a:t> </a:t>
            </a:r>
            <a:r>
              <a:rPr lang="en-MY" sz="3200" dirty="0" err="1"/>
              <a:t>keluarga</a:t>
            </a:r>
            <a:r>
              <a:rPr lang="en-MY" sz="3200" dirty="0"/>
              <a:t>, </a:t>
            </a:r>
            <a:r>
              <a:rPr lang="en-MY" sz="3200" dirty="0" err="1"/>
              <a:t>kebakaran</a:t>
            </a:r>
            <a:r>
              <a:rPr lang="en-MY" sz="3200" dirty="0"/>
              <a:t>, </a:t>
            </a:r>
            <a:r>
              <a:rPr lang="en-MY" sz="3200" dirty="0" err="1"/>
              <a:t>banjir</a:t>
            </a:r>
            <a:r>
              <a:rPr lang="en-MY" sz="3200" dirty="0"/>
              <a:t>   </a:t>
            </a:r>
          </a:p>
          <a:p>
            <a:pPr algn="just"/>
            <a:r>
              <a:rPr lang="en-MY" sz="3200" dirty="0"/>
              <a:t>       </a:t>
            </a:r>
            <a:r>
              <a:rPr lang="en-MY" sz="3200" dirty="0" err="1"/>
              <a:t>dan</a:t>
            </a:r>
            <a:r>
              <a:rPr lang="en-MY" sz="3200" dirty="0"/>
              <a:t> </a:t>
            </a:r>
            <a:r>
              <a:rPr lang="en-MY" sz="3200" dirty="0" err="1"/>
              <a:t>ahli</a:t>
            </a:r>
            <a:r>
              <a:rPr lang="en-MY" sz="3200" dirty="0"/>
              <a:t> </a:t>
            </a:r>
            <a:r>
              <a:rPr lang="en-MY" sz="3200" dirty="0" err="1"/>
              <a:t>keluarga</a:t>
            </a:r>
            <a:r>
              <a:rPr lang="en-MY" sz="3200" dirty="0"/>
              <a:t> yang </a:t>
            </a:r>
            <a:r>
              <a:rPr lang="en-MY" sz="3200" dirty="0" err="1"/>
              <a:t>dimasukkan</a:t>
            </a:r>
            <a:r>
              <a:rPr lang="en-MY" sz="3200" dirty="0"/>
              <a:t> </a:t>
            </a:r>
            <a:r>
              <a:rPr lang="en-MY" sz="3200" dirty="0" err="1"/>
              <a:t>ke</a:t>
            </a:r>
            <a:r>
              <a:rPr lang="en-MY" sz="3200" dirty="0"/>
              <a:t> </a:t>
            </a:r>
            <a:r>
              <a:rPr lang="en-MY" sz="3200" dirty="0" err="1"/>
              <a:t>dalam</a:t>
            </a:r>
            <a:r>
              <a:rPr lang="en-MY" sz="3200" dirty="0"/>
              <a:t> unit </a:t>
            </a:r>
            <a:r>
              <a:rPr lang="en-MY" sz="3200" dirty="0" err="1"/>
              <a:t>rawatan</a:t>
            </a:r>
            <a:r>
              <a:rPr lang="en-MY" sz="3200" dirty="0"/>
              <a:t> </a:t>
            </a:r>
            <a:r>
              <a:rPr lang="en-MY" sz="3200" dirty="0" err="1"/>
              <a:t>rapi</a:t>
            </a:r>
            <a:r>
              <a:rPr lang="en-MY" sz="3200" dirty="0"/>
              <a:t>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39D1332A-3208-4F45-AAF0-4B444D47B8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855656"/>
              </p:ext>
            </p:extLst>
          </p:nvPr>
        </p:nvGraphicFramePr>
        <p:xfrm>
          <a:off x="3913417" y="4187584"/>
          <a:ext cx="16258118" cy="655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9059">
                  <a:extLst>
                    <a:ext uri="{9D8B030D-6E8A-4147-A177-3AD203B41FA5}">
                      <a16:colId xmlns="" xmlns:a16="http://schemas.microsoft.com/office/drawing/2014/main" val="1803001438"/>
                    </a:ext>
                  </a:extLst>
                </a:gridCol>
                <a:gridCol w="8129059">
                  <a:extLst>
                    <a:ext uri="{9D8B030D-6E8A-4147-A177-3AD203B41FA5}">
                      <a16:colId xmlns="" xmlns:a16="http://schemas.microsoft.com/office/drawing/2014/main" val="9591557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dirty="0" err="1"/>
                        <a:t>Kondisi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 err="1"/>
                        <a:t>Bilangan</a:t>
                      </a:r>
                      <a:r>
                        <a:rPr lang="en-MY" dirty="0"/>
                        <a:t> </a:t>
                      </a:r>
                      <a:r>
                        <a:rPr lang="en-MY" dirty="0" err="1"/>
                        <a:t>Cuti</a:t>
                      </a:r>
                      <a:r>
                        <a:rPr lang="en-MY" dirty="0"/>
                        <a:t> Ehsan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46847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MY" sz="3200" b="0" i="0" u="sng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Kematian</a:t>
                      </a:r>
                      <a:r>
                        <a:rPr lang="en-MY" sz="3200" b="0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pPr algn="just"/>
                      <a:r>
                        <a:rPr lang="en-MY" sz="3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Pasangan</a:t>
                      </a:r>
                      <a:r>
                        <a:rPr lang="en-MY" sz="3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en-MY" sz="3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Ibu</a:t>
                      </a:r>
                      <a:r>
                        <a:rPr lang="en-MY" sz="3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3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bapa</a:t>
                      </a:r>
                      <a:r>
                        <a:rPr lang="en-MY" sz="3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en-MY" sz="3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Ibu</a:t>
                      </a:r>
                      <a:r>
                        <a:rPr lang="en-MY" sz="3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3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bapa</a:t>
                      </a:r>
                      <a:r>
                        <a:rPr lang="en-MY" sz="3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3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mertua</a:t>
                      </a:r>
                      <a:r>
                        <a:rPr lang="en-MY" sz="3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  <a:r>
                        <a:rPr lang="en-MY" sz="3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saudara</a:t>
                      </a:r>
                      <a:r>
                        <a:rPr lang="en-MY" sz="3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3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lelaki</a:t>
                      </a:r>
                      <a:r>
                        <a:rPr lang="en-MY" sz="3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en-MY" sz="3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saudara</a:t>
                      </a:r>
                      <a:r>
                        <a:rPr lang="en-MY" sz="3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3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perempuan</a:t>
                      </a:r>
                      <a:r>
                        <a:rPr lang="en-MY" sz="3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en-MY" sz="3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kanak-kanak</a:t>
                      </a:r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3200" dirty="0"/>
                    </a:p>
                    <a:p>
                      <a:pPr algn="ctr"/>
                      <a:r>
                        <a:rPr lang="en-MY" sz="3200" dirty="0"/>
                        <a:t>3 </a:t>
                      </a:r>
                      <a:r>
                        <a:rPr lang="en-MY" sz="3200" dirty="0" err="1"/>
                        <a:t>hari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bekerja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berturut-turut</a:t>
                      </a:r>
                      <a:r>
                        <a:rPr lang="en-MY" sz="32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69040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MY" sz="3200" u="sng" dirty="0"/>
                        <a:t>Unit </a:t>
                      </a:r>
                      <a:r>
                        <a:rPr lang="en-MY" sz="3200" u="sng" dirty="0" err="1"/>
                        <a:t>Rawatan</a:t>
                      </a:r>
                      <a:r>
                        <a:rPr lang="en-MY" sz="3200" u="sng" dirty="0"/>
                        <a:t> </a:t>
                      </a:r>
                      <a:r>
                        <a:rPr lang="en-MY" sz="3200" u="sng" dirty="0" err="1"/>
                        <a:t>Rapi</a:t>
                      </a:r>
                      <a:r>
                        <a:rPr lang="en-MY" sz="3200" u="sng" dirty="0"/>
                        <a:t>:</a:t>
                      </a:r>
                    </a:p>
                    <a:p>
                      <a:pPr algn="just"/>
                      <a:r>
                        <a:rPr lang="en-MY" sz="3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Pasangan</a:t>
                      </a:r>
                      <a:r>
                        <a:rPr lang="en-MY" sz="3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en-MY" sz="3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Ibu</a:t>
                      </a:r>
                      <a:r>
                        <a:rPr lang="en-MY" sz="3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3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bapa</a:t>
                      </a:r>
                      <a:r>
                        <a:rPr lang="en-MY" sz="3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en-MY" sz="3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Ibu</a:t>
                      </a:r>
                      <a:r>
                        <a:rPr lang="en-MY" sz="3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3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bapa</a:t>
                      </a:r>
                      <a:r>
                        <a:rPr lang="en-MY" sz="3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3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mertua</a:t>
                      </a:r>
                      <a:r>
                        <a:rPr lang="en-MY" sz="3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  <a:r>
                        <a:rPr lang="en-MY" sz="3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saudara</a:t>
                      </a:r>
                      <a:r>
                        <a:rPr lang="en-MY" sz="3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3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lelaki</a:t>
                      </a:r>
                      <a:r>
                        <a:rPr lang="en-MY" sz="3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en-MY" sz="3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saudara</a:t>
                      </a:r>
                      <a:r>
                        <a:rPr lang="en-MY" sz="3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3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perempuan</a:t>
                      </a:r>
                      <a:r>
                        <a:rPr lang="en-MY" sz="3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en-MY" sz="3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kanak-kanak</a:t>
                      </a:r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3200" dirty="0"/>
                    </a:p>
                    <a:p>
                      <a:pPr algn="ctr"/>
                      <a:r>
                        <a:rPr lang="en-MY" sz="3200" dirty="0" err="1"/>
                        <a:t>Tidak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melebihi</a:t>
                      </a:r>
                      <a:r>
                        <a:rPr lang="en-MY" sz="3200" dirty="0"/>
                        <a:t> 3 </a:t>
                      </a:r>
                      <a:r>
                        <a:rPr lang="en-MY" sz="3200" dirty="0" err="1"/>
                        <a:t>hari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bekerja</a:t>
                      </a:r>
                      <a:endParaRPr lang="en-MY" sz="3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6359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MY" sz="3200" dirty="0" err="1"/>
                        <a:t>Kecemasan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akibat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banjir</a:t>
                      </a:r>
                      <a:r>
                        <a:rPr lang="en-MY" sz="3200" dirty="0"/>
                        <a:t>, </a:t>
                      </a:r>
                      <a:r>
                        <a:rPr lang="en-MY" sz="3200" dirty="0" err="1"/>
                        <a:t>kebakaran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atau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sebarang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bencana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alam</a:t>
                      </a:r>
                      <a:r>
                        <a:rPr lang="en-MY" sz="3200" dirty="0"/>
                        <a:t> yang </a:t>
                      </a:r>
                      <a:r>
                        <a:rPr lang="en-MY" sz="3200" dirty="0" err="1"/>
                        <a:t>menyebabkan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kerosakan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kepada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harta</a:t>
                      </a:r>
                      <a:r>
                        <a:rPr lang="en-MY" sz="3200" dirty="0"/>
                        <a:t>/</a:t>
                      </a:r>
                      <a:r>
                        <a:rPr lang="en-MY" sz="3200" dirty="0" err="1"/>
                        <a:t>kediaman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kakitangan</a:t>
                      </a:r>
                      <a:endParaRPr lang="en-MY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87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MY" sz="3200" dirty="0"/>
                    </a:p>
                    <a:p>
                      <a:pPr marL="0" marR="0" lvl="0" indent="0" algn="ctr" defTabSz="1087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3200" dirty="0" err="1"/>
                        <a:t>Tidak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melebihi</a:t>
                      </a:r>
                      <a:r>
                        <a:rPr lang="en-MY" sz="3200" dirty="0"/>
                        <a:t> 3 </a:t>
                      </a:r>
                      <a:r>
                        <a:rPr lang="en-MY" sz="3200" dirty="0" err="1"/>
                        <a:t>hari</a:t>
                      </a:r>
                      <a:r>
                        <a:rPr lang="en-MY" sz="3200" dirty="0"/>
                        <a:t> </a:t>
                      </a:r>
                      <a:r>
                        <a:rPr lang="en-MY" sz="3200" dirty="0" err="1"/>
                        <a:t>bekerja</a:t>
                      </a:r>
                      <a:endParaRPr lang="en-MY" sz="3200" dirty="0"/>
                    </a:p>
                    <a:p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228401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14029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3562818" y="12904634"/>
            <a:ext cx="824808" cy="676705"/>
          </a:xfrm>
        </p:spPr>
        <p:txBody>
          <a:bodyPr/>
          <a:lstStyle/>
          <a:p>
            <a:r>
              <a:rPr lang="en-US" dirty="0"/>
              <a:t>45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95300" y="274638"/>
            <a:ext cx="21054884" cy="1143000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algn="l"/>
            <a:r>
              <a:rPr lang="en-US" b="1" dirty="0">
                <a:solidFill>
                  <a:schemeClr val="tx1"/>
                </a:solidFill>
              </a:rPr>
              <a:t>1.0 </a:t>
            </a:r>
            <a:r>
              <a:rPr lang="en-US" sz="4400" b="1" dirty="0" err="1">
                <a:solidFill>
                  <a:schemeClr val="tx1"/>
                </a:solidFill>
              </a:rPr>
              <a:t>Jenis-Jenis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sz="4400" b="1" dirty="0" err="1">
                <a:solidFill>
                  <a:schemeClr val="tx1"/>
                </a:solidFill>
              </a:rPr>
              <a:t>Cuti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3D32B6E-25E2-45A7-B286-960ED09E07C2}"/>
              </a:ext>
            </a:extLst>
          </p:cNvPr>
          <p:cNvSpPr txBox="1"/>
          <p:nvPr/>
        </p:nvSpPr>
        <p:spPr>
          <a:xfrm>
            <a:off x="1742537" y="1417638"/>
            <a:ext cx="20289328" cy="663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MY" sz="4000" b="1" u="sng" dirty="0"/>
              <a:t>TIME-OFF</a:t>
            </a:r>
          </a:p>
          <a:p>
            <a:pPr algn="just"/>
            <a:r>
              <a:rPr lang="en-MY" dirty="0"/>
              <a:t>     </a:t>
            </a:r>
            <a:r>
              <a:rPr lang="en-MY" sz="3200" dirty="0" err="1"/>
              <a:t>Perlu</a:t>
            </a:r>
            <a:r>
              <a:rPr lang="en-MY" sz="3200" dirty="0"/>
              <a:t> </a:t>
            </a:r>
            <a:r>
              <a:rPr lang="en-MY" sz="3200" dirty="0" err="1"/>
              <a:t>mendapatkan</a:t>
            </a:r>
            <a:r>
              <a:rPr lang="en-MY" sz="3200" dirty="0"/>
              <a:t> </a:t>
            </a:r>
            <a:r>
              <a:rPr lang="en-MY" sz="3200" dirty="0" err="1"/>
              <a:t>kelulusan</a:t>
            </a:r>
            <a:r>
              <a:rPr lang="en-MY" sz="3200" dirty="0"/>
              <a:t> </a:t>
            </a:r>
            <a:r>
              <a:rPr lang="en-MY" sz="3200" dirty="0" err="1"/>
              <a:t>dari</a:t>
            </a:r>
            <a:r>
              <a:rPr lang="en-MY" sz="3200" dirty="0"/>
              <a:t> </a:t>
            </a:r>
            <a:r>
              <a:rPr lang="en-MY" sz="3200" dirty="0" err="1"/>
              <a:t>Ketua</a:t>
            </a:r>
            <a:r>
              <a:rPr lang="en-MY" sz="3200" dirty="0"/>
              <a:t> </a:t>
            </a:r>
            <a:r>
              <a:rPr lang="en-MY" sz="3200" dirty="0" err="1"/>
              <a:t>Jabatan</a:t>
            </a:r>
            <a:r>
              <a:rPr lang="en-MY" sz="3200" dirty="0"/>
              <a:t> </a:t>
            </a:r>
            <a:r>
              <a:rPr lang="en-MY" sz="3200" dirty="0" err="1"/>
              <a:t>dan</a:t>
            </a:r>
            <a:r>
              <a:rPr lang="en-MY" sz="3200" dirty="0"/>
              <a:t> </a:t>
            </a:r>
            <a:r>
              <a:rPr lang="en-MY" sz="3200" dirty="0" err="1"/>
              <a:t>waktu</a:t>
            </a:r>
            <a:r>
              <a:rPr lang="en-MY" sz="3200" dirty="0"/>
              <a:t> yang </a:t>
            </a:r>
            <a:r>
              <a:rPr lang="en-MY" sz="3200" dirty="0" err="1"/>
              <a:t>diambil</a:t>
            </a:r>
            <a:r>
              <a:rPr lang="en-MY" sz="3200" dirty="0"/>
              <a:t> </a:t>
            </a:r>
            <a:r>
              <a:rPr lang="en-MY" sz="3200" dirty="0" err="1"/>
              <a:t>sebagai</a:t>
            </a:r>
            <a:r>
              <a:rPr lang="en-MY" sz="3200" dirty="0"/>
              <a:t> “Time-Off” </a:t>
            </a:r>
            <a:r>
              <a:rPr lang="en-MY" sz="3200" dirty="0" err="1"/>
              <a:t>perlu</a:t>
            </a:r>
            <a:r>
              <a:rPr lang="en-MY" sz="3200" dirty="0"/>
              <a:t> </a:t>
            </a:r>
            <a:r>
              <a:rPr lang="en-MY" sz="3200" dirty="0" err="1"/>
              <a:t>diganti</a:t>
            </a:r>
            <a:r>
              <a:rPr lang="en-MY" sz="3200" dirty="0"/>
              <a:t>. </a:t>
            </a:r>
            <a:r>
              <a:rPr lang="en-MY" sz="3200" dirty="0" err="1"/>
              <a:t>Sekiranya</a:t>
            </a:r>
            <a:r>
              <a:rPr lang="en-MY" sz="3200" dirty="0"/>
              <a:t>  </a:t>
            </a:r>
          </a:p>
          <a:p>
            <a:pPr algn="just"/>
            <a:r>
              <a:rPr lang="en-MY" sz="3200" dirty="0"/>
              <a:t>       </a:t>
            </a:r>
            <a:r>
              <a:rPr lang="en-MY" sz="3200" dirty="0" err="1"/>
              <a:t>waktu</a:t>
            </a:r>
            <a:r>
              <a:rPr lang="en-MY" sz="3200" dirty="0"/>
              <a:t> </a:t>
            </a:r>
            <a:r>
              <a:rPr lang="en-MY" sz="3200" dirty="0" err="1"/>
              <a:t>melebihi</a:t>
            </a:r>
            <a:r>
              <a:rPr lang="en-MY" sz="3200" dirty="0"/>
              <a:t> 2 jam, </a:t>
            </a:r>
            <a:r>
              <a:rPr lang="en-MY" sz="3200" dirty="0" err="1"/>
              <a:t>ianya</a:t>
            </a:r>
            <a:r>
              <a:rPr lang="en-MY" sz="3200" dirty="0"/>
              <a:t> </a:t>
            </a:r>
            <a:r>
              <a:rPr lang="en-MY" sz="3200" dirty="0" err="1"/>
              <a:t>dianggap</a:t>
            </a:r>
            <a:r>
              <a:rPr lang="en-MY" sz="3200" dirty="0"/>
              <a:t> </a:t>
            </a:r>
            <a:r>
              <a:rPr lang="en-MY" sz="3200" dirty="0" err="1"/>
              <a:t>sebagai</a:t>
            </a:r>
            <a:r>
              <a:rPr lang="en-MY" sz="3200" dirty="0"/>
              <a:t> </a:t>
            </a:r>
            <a:r>
              <a:rPr lang="en-MY" sz="3200" dirty="0" err="1"/>
              <a:t>cuti</a:t>
            </a:r>
            <a:r>
              <a:rPr lang="en-MY" sz="3200" dirty="0"/>
              <a:t> </a:t>
            </a:r>
            <a:r>
              <a:rPr lang="en-MY" sz="3200" dirty="0" err="1"/>
              <a:t>tanpa</a:t>
            </a:r>
            <a:r>
              <a:rPr lang="en-MY" sz="3200" dirty="0"/>
              <a:t> </a:t>
            </a:r>
            <a:r>
              <a:rPr lang="en-MY" sz="3200" dirty="0" err="1"/>
              <a:t>gaji</a:t>
            </a:r>
            <a:r>
              <a:rPr lang="en-MY" sz="3200" dirty="0"/>
              <a:t>. </a:t>
            </a:r>
          </a:p>
          <a:p>
            <a:pPr algn="just"/>
            <a:endParaRPr lang="en-MY" dirty="0"/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MY" sz="4000" b="1" u="sng" dirty="0"/>
              <a:t>CUTI BERSALIN</a:t>
            </a:r>
          </a:p>
          <a:p>
            <a:pPr algn="just"/>
            <a:r>
              <a:rPr lang="en-MY" dirty="0"/>
              <a:t>     </a:t>
            </a:r>
            <a:r>
              <a:rPr lang="en-MY" sz="3200" dirty="0" err="1"/>
              <a:t>Semua</a:t>
            </a:r>
            <a:r>
              <a:rPr lang="en-MY" sz="3200" dirty="0"/>
              <a:t> </a:t>
            </a:r>
            <a:r>
              <a:rPr lang="en-MY" sz="3200" dirty="0" err="1"/>
              <a:t>kakitangan</a:t>
            </a:r>
            <a:r>
              <a:rPr lang="en-MY" sz="3200" dirty="0"/>
              <a:t> yang </a:t>
            </a:r>
            <a:r>
              <a:rPr lang="en-MY" sz="3200" dirty="0" err="1"/>
              <a:t>berkahwin</a:t>
            </a:r>
            <a:r>
              <a:rPr lang="en-MY" sz="3200" dirty="0"/>
              <a:t> </a:t>
            </a:r>
            <a:r>
              <a:rPr lang="en-MY" sz="3200" dirty="0" err="1"/>
              <a:t>akan</a:t>
            </a:r>
            <a:r>
              <a:rPr lang="en-MY" sz="3200" dirty="0"/>
              <a:t> </a:t>
            </a:r>
            <a:r>
              <a:rPr lang="en-MY" sz="3200" dirty="0" err="1"/>
              <a:t>diberikan</a:t>
            </a:r>
            <a:r>
              <a:rPr lang="en-MY" sz="3200" dirty="0"/>
              <a:t> </a:t>
            </a:r>
            <a:r>
              <a:rPr lang="en-MY" sz="3200" dirty="0" err="1"/>
              <a:t>cuti</a:t>
            </a:r>
            <a:r>
              <a:rPr lang="en-MY" sz="3200" dirty="0"/>
              <a:t> </a:t>
            </a:r>
            <a:r>
              <a:rPr lang="en-MY" sz="3200" dirty="0" err="1"/>
              <a:t>bersalin</a:t>
            </a:r>
            <a:r>
              <a:rPr lang="en-MY" sz="3200" dirty="0"/>
              <a:t> yang </a:t>
            </a:r>
            <a:r>
              <a:rPr lang="en-MY" sz="3200" dirty="0" err="1"/>
              <a:t>dibayar</a:t>
            </a:r>
            <a:r>
              <a:rPr lang="en-MY" sz="3200" dirty="0"/>
              <a:t> </a:t>
            </a:r>
            <a:r>
              <a:rPr lang="en-MY" sz="3200" dirty="0" err="1"/>
              <a:t>selama</a:t>
            </a:r>
            <a:r>
              <a:rPr lang="en-MY" sz="3200" dirty="0"/>
              <a:t> </a:t>
            </a:r>
            <a:r>
              <a:rPr lang="en-MY" sz="3200" dirty="0" err="1"/>
              <a:t>maksimum</a:t>
            </a:r>
            <a:r>
              <a:rPr lang="en-MY" sz="3200" dirty="0"/>
              <a:t> 60 </a:t>
            </a:r>
            <a:r>
              <a:rPr lang="en-MY" sz="3200" dirty="0" err="1"/>
              <a:t>hari</a:t>
            </a:r>
            <a:r>
              <a:rPr lang="en-MY" sz="3200" dirty="0"/>
              <a:t> </a:t>
            </a:r>
            <a:r>
              <a:rPr lang="en-MY" sz="3200" dirty="0" err="1"/>
              <a:t>berturut-turut</a:t>
            </a:r>
            <a:r>
              <a:rPr lang="en-MY" sz="3200" dirty="0"/>
              <a:t> </a:t>
            </a:r>
          </a:p>
          <a:p>
            <a:pPr algn="just"/>
            <a:r>
              <a:rPr lang="en-MY" sz="3200" dirty="0"/>
              <a:t>       </a:t>
            </a:r>
            <a:r>
              <a:rPr lang="en-MY" sz="3200" dirty="0" err="1"/>
              <a:t>termasuk</a:t>
            </a:r>
            <a:r>
              <a:rPr lang="en-MY" sz="3200" dirty="0"/>
              <a:t> </a:t>
            </a:r>
            <a:r>
              <a:rPr lang="en-MY" sz="3200" dirty="0" err="1"/>
              <a:t>cuti</a:t>
            </a:r>
            <a:r>
              <a:rPr lang="en-MY" sz="3200" dirty="0"/>
              <a:t> </a:t>
            </a:r>
            <a:r>
              <a:rPr lang="en-MY" sz="3200" dirty="0" err="1"/>
              <a:t>rehat</a:t>
            </a:r>
            <a:r>
              <a:rPr lang="en-MY" sz="3200" dirty="0"/>
              <a:t> </a:t>
            </a:r>
            <a:r>
              <a:rPr lang="en-MY" sz="3200" dirty="0" err="1"/>
              <a:t>dan</a:t>
            </a:r>
            <a:r>
              <a:rPr lang="en-MY" sz="3200" dirty="0"/>
              <a:t> </a:t>
            </a:r>
            <a:r>
              <a:rPr lang="en-MY" sz="3200" dirty="0" err="1"/>
              <a:t>cuti</a:t>
            </a:r>
            <a:r>
              <a:rPr lang="en-MY" sz="3200" dirty="0"/>
              <a:t> </a:t>
            </a:r>
            <a:r>
              <a:rPr lang="en-MY" sz="3200" dirty="0" err="1"/>
              <a:t>umum</a:t>
            </a:r>
            <a:r>
              <a:rPr lang="en-MY" sz="3200" dirty="0"/>
              <a:t>. </a:t>
            </a:r>
            <a:r>
              <a:rPr lang="en-MY" sz="3200" dirty="0" err="1"/>
              <a:t>Perlu</a:t>
            </a:r>
            <a:r>
              <a:rPr lang="en-MY" sz="3200" dirty="0"/>
              <a:t> </a:t>
            </a:r>
            <a:r>
              <a:rPr lang="en-MY" sz="3200" dirty="0" err="1"/>
              <a:t>memaklumkan</a:t>
            </a:r>
            <a:r>
              <a:rPr lang="en-MY" sz="3200" dirty="0"/>
              <a:t> </a:t>
            </a:r>
            <a:r>
              <a:rPr lang="en-MY" sz="3200" dirty="0" err="1"/>
              <a:t>kepada</a:t>
            </a:r>
            <a:r>
              <a:rPr lang="en-MY" sz="3200" dirty="0"/>
              <a:t> </a:t>
            </a:r>
            <a:r>
              <a:rPr lang="en-MY" sz="3200" dirty="0" err="1"/>
              <a:t>Jabatan</a:t>
            </a:r>
            <a:r>
              <a:rPr lang="en-MY" sz="3200" dirty="0"/>
              <a:t> </a:t>
            </a:r>
            <a:r>
              <a:rPr lang="en-MY" sz="3200" dirty="0" err="1"/>
              <a:t>Sumber</a:t>
            </a:r>
            <a:r>
              <a:rPr lang="en-MY" sz="3200" dirty="0"/>
              <a:t> </a:t>
            </a:r>
            <a:r>
              <a:rPr lang="en-MY" sz="3200" dirty="0" err="1"/>
              <a:t>Manusia</a:t>
            </a:r>
            <a:r>
              <a:rPr lang="en-MY" sz="3200" dirty="0"/>
              <a:t> 2 </a:t>
            </a:r>
            <a:r>
              <a:rPr lang="en-MY" sz="3200" dirty="0" err="1"/>
              <a:t>bulan</a:t>
            </a:r>
            <a:r>
              <a:rPr lang="en-MY" sz="3200" dirty="0"/>
              <a:t> </a:t>
            </a:r>
            <a:r>
              <a:rPr lang="en-MY" sz="3200" dirty="0" err="1"/>
              <a:t>sebelum</a:t>
            </a:r>
            <a:r>
              <a:rPr lang="en-MY" sz="3200" dirty="0"/>
              <a:t> </a:t>
            </a:r>
            <a:r>
              <a:rPr lang="en-MY" sz="3200" dirty="0" err="1"/>
              <a:t>cuti</a:t>
            </a:r>
            <a:r>
              <a:rPr lang="en-MY" sz="3200" dirty="0"/>
              <a:t> </a:t>
            </a:r>
          </a:p>
          <a:p>
            <a:pPr algn="just"/>
            <a:r>
              <a:rPr lang="en-MY" sz="3200" dirty="0"/>
              <a:t>       </a:t>
            </a:r>
            <a:r>
              <a:rPr lang="en-MY" sz="3200" dirty="0" err="1"/>
              <a:t>bersalin</a:t>
            </a:r>
            <a:r>
              <a:rPr lang="en-MY" sz="3200" dirty="0"/>
              <a:t> yang </a:t>
            </a:r>
            <a:r>
              <a:rPr lang="en-MY" sz="3200" dirty="0" err="1"/>
              <a:t>dijadualkan</a:t>
            </a:r>
            <a:r>
              <a:rPr lang="en-MY" sz="3200" dirty="0"/>
              <a:t>. </a:t>
            </a:r>
            <a:r>
              <a:rPr lang="en-MY" sz="3200" dirty="0" err="1"/>
              <a:t>Cuti</a:t>
            </a:r>
            <a:r>
              <a:rPr lang="en-MY" sz="3200" dirty="0"/>
              <a:t> </a:t>
            </a:r>
            <a:r>
              <a:rPr lang="en-MY" sz="3200" dirty="0" err="1"/>
              <a:t>hanya</a:t>
            </a:r>
            <a:r>
              <a:rPr lang="en-MY" sz="3200" dirty="0"/>
              <a:t> </a:t>
            </a:r>
            <a:r>
              <a:rPr lang="en-MY" sz="3200" dirty="0" err="1"/>
              <a:t>bermula</a:t>
            </a:r>
            <a:r>
              <a:rPr lang="en-MY" sz="3200" dirty="0"/>
              <a:t> </a:t>
            </a:r>
            <a:r>
              <a:rPr lang="en-MY" sz="3200" dirty="0" err="1"/>
              <a:t>pada</a:t>
            </a:r>
            <a:r>
              <a:rPr lang="en-MY" sz="3200" dirty="0"/>
              <a:t> </a:t>
            </a:r>
            <a:r>
              <a:rPr lang="en-MY" sz="3200" dirty="0" err="1"/>
              <a:t>atau</a:t>
            </a:r>
            <a:r>
              <a:rPr lang="en-MY" sz="3200" dirty="0"/>
              <a:t> </a:t>
            </a:r>
            <a:r>
              <a:rPr lang="en-MY" sz="3200" dirty="0" err="1"/>
              <a:t>selepas</a:t>
            </a:r>
            <a:r>
              <a:rPr lang="en-MY" sz="3200" dirty="0"/>
              <a:t> </a:t>
            </a:r>
            <a:r>
              <a:rPr lang="en-MY" sz="3200" dirty="0" err="1"/>
              <a:t>minggu</a:t>
            </a:r>
            <a:r>
              <a:rPr lang="en-MY" sz="3200" dirty="0"/>
              <a:t> ke-28 </a:t>
            </a:r>
            <a:r>
              <a:rPr lang="en-MY" sz="3200" dirty="0" err="1"/>
              <a:t>kehamilan</a:t>
            </a:r>
            <a:r>
              <a:rPr lang="en-MY" sz="3200" dirty="0"/>
              <a:t>.</a:t>
            </a:r>
          </a:p>
          <a:p>
            <a:pPr algn="just"/>
            <a:endParaRPr lang="en-MY" sz="4000" b="1" u="sng" dirty="0"/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MY" sz="4000" b="1" u="sng" dirty="0"/>
              <a:t>CUTI KHAS</a:t>
            </a:r>
          </a:p>
          <a:p>
            <a:pPr lvl="1" algn="just"/>
            <a:endParaRPr lang="en-MY" sz="4000" b="1" u="sng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949F5FFC-45CD-4859-AC2F-42284430D7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642001"/>
              </p:ext>
            </p:extLst>
          </p:nvPr>
        </p:nvGraphicFramePr>
        <p:xfrm>
          <a:off x="3913418" y="7542771"/>
          <a:ext cx="16258116" cy="661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9372">
                  <a:extLst>
                    <a:ext uri="{9D8B030D-6E8A-4147-A177-3AD203B41FA5}">
                      <a16:colId xmlns="" xmlns:a16="http://schemas.microsoft.com/office/drawing/2014/main" val="4274643881"/>
                    </a:ext>
                  </a:extLst>
                </a:gridCol>
                <a:gridCol w="5419372">
                  <a:extLst>
                    <a:ext uri="{9D8B030D-6E8A-4147-A177-3AD203B41FA5}">
                      <a16:colId xmlns="" xmlns:a16="http://schemas.microsoft.com/office/drawing/2014/main" val="3358415479"/>
                    </a:ext>
                  </a:extLst>
                </a:gridCol>
                <a:gridCol w="5419372">
                  <a:extLst>
                    <a:ext uri="{9D8B030D-6E8A-4147-A177-3AD203B41FA5}">
                      <a16:colId xmlns="" xmlns:a16="http://schemas.microsoft.com/office/drawing/2014/main" val="36417337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2800" dirty="0" err="1"/>
                        <a:t>Jenis</a:t>
                      </a:r>
                      <a:r>
                        <a:rPr lang="en-MY" sz="2800" dirty="0"/>
                        <a:t> </a:t>
                      </a:r>
                      <a:r>
                        <a:rPr lang="en-MY" sz="2800" dirty="0" err="1"/>
                        <a:t>Cuti</a:t>
                      </a:r>
                      <a:r>
                        <a:rPr lang="en-MY" sz="2800" dirty="0"/>
                        <a:t> Khas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800" dirty="0" err="1"/>
                        <a:t>Kondisi</a:t>
                      </a:r>
                      <a:endParaRPr lang="en-MY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800" dirty="0" err="1"/>
                        <a:t>Bilangan</a:t>
                      </a:r>
                      <a:r>
                        <a:rPr lang="en-MY" sz="2800" dirty="0"/>
                        <a:t> Hari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81321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sz="2400" dirty="0" err="1"/>
                        <a:t>Cuti</a:t>
                      </a:r>
                      <a:r>
                        <a:rPr lang="en-MY" sz="2400" dirty="0"/>
                        <a:t> </a:t>
                      </a:r>
                      <a:r>
                        <a:rPr lang="en-MY" sz="2400" dirty="0" err="1"/>
                        <a:t>Perkahwinan</a:t>
                      </a:r>
                      <a:endParaRPr lang="en-MY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400" dirty="0" err="1"/>
                        <a:t>Hanya</a:t>
                      </a:r>
                      <a:r>
                        <a:rPr lang="en-MY" sz="2400" dirty="0"/>
                        <a:t> </a:t>
                      </a:r>
                      <a:r>
                        <a:rPr lang="en-MY" sz="2400" dirty="0" err="1"/>
                        <a:t>untuk</a:t>
                      </a:r>
                      <a:r>
                        <a:rPr lang="en-MY" sz="2400" dirty="0"/>
                        <a:t> </a:t>
                      </a:r>
                      <a:r>
                        <a:rPr lang="en-MY" sz="2400" dirty="0" err="1"/>
                        <a:t>perkahwinan</a:t>
                      </a:r>
                      <a:r>
                        <a:rPr lang="en-MY" sz="2400" dirty="0"/>
                        <a:t> </a:t>
                      </a:r>
                      <a:r>
                        <a:rPr lang="en-MY" sz="2400" dirty="0" err="1"/>
                        <a:t>pertama</a:t>
                      </a:r>
                      <a:r>
                        <a:rPr lang="en-MY" sz="2400" dirty="0"/>
                        <a:t> </a:t>
                      </a:r>
                      <a:r>
                        <a:rPr lang="en-MY" sz="2400" dirty="0" err="1"/>
                        <a:t>sahaja</a:t>
                      </a:r>
                      <a:r>
                        <a:rPr lang="en-MY" sz="24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400" dirty="0"/>
                        <a:t>3 </a:t>
                      </a:r>
                      <a:r>
                        <a:rPr lang="en-MY" sz="2400" dirty="0" err="1"/>
                        <a:t>hari</a:t>
                      </a:r>
                      <a:r>
                        <a:rPr lang="en-MY" sz="2400" dirty="0"/>
                        <a:t> </a:t>
                      </a:r>
                      <a:r>
                        <a:rPr lang="en-MY" sz="2400" dirty="0" err="1"/>
                        <a:t>bekerja</a:t>
                      </a:r>
                      <a:r>
                        <a:rPr lang="en-MY" sz="2400" dirty="0"/>
                        <a:t> </a:t>
                      </a:r>
                      <a:r>
                        <a:rPr lang="en-MY" sz="2400" dirty="0" err="1"/>
                        <a:t>berturut-turut</a:t>
                      </a:r>
                      <a:endParaRPr lang="en-MY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08843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sz="2400" dirty="0" err="1"/>
                        <a:t>Cuti</a:t>
                      </a:r>
                      <a:r>
                        <a:rPr lang="en-MY" sz="2400" dirty="0"/>
                        <a:t> </a:t>
                      </a:r>
                      <a:r>
                        <a:rPr lang="en-MY" sz="2400" dirty="0" err="1"/>
                        <a:t>Isteri</a:t>
                      </a:r>
                      <a:r>
                        <a:rPr lang="en-MY" sz="2400" dirty="0"/>
                        <a:t> </a:t>
                      </a:r>
                      <a:r>
                        <a:rPr lang="en-MY" sz="2400" dirty="0" err="1"/>
                        <a:t>Bersalin</a:t>
                      </a:r>
                      <a:r>
                        <a:rPr lang="en-MY" sz="2400" dirty="0"/>
                        <a:t> (</a:t>
                      </a:r>
                      <a:r>
                        <a:rPr lang="en-MY" sz="2400" dirty="0" err="1"/>
                        <a:t>Peternity</a:t>
                      </a:r>
                      <a:r>
                        <a:rPr lang="en-MY" sz="2400" dirty="0"/>
                        <a:t> Leave)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400" dirty="0" err="1"/>
                        <a:t>Kelahiran</a:t>
                      </a:r>
                      <a:r>
                        <a:rPr lang="en-MY" sz="2400" dirty="0"/>
                        <a:t> </a:t>
                      </a:r>
                      <a:r>
                        <a:rPr lang="en-MY" sz="2400" dirty="0" err="1"/>
                        <a:t>anak</a:t>
                      </a:r>
                      <a:endParaRPr lang="en-MY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74530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sz="2400" dirty="0" err="1"/>
                        <a:t>Cuti</a:t>
                      </a:r>
                      <a:r>
                        <a:rPr lang="en-MY" sz="2400" dirty="0"/>
                        <a:t> </a:t>
                      </a:r>
                      <a:r>
                        <a:rPr lang="en-MY" sz="2400" dirty="0" err="1"/>
                        <a:t>Peperiksaan</a:t>
                      </a:r>
                      <a:r>
                        <a:rPr lang="en-MY" sz="2400" dirty="0"/>
                        <a:t> (</a:t>
                      </a:r>
                      <a:r>
                        <a:rPr lang="en-MY" sz="2400" dirty="0" err="1"/>
                        <a:t>Bagi</a:t>
                      </a:r>
                      <a:r>
                        <a:rPr lang="en-MY" sz="2400" dirty="0"/>
                        <a:t> </a:t>
                      </a:r>
                      <a:r>
                        <a:rPr lang="en-MY" sz="2400" dirty="0" err="1"/>
                        <a:t>kakitangan</a:t>
                      </a:r>
                      <a:r>
                        <a:rPr lang="en-MY" sz="2400" dirty="0"/>
                        <a:t> yang </a:t>
                      </a:r>
                      <a:r>
                        <a:rPr lang="en-MY" sz="2400" dirty="0" err="1"/>
                        <a:t>menyambung</a:t>
                      </a:r>
                      <a:r>
                        <a:rPr lang="en-MY" sz="2400" dirty="0"/>
                        <a:t> </a:t>
                      </a:r>
                      <a:r>
                        <a:rPr lang="en-MY" sz="2400" dirty="0" err="1"/>
                        <a:t>pelajaran</a:t>
                      </a:r>
                      <a:r>
                        <a:rPr lang="en-MY" sz="2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s-MY" sz="2400" dirty="0"/>
                        <a:t>Peperiksaan diluluskan oleh Syarikat dan tertakluk kepada perakuan yang diiktiraf oleh Majlis Akreditasi Negara atau JPA</a:t>
                      </a:r>
                      <a:endParaRPr lang="en-MY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24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20635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sz="2400" dirty="0" err="1"/>
                        <a:t>Cuti</a:t>
                      </a:r>
                      <a:r>
                        <a:rPr lang="en-MY" sz="2400" dirty="0"/>
                        <a:t> – </a:t>
                      </a:r>
                      <a:r>
                        <a:rPr lang="en-MY" sz="2400" dirty="0" err="1"/>
                        <a:t>Menunaikan</a:t>
                      </a:r>
                      <a:r>
                        <a:rPr lang="en-MY" sz="2400" dirty="0"/>
                        <a:t> Haji/Umrah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400" dirty="0" err="1"/>
                        <a:t>Kakitangan</a:t>
                      </a:r>
                      <a:r>
                        <a:rPr lang="en-MY" sz="2400" dirty="0"/>
                        <a:t> yang </a:t>
                      </a:r>
                      <a:r>
                        <a:rPr lang="en-MY" sz="2400" dirty="0" err="1"/>
                        <a:t>telah</a:t>
                      </a:r>
                      <a:r>
                        <a:rPr lang="en-MY" sz="2400" dirty="0"/>
                        <a:t> </a:t>
                      </a:r>
                      <a:r>
                        <a:rPr lang="en-MY" sz="2400" dirty="0" err="1"/>
                        <a:t>berkhidmat</a:t>
                      </a:r>
                      <a:r>
                        <a:rPr lang="en-MY" sz="2400" dirty="0"/>
                        <a:t> </a:t>
                      </a:r>
                      <a:r>
                        <a:rPr lang="en-MY" sz="2400" dirty="0" err="1"/>
                        <a:t>selama</a:t>
                      </a:r>
                      <a:r>
                        <a:rPr lang="en-MY" sz="2400" dirty="0"/>
                        <a:t> 10 </a:t>
                      </a:r>
                      <a:r>
                        <a:rPr lang="en-MY" sz="2400" dirty="0" err="1"/>
                        <a:t>tahun</a:t>
                      </a:r>
                      <a:r>
                        <a:rPr lang="en-MY" sz="2400" dirty="0"/>
                        <a:t> </a:t>
                      </a:r>
                      <a:r>
                        <a:rPr lang="en-MY" sz="2400" dirty="0" err="1"/>
                        <a:t>atau</a:t>
                      </a:r>
                      <a:r>
                        <a:rPr lang="en-MY" sz="2400" dirty="0"/>
                        <a:t> </a:t>
                      </a:r>
                      <a:r>
                        <a:rPr lang="en-MY" sz="2400" dirty="0" err="1"/>
                        <a:t>kakitangan</a:t>
                      </a:r>
                      <a:r>
                        <a:rPr lang="en-MY" sz="2400" dirty="0"/>
                        <a:t> yang </a:t>
                      </a:r>
                      <a:r>
                        <a:rPr lang="en-MY" sz="2400" dirty="0" err="1"/>
                        <a:t>telah</a:t>
                      </a:r>
                      <a:r>
                        <a:rPr lang="en-MY" sz="2400" dirty="0"/>
                        <a:t> </a:t>
                      </a:r>
                      <a:r>
                        <a:rPr lang="en-MY" sz="2400" dirty="0" err="1"/>
                        <a:t>mendapat</a:t>
                      </a:r>
                      <a:r>
                        <a:rPr lang="en-MY" sz="2400" dirty="0"/>
                        <a:t> </a:t>
                      </a:r>
                      <a:r>
                        <a:rPr lang="en-MY" sz="2400" dirty="0" err="1"/>
                        <a:t>kelulusan</a:t>
                      </a:r>
                      <a:r>
                        <a:rPr lang="en-MY" sz="2400" dirty="0"/>
                        <a:t> </a:t>
                      </a:r>
                      <a:r>
                        <a:rPr lang="en-MY" sz="2400" dirty="0" err="1"/>
                        <a:t>menunaikan</a:t>
                      </a:r>
                      <a:r>
                        <a:rPr lang="en-MY" sz="2400" dirty="0"/>
                        <a:t> Haji/Umrah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s-MY" sz="2400" dirty="0"/>
                        <a:t>45 hari berturut-turut termasuk hari rehat dan cuti umum</a:t>
                      </a:r>
                      <a:endParaRPr lang="en-MY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7196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sz="2400" dirty="0" err="1"/>
                        <a:t>Perkhidmatan</a:t>
                      </a:r>
                      <a:r>
                        <a:rPr lang="en-MY" sz="2400" dirty="0"/>
                        <a:t> </a:t>
                      </a:r>
                      <a:r>
                        <a:rPr lang="en-MY" sz="2400" dirty="0" err="1"/>
                        <a:t>Awam</a:t>
                      </a:r>
                      <a:endParaRPr lang="en-MY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s-MY" sz="2400" dirty="0"/>
                        <a:t>Dipilih untuk pertandingan negara / kebangsaan / pertandingan / perkhidmatan komuniti yang diluluskan oleh Kerajaan</a:t>
                      </a:r>
                      <a:endParaRPr lang="en-MY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sz="2400" dirty="0" err="1"/>
                        <a:t>Maksimum</a:t>
                      </a:r>
                      <a:r>
                        <a:rPr lang="en-MY" sz="2400" dirty="0"/>
                        <a:t> 7 </a:t>
                      </a:r>
                      <a:r>
                        <a:rPr lang="en-MY" sz="2400" dirty="0" err="1"/>
                        <a:t>hari</a:t>
                      </a:r>
                      <a:r>
                        <a:rPr lang="en-MY" sz="2400" dirty="0"/>
                        <a:t> </a:t>
                      </a:r>
                      <a:r>
                        <a:rPr lang="en-MY" sz="2400" dirty="0" err="1"/>
                        <a:t>bekerja</a:t>
                      </a:r>
                      <a:endParaRPr lang="en-MY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38135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MY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146074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36591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3562818" y="12904634"/>
            <a:ext cx="824808" cy="676705"/>
          </a:xfrm>
        </p:spPr>
        <p:txBody>
          <a:bodyPr/>
          <a:lstStyle/>
          <a:p>
            <a:r>
              <a:rPr lang="en-US" dirty="0"/>
              <a:t>46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95300" y="274638"/>
            <a:ext cx="21054884" cy="1143000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algn="l"/>
            <a:r>
              <a:rPr lang="en-US" b="1" dirty="0">
                <a:solidFill>
                  <a:schemeClr val="tx1"/>
                </a:solidFill>
              </a:rPr>
              <a:t>1.0 </a:t>
            </a:r>
            <a:r>
              <a:rPr lang="en-US" sz="4400" b="1" dirty="0" err="1">
                <a:solidFill>
                  <a:schemeClr val="tx1"/>
                </a:solidFill>
              </a:rPr>
              <a:t>Contoh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sz="4400" b="1" dirty="0" err="1">
                <a:solidFill>
                  <a:schemeClr val="tx1"/>
                </a:solidFill>
              </a:rPr>
              <a:t>Borang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sz="4400" b="1" dirty="0" err="1">
                <a:solidFill>
                  <a:schemeClr val="tx1"/>
                </a:solidFill>
              </a:rPr>
              <a:t>Permohonan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sz="4400" b="1" dirty="0" err="1">
                <a:solidFill>
                  <a:schemeClr val="tx1"/>
                </a:solidFill>
              </a:rPr>
              <a:t>Cuti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104F13F-4D04-4CC1-8A57-CCDDC5838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7604" y="2089071"/>
            <a:ext cx="9937944" cy="1028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0947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8533389" y="-94944"/>
            <a:ext cx="5352782" cy="651974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852" tIns="121926" rIns="243852" bIns="121926" rtlCol="0" anchor="ctr"/>
          <a:lstStyle/>
          <a:p>
            <a:pPr algn="ctr"/>
            <a:endParaRPr lang="en-US" dirty="0">
              <a:latin typeface="Open Sans Ligh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056883" y="2809124"/>
            <a:ext cx="4311545" cy="2523778"/>
          </a:xfrm>
          <a:prstGeom prst="rect">
            <a:avLst/>
          </a:prstGeom>
        </p:spPr>
        <p:txBody>
          <a:bodyPr wrap="square" lIns="182889" tIns="91445" rIns="182889" bIns="91445">
            <a:spAutoFit/>
          </a:bodyPr>
          <a:lstStyle/>
          <a:p>
            <a:pPr algn="ctr"/>
            <a:r>
              <a:rPr lang="en-US" sz="4300" dirty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The Proposal</a:t>
            </a:r>
          </a:p>
          <a:p>
            <a:pPr algn="ctr"/>
            <a:r>
              <a:rPr lang="en-US" sz="3700" dirty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—</a:t>
            </a:r>
          </a:p>
          <a:p>
            <a:pPr algn="ctr"/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PENGURUSAN SUMBER MANUSIA</a:t>
            </a:r>
            <a:b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 1.0</a:t>
            </a:r>
            <a:endParaRPr lang="en-US" sz="2400" dirty="0">
              <a:solidFill>
                <a:schemeClr val="bg1"/>
              </a:solidFill>
              <a:latin typeface="Open Sans Light"/>
              <a:cs typeface="Open Sans 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3562818" y="13011887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/>
              <a:t>46</a:t>
            </a:fld>
            <a:endParaRPr lang="en-US" dirty="0"/>
          </a:p>
        </p:txBody>
      </p:sp>
      <p:sp>
        <p:nvSpPr>
          <p:cNvPr id="16" name="Shape 2041"/>
          <p:cNvSpPr/>
          <p:nvPr/>
        </p:nvSpPr>
        <p:spPr>
          <a:xfrm>
            <a:off x="20458343" y="585921"/>
            <a:ext cx="1508623" cy="186225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9921" y="90048"/>
                </a:moveTo>
                <a:lnTo>
                  <a:pt x="30000" y="90048"/>
                </a:lnTo>
                <a:cubicBezTo>
                  <a:pt x="27992" y="90048"/>
                  <a:pt x="26692" y="91111"/>
                  <a:pt x="26692" y="92753"/>
                </a:cubicBezTo>
                <a:cubicBezTo>
                  <a:pt x="26692" y="94396"/>
                  <a:pt x="27992" y="95458"/>
                  <a:pt x="30000" y="95458"/>
                </a:cubicBezTo>
                <a:lnTo>
                  <a:pt x="69921" y="95458"/>
                </a:lnTo>
                <a:cubicBezTo>
                  <a:pt x="71929" y="95458"/>
                  <a:pt x="73346" y="94396"/>
                  <a:pt x="73346" y="92753"/>
                </a:cubicBezTo>
                <a:cubicBezTo>
                  <a:pt x="73346" y="91111"/>
                  <a:pt x="71929" y="90048"/>
                  <a:pt x="69921" y="90048"/>
                </a:cubicBezTo>
                <a:close/>
                <a:moveTo>
                  <a:pt x="30000" y="30048"/>
                </a:moveTo>
                <a:lnTo>
                  <a:pt x="46653" y="30048"/>
                </a:lnTo>
                <a:cubicBezTo>
                  <a:pt x="48661" y="30048"/>
                  <a:pt x="49960" y="28985"/>
                  <a:pt x="49960" y="27342"/>
                </a:cubicBezTo>
                <a:cubicBezTo>
                  <a:pt x="49960" y="25700"/>
                  <a:pt x="48661" y="24541"/>
                  <a:pt x="46653" y="24541"/>
                </a:cubicBezTo>
                <a:lnTo>
                  <a:pt x="30000" y="24541"/>
                </a:lnTo>
                <a:cubicBezTo>
                  <a:pt x="27992" y="24541"/>
                  <a:pt x="26692" y="25700"/>
                  <a:pt x="26692" y="27342"/>
                </a:cubicBezTo>
                <a:cubicBezTo>
                  <a:pt x="26692" y="28985"/>
                  <a:pt x="27992" y="30048"/>
                  <a:pt x="30000" y="30048"/>
                </a:cubicBezTo>
                <a:close/>
                <a:moveTo>
                  <a:pt x="90000" y="68212"/>
                </a:moveTo>
                <a:lnTo>
                  <a:pt x="30000" y="68212"/>
                </a:lnTo>
                <a:cubicBezTo>
                  <a:pt x="27992" y="68212"/>
                  <a:pt x="26692" y="69275"/>
                  <a:pt x="26692" y="70917"/>
                </a:cubicBezTo>
                <a:cubicBezTo>
                  <a:pt x="26692" y="72560"/>
                  <a:pt x="27992" y="73623"/>
                  <a:pt x="30000" y="73623"/>
                </a:cubicBezTo>
                <a:lnTo>
                  <a:pt x="90000" y="73623"/>
                </a:lnTo>
                <a:cubicBezTo>
                  <a:pt x="92007" y="73623"/>
                  <a:pt x="93307" y="72560"/>
                  <a:pt x="93307" y="70917"/>
                </a:cubicBezTo>
                <a:cubicBezTo>
                  <a:pt x="93307" y="69275"/>
                  <a:pt x="92007" y="68212"/>
                  <a:pt x="90000" y="68212"/>
                </a:cubicBezTo>
                <a:close/>
                <a:moveTo>
                  <a:pt x="26692" y="49082"/>
                </a:moveTo>
                <a:cubicBezTo>
                  <a:pt x="26692" y="50724"/>
                  <a:pt x="27992" y="51884"/>
                  <a:pt x="30000" y="51884"/>
                </a:cubicBezTo>
                <a:lnTo>
                  <a:pt x="90000" y="51884"/>
                </a:lnTo>
                <a:cubicBezTo>
                  <a:pt x="92007" y="51884"/>
                  <a:pt x="93307" y="50724"/>
                  <a:pt x="93307" y="49082"/>
                </a:cubicBezTo>
                <a:cubicBezTo>
                  <a:pt x="93307" y="47536"/>
                  <a:pt x="92007" y="46376"/>
                  <a:pt x="90000" y="46376"/>
                </a:cubicBezTo>
                <a:lnTo>
                  <a:pt x="30000" y="46376"/>
                </a:lnTo>
                <a:cubicBezTo>
                  <a:pt x="27992" y="46376"/>
                  <a:pt x="26692" y="47536"/>
                  <a:pt x="26692" y="49082"/>
                </a:cubicBezTo>
                <a:close/>
                <a:moveTo>
                  <a:pt x="86692" y="0"/>
                </a:moveTo>
                <a:lnTo>
                  <a:pt x="13346" y="0"/>
                </a:lnTo>
                <a:cubicBezTo>
                  <a:pt x="6023" y="0"/>
                  <a:pt x="0" y="4927"/>
                  <a:pt x="0" y="10917"/>
                </a:cubicBezTo>
                <a:lnTo>
                  <a:pt x="0" y="109082"/>
                </a:lnTo>
                <a:cubicBezTo>
                  <a:pt x="0" y="115072"/>
                  <a:pt x="6023" y="120000"/>
                  <a:pt x="13346" y="120000"/>
                </a:cubicBezTo>
                <a:lnTo>
                  <a:pt x="106653" y="120000"/>
                </a:lnTo>
                <a:cubicBezTo>
                  <a:pt x="113976" y="120000"/>
                  <a:pt x="120000" y="115072"/>
                  <a:pt x="120000" y="109082"/>
                </a:cubicBezTo>
                <a:lnTo>
                  <a:pt x="120000" y="30048"/>
                </a:lnTo>
                <a:lnTo>
                  <a:pt x="86692" y="0"/>
                </a:lnTo>
                <a:close/>
                <a:moveTo>
                  <a:pt x="113267" y="109082"/>
                </a:moveTo>
                <a:cubicBezTo>
                  <a:pt x="113267" y="112077"/>
                  <a:pt x="110314" y="114589"/>
                  <a:pt x="106653" y="114589"/>
                </a:cubicBezTo>
                <a:lnTo>
                  <a:pt x="13346" y="114589"/>
                </a:lnTo>
                <a:cubicBezTo>
                  <a:pt x="9685" y="114589"/>
                  <a:pt x="6614" y="112077"/>
                  <a:pt x="6614" y="109082"/>
                </a:cubicBezTo>
                <a:lnTo>
                  <a:pt x="6614" y="10917"/>
                </a:lnTo>
                <a:cubicBezTo>
                  <a:pt x="6614" y="7922"/>
                  <a:pt x="9685" y="5507"/>
                  <a:pt x="13346" y="5507"/>
                </a:cubicBezTo>
                <a:lnTo>
                  <a:pt x="73346" y="5507"/>
                </a:lnTo>
                <a:lnTo>
                  <a:pt x="73346" y="32753"/>
                </a:lnTo>
                <a:cubicBezTo>
                  <a:pt x="73346" y="35748"/>
                  <a:pt x="76299" y="38260"/>
                  <a:pt x="79960" y="38260"/>
                </a:cubicBezTo>
                <a:lnTo>
                  <a:pt x="113267" y="38260"/>
                </a:lnTo>
                <a:lnTo>
                  <a:pt x="113267" y="109082"/>
                </a:lnTo>
                <a:close/>
                <a:moveTo>
                  <a:pt x="79960" y="32753"/>
                </a:moveTo>
                <a:lnTo>
                  <a:pt x="79960" y="5507"/>
                </a:lnTo>
                <a:lnTo>
                  <a:pt x="83267" y="5507"/>
                </a:lnTo>
                <a:lnTo>
                  <a:pt x="113267" y="32753"/>
                </a:lnTo>
                <a:lnTo>
                  <a:pt x="79960" y="327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1561" y="5372052"/>
            <a:ext cx="2383554" cy="145507"/>
          </a:xfrm>
          <a:prstGeom prst="rect">
            <a:avLst/>
          </a:prstGeom>
        </p:spPr>
      </p:pic>
      <p:sp>
        <p:nvSpPr>
          <p:cNvPr id="18" name="Title 4"/>
          <p:cNvSpPr txBox="1">
            <a:spLocks/>
          </p:cNvSpPr>
          <p:nvPr/>
        </p:nvSpPr>
        <p:spPr>
          <a:xfrm>
            <a:off x="1779372" y="5660330"/>
            <a:ext cx="16754017" cy="5480911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algn="l"/>
            <a:r>
              <a:rPr lang="en-US" sz="5400" b="1" dirty="0">
                <a:solidFill>
                  <a:schemeClr val="tx1"/>
                </a:solidFill>
              </a:rPr>
              <a:t>FAEDAH PERUBATAN/PERGIGIAN/OPTIK</a:t>
            </a:r>
          </a:p>
          <a:p>
            <a:pPr marL="1419225" indent="-95250" algn="l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FAEDAH PERUBATAN</a:t>
            </a:r>
          </a:p>
          <a:p>
            <a:pPr marL="1419225" indent="-95250" algn="l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FAEDAH PERGIGIAN DAN OPTIK</a:t>
            </a:r>
          </a:p>
          <a:p>
            <a:pPr marL="1419225" indent="-95250" algn="l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PERUBATAN DAN HOSPITALISASI</a:t>
            </a:r>
          </a:p>
        </p:txBody>
      </p:sp>
    </p:spTree>
    <p:extLst>
      <p:ext uri="{BB962C8B-B14F-4D97-AF65-F5344CB8AC3E}">
        <p14:creationId xmlns:p14="http://schemas.microsoft.com/office/powerpoint/2010/main" val="6223237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3562818" y="12904634"/>
            <a:ext cx="824808" cy="676705"/>
          </a:xfrm>
        </p:spPr>
        <p:txBody>
          <a:bodyPr/>
          <a:lstStyle/>
          <a:p>
            <a:r>
              <a:rPr lang="en-US" dirty="0"/>
              <a:t>48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95300" y="274638"/>
            <a:ext cx="21054884" cy="1143000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algn="l"/>
            <a:r>
              <a:rPr lang="en-US" b="1" dirty="0">
                <a:solidFill>
                  <a:schemeClr val="tx1"/>
                </a:solidFill>
              </a:rPr>
              <a:t>1.0 </a:t>
            </a:r>
            <a:r>
              <a:rPr lang="en-US" sz="4400" b="1" dirty="0">
                <a:solidFill>
                  <a:schemeClr val="tx1"/>
                </a:solidFill>
              </a:rPr>
              <a:t>FAEDAH PERUBATAN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3D32B6E-25E2-45A7-B286-960ED09E07C2}"/>
              </a:ext>
            </a:extLst>
          </p:cNvPr>
          <p:cNvSpPr txBox="1"/>
          <p:nvPr/>
        </p:nvSpPr>
        <p:spPr>
          <a:xfrm>
            <a:off x="1742537" y="1417638"/>
            <a:ext cx="20289328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MY" sz="4000" b="1" u="sng" dirty="0"/>
              <a:t>SKOP PERLINDUNGAN</a:t>
            </a:r>
          </a:p>
          <a:p>
            <a:pPr algn="just"/>
            <a:r>
              <a:rPr lang="en-MY" dirty="0"/>
              <a:t>     </a:t>
            </a:r>
            <a:r>
              <a:rPr lang="en-MY" sz="3200" dirty="0" err="1"/>
              <a:t>Semua</a:t>
            </a:r>
            <a:r>
              <a:rPr lang="en-MY" sz="3200" dirty="0"/>
              <a:t> </a:t>
            </a:r>
            <a:r>
              <a:rPr lang="en-MY" sz="3200" dirty="0" err="1"/>
              <a:t>kakitangan</a:t>
            </a:r>
            <a:r>
              <a:rPr lang="en-MY" sz="3200" dirty="0"/>
              <a:t> </a:t>
            </a:r>
            <a:r>
              <a:rPr lang="en-MY" sz="3200" dirty="0" err="1"/>
              <a:t>tetap</a:t>
            </a:r>
            <a:r>
              <a:rPr lang="en-MY" sz="3200" dirty="0"/>
              <a:t> </a:t>
            </a:r>
            <a:r>
              <a:rPr lang="en-MY" sz="3200" dirty="0" err="1"/>
              <a:t>dan</a:t>
            </a:r>
            <a:r>
              <a:rPr lang="en-MY" sz="3200" dirty="0"/>
              <a:t> </a:t>
            </a:r>
            <a:r>
              <a:rPr lang="en-MY" sz="3200" dirty="0" err="1"/>
              <a:t>kontrak</a:t>
            </a:r>
            <a:r>
              <a:rPr lang="en-MY" sz="3200" dirty="0"/>
              <a:t> </a:t>
            </a:r>
            <a:r>
              <a:rPr lang="en-MY" sz="3200" dirty="0" err="1"/>
              <a:t>layak</a:t>
            </a:r>
            <a:r>
              <a:rPr lang="en-MY" sz="3200" dirty="0"/>
              <a:t>/</a:t>
            </a:r>
            <a:r>
              <a:rPr lang="en-MY" sz="3200" dirty="0" err="1"/>
              <a:t>berhak</a:t>
            </a:r>
            <a:r>
              <a:rPr lang="en-MY" sz="3200" dirty="0"/>
              <a:t> </a:t>
            </a:r>
            <a:r>
              <a:rPr lang="en-MY" sz="3200" dirty="0" err="1"/>
              <a:t>mendapatkan</a:t>
            </a:r>
            <a:r>
              <a:rPr lang="en-MY" sz="3200" dirty="0"/>
              <a:t> </a:t>
            </a:r>
            <a:r>
              <a:rPr lang="en-MY" sz="3200" dirty="0" err="1"/>
              <a:t>manfaat</a:t>
            </a:r>
            <a:r>
              <a:rPr lang="en-MY" sz="3200" dirty="0"/>
              <a:t> </a:t>
            </a:r>
            <a:r>
              <a:rPr lang="en-MY" sz="3200" dirty="0" err="1"/>
              <a:t>perubatan</a:t>
            </a:r>
            <a:r>
              <a:rPr lang="en-MY" sz="3200" dirty="0"/>
              <a:t> yang </a:t>
            </a:r>
            <a:r>
              <a:rPr lang="en-MY" sz="3200" dirty="0" err="1"/>
              <a:t>disediakan</a:t>
            </a:r>
            <a:r>
              <a:rPr lang="en-MY" sz="3200" dirty="0"/>
              <a:t> </a:t>
            </a:r>
            <a:r>
              <a:rPr lang="en-MY" sz="3200" dirty="0" err="1"/>
              <a:t>oleh</a:t>
            </a:r>
            <a:r>
              <a:rPr lang="en-MY" sz="3200" dirty="0"/>
              <a:t> </a:t>
            </a:r>
            <a:r>
              <a:rPr lang="en-MY" sz="3200" dirty="0" err="1"/>
              <a:t>syarikat</a:t>
            </a:r>
            <a:r>
              <a:rPr lang="en-MY" sz="3200" dirty="0"/>
              <a:t>.</a:t>
            </a:r>
          </a:p>
          <a:p>
            <a:pPr algn="just"/>
            <a:endParaRPr lang="en-MY" sz="3200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MY" sz="4000" b="1" u="sng" dirty="0"/>
              <a:t>SKOP RAWATAN PAKAR</a:t>
            </a:r>
          </a:p>
          <a:p>
            <a:pPr algn="just"/>
            <a:r>
              <a:rPr lang="en-MY" sz="3200" dirty="0"/>
              <a:t>       </a:t>
            </a:r>
            <a:r>
              <a:rPr lang="en-MY" sz="3200" dirty="0" err="1"/>
              <a:t>Semua</a:t>
            </a:r>
            <a:r>
              <a:rPr lang="en-MY" sz="3200" dirty="0"/>
              <a:t> </a:t>
            </a:r>
            <a:r>
              <a:rPr lang="en-MY" sz="3200" dirty="0" err="1"/>
              <a:t>kakitangan</a:t>
            </a:r>
            <a:r>
              <a:rPr lang="en-MY" sz="3200" dirty="0"/>
              <a:t> </a:t>
            </a:r>
            <a:r>
              <a:rPr lang="en-MY" sz="3200" dirty="0" err="1"/>
              <a:t>hanya</a:t>
            </a:r>
            <a:r>
              <a:rPr lang="en-MY" sz="3200" dirty="0"/>
              <a:t> </a:t>
            </a:r>
            <a:r>
              <a:rPr lang="en-MY" sz="3200" dirty="0" err="1"/>
              <a:t>boleh</a:t>
            </a:r>
            <a:r>
              <a:rPr lang="en-MY" sz="3200" dirty="0"/>
              <a:t> </a:t>
            </a:r>
            <a:r>
              <a:rPr lang="en-MY" sz="3200" dirty="0" err="1"/>
              <a:t>mendapatkan</a:t>
            </a:r>
            <a:r>
              <a:rPr lang="en-MY" sz="3200" dirty="0"/>
              <a:t> </a:t>
            </a:r>
            <a:r>
              <a:rPr lang="en-MY" sz="3200" dirty="0" err="1"/>
              <a:t>rawatan</a:t>
            </a:r>
            <a:r>
              <a:rPr lang="en-MY" sz="3200" dirty="0"/>
              <a:t> </a:t>
            </a:r>
            <a:r>
              <a:rPr lang="en-MY" sz="3200" dirty="0" err="1"/>
              <a:t>pakar</a:t>
            </a:r>
            <a:r>
              <a:rPr lang="en-MY" sz="3200" dirty="0"/>
              <a:t> </a:t>
            </a:r>
            <a:r>
              <a:rPr lang="en-MY" sz="3200" dirty="0" err="1"/>
              <a:t>dengan</a:t>
            </a:r>
            <a:r>
              <a:rPr lang="en-MY" sz="3200" dirty="0"/>
              <a:t> </a:t>
            </a:r>
            <a:r>
              <a:rPr lang="en-MY" sz="3200" dirty="0" err="1"/>
              <a:t>pihak</a:t>
            </a:r>
            <a:r>
              <a:rPr lang="en-MY" sz="3200" dirty="0"/>
              <a:t> </a:t>
            </a:r>
            <a:r>
              <a:rPr lang="en-MY" sz="3200" dirty="0" err="1"/>
              <a:t>perubatan</a:t>
            </a:r>
            <a:r>
              <a:rPr lang="en-MY" sz="3200" dirty="0"/>
              <a:t>/</a:t>
            </a:r>
            <a:r>
              <a:rPr lang="en-MY" sz="3200" dirty="0" err="1"/>
              <a:t>klinik</a:t>
            </a:r>
            <a:r>
              <a:rPr lang="en-MY" sz="3200" dirty="0"/>
              <a:t>/hospital yang </a:t>
            </a:r>
            <a:r>
              <a:rPr lang="en-MY" sz="3200" dirty="0" err="1"/>
              <a:t>berdaftar</a:t>
            </a:r>
            <a:endParaRPr lang="en-MY" sz="3200" dirty="0"/>
          </a:p>
          <a:p>
            <a:pPr algn="just"/>
            <a:r>
              <a:rPr lang="en-MY" sz="3200" dirty="0"/>
              <a:t>       </a:t>
            </a:r>
            <a:r>
              <a:rPr lang="en-MY" sz="3200" dirty="0" err="1"/>
              <a:t>sebagai</a:t>
            </a:r>
            <a:r>
              <a:rPr lang="en-MY" sz="3200" dirty="0"/>
              <a:t> panel </a:t>
            </a:r>
            <a:r>
              <a:rPr lang="en-MY" sz="3200" dirty="0" err="1"/>
              <a:t>syarikat</a:t>
            </a:r>
            <a:r>
              <a:rPr lang="en-MY" sz="3200" dirty="0"/>
              <a:t>. </a:t>
            </a:r>
            <a:r>
              <a:rPr lang="en-MY" sz="3200" dirty="0" err="1"/>
              <a:t>Ianya</a:t>
            </a:r>
            <a:r>
              <a:rPr lang="en-MY" sz="3200" dirty="0"/>
              <a:t> </a:t>
            </a:r>
            <a:r>
              <a:rPr lang="en-MY" sz="3200" dirty="0" err="1"/>
              <a:t>tertakluk</a:t>
            </a:r>
            <a:r>
              <a:rPr lang="en-MY" sz="3200" dirty="0"/>
              <a:t> </a:t>
            </a:r>
            <a:r>
              <a:rPr lang="en-MY" sz="3200" dirty="0" err="1"/>
              <a:t>kepada</a:t>
            </a:r>
            <a:r>
              <a:rPr lang="en-MY" sz="3200" dirty="0"/>
              <a:t> </a:t>
            </a:r>
            <a:r>
              <a:rPr lang="en-MY" sz="3200" dirty="0" err="1"/>
              <a:t>terma</a:t>
            </a:r>
            <a:r>
              <a:rPr lang="en-MY" sz="3200" dirty="0"/>
              <a:t> </a:t>
            </a:r>
            <a:r>
              <a:rPr lang="en-MY" sz="3200" dirty="0" err="1"/>
              <a:t>dan</a:t>
            </a:r>
            <a:r>
              <a:rPr lang="en-MY" sz="3200" dirty="0"/>
              <a:t> </a:t>
            </a:r>
            <a:r>
              <a:rPr lang="en-MY" sz="3200" dirty="0" err="1"/>
              <a:t>syarat</a:t>
            </a:r>
            <a:r>
              <a:rPr lang="en-MY" sz="3200" dirty="0"/>
              <a:t> yang </a:t>
            </a:r>
            <a:r>
              <a:rPr lang="en-MY" sz="3200" dirty="0" err="1"/>
              <a:t>ditetapkan</a:t>
            </a:r>
            <a:r>
              <a:rPr lang="en-MY" sz="3200" dirty="0"/>
              <a:t> </a:t>
            </a:r>
            <a:r>
              <a:rPr lang="en-MY" sz="3200" dirty="0" err="1"/>
              <a:t>oleh</a:t>
            </a:r>
            <a:r>
              <a:rPr lang="en-MY" sz="3200" dirty="0"/>
              <a:t> </a:t>
            </a:r>
            <a:r>
              <a:rPr lang="en-MY" sz="3200" dirty="0" err="1"/>
              <a:t>syarikat</a:t>
            </a:r>
            <a:r>
              <a:rPr lang="en-MY" sz="3200" dirty="0"/>
              <a:t>.</a:t>
            </a:r>
          </a:p>
          <a:p>
            <a:pPr algn="just"/>
            <a:endParaRPr lang="en-MY" sz="4000" b="1" u="sng" dirty="0"/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MY" sz="4000" b="1" u="sng" dirty="0"/>
              <a:t>SKOP RAWATAN LUAR (AM)</a:t>
            </a:r>
          </a:p>
          <a:p>
            <a:pPr algn="just"/>
            <a:r>
              <a:rPr lang="en-MY" sz="3200" dirty="0"/>
              <a:t>      </a:t>
            </a:r>
            <a:r>
              <a:rPr lang="en-MY" sz="3200" dirty="0" err="1"/>
              <a:t>Semua</a:t>
            </a:r>
            <a:r>
              <a:rPr lang="en-MY" sz="3200" dirty="0"/>
              <a:t> </a:t>
            </a:r>
            <a:r>
              <a:rPr lang="en-MY" sz="3200" dirty="0" err="1"/>
              <a:t>kakitangan</a:t>
            </a:r>
            <a:r>
              <a:rPr lang="en-MY" sz="3200" dirty="0"/>
              <a:t> </a:t>
            </a:r>
            <a:r>
              <a:rPr lang="en-MY" sz="3200" dirty="0" err="1"/>
              <a:t>berhak</a:t>
            </a:r>
            <a:r>
              <a:rPr lang="en-MY" sz="3200" dirty="0"/>
              <a:t> </a:t>
            </a:r>
            <a:r>
              <a:rPr lang="en-MY" sz="3200" dirty="0" err="1"/>
              <a:t>mendapat</a:t>
            </a:r>
            <a:r>
              <a:rPr lang="en-MY" sz="3200" dirty="0"/>
              <a:t> </a:t>
            </a:r>
            <a:r>
              <a:rPr lang="en-MY" sz="3200" dirty="0" err="1"/>
              <a:t>faedah</a:t>
            </a:r>
            <a:r>
              <a:rPr lang="en-MY" sz="3200" dirty="0"/>
              <a:t> </a:t>
            </a:r>
            <a:r>
              <a:rPr lang="en-MY" sz="3200" dirty="0" err="1"/>
              <a:t>dan</a:t>
            </a:r>
            <a:r>
              <a:rPr lang="en-MY" sz="3200" dirty="0"/>
              <a:t> </a:t>
            </a:r>
            <a:r>
              <a:rPr lang="en-MY" sz="3200" dirty="0" err="1"/>
              <a:t>perkhidmatan</a:t>
            </a:r>
            <a:r>
              <a:rPr lang="en-MY" sz="3200" dirty="0"/>
              <a:t> </a:t>
            </a:r>
            <a:r>
              <a:rPr lang="en-MY" sz="3200" dirty="0" err="1"/>
              <a:t>perubatan</a:t>
            </a:r>
            <a:r>
              <a:rPr lang="en-MY" sz="3200" dirty="0"/>
              <a:t> </a:t>
            </a:r>
            <a:r>
              <a:rPr lang="en-MY" sz="3200" dirty="0" err="1"/>
              <a:t>seperti</a:t>
            </a:r>
            <a:r>
              <a:rPr lang="en-MY" sz="3200" dirty="0"/>
              <a:t> </a:t>
            </a:r>
            <a:r>
              <a:rPr lang="en-MY" sz="3200" dirty="0" err="1"/>
              <a:t>berikut</a:t>
            </a:r>
            <a:r>
              <a:rPr lang="en-MY" sz="3200" dirty="0"/>
              <a:t>:-</a:t>
            </a:r>
            <a:endParaRPr lang="en-MY" sz="4000" b="1" u="sng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F6967939-356D-4417-9195-FDDB1E37D6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004515"/>
              </p:ext>
            </p:extLst>
          </p:nvPr>
        </p:nvGraphicFramePr>
        <p:xfrm>
          <a:off x="2090608" y="7472189"/>
          <a:ext cx="19459576" cy="502784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286376">
                  <a:extLst>
                    <a:ext uri="{9D8B030D-6E8A-4147-A177-3AD203B41FA5}">
                      <a16:colId xmlns="" xmlns:a16="http://schemas.microsoft.com/office/drawing/2014/main" val="2452769694"/>
                    </a:ext>
                  </a:extLst>
                </a:gridCol>
                <a:gridCol w="4443412">
                  <a:extLst>
                    <a:ext uri="{9D8B030D-6E8A-4147-A177-3AD203B41FA5}">
                      <a16:colId xmlns="" xmlns:a16="http://schemas.microsoft.com/office/drawing/2014/main" val="2290645453"/>
                    </a:ext>
                  </a:extLst>
                </a:gridCol>
                <a:gridCol w="4864894">
                  <a:extLst>
                    <a:ext uri="{9D8B030D-6E8A-4147-A177-3AD203B41FA5}">
                      <a16:colId xmlns="" xmlns:a16="http://schemas.microsoft.com/office/drawing/2014/main" val="645982572"/>
                    </a:ext>
                  </a:extLst>
                </a:gridCol>
                <a:gridCol w="4864894">
                  <a:extLst>
                    <a:ext uri="{9D8B030D-6E8A-4147-A177-3AD203B41FA5}">
                      <a16:colId xmlns="" xmlns:a16="http://schemas.microsoft.com/office/drawing/2014/main" val="1545678237"/>
                    </a:ext>
                  </a:extLst>
                </a:gridCol>
              </a:tblGrid>
              <a:tr h="1827447">
                <a:tc>
                  <a:txBody>
                    <a:bodyPr/>
                    <a:lstStyle/>
                    <a:p>
                      <a:pPr algn="ctr"/>
                      <a:r>
                        <a:rPr lang="en-MY" sz="3200" dirty="0"/>
                        <a:t>JAWATAN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200" dirty="0"/>
                        <a:t>PERLINDUNGAN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200" dirty="0"/>
                        <a:t>KELAYAKAN TAHUNAN </a:t>
                      </a:r>
                    </a:p>
                    <a:p>
                      <a:pPr algn="ctr"/>
                      <a:r>
                        <a:rPr lang="en-MY" sz="3200" dirty="0"/>
                        <a:t>(5 TAHUN KE BAWAH)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87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3200" dirty="0"/>
                        <a:t>KELAYAKAN TAHUNAN </a:t>
                      </a:r>
                    </a:p>
                    <a:p>
                      <a:pPr marL="0" marR="0" lvl="0" indent="0" algn="ctr" defTabSz="1087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3200" dirty="0"/>
                        <a:t>(5 TAHUN KE ATAS)</a:t>
                      </a:r>
                    </a:p>
                    <a:p>
                      <a:pPr algn="ctr"/>
                      <a:endParaRPr lang="en-MY" sz="3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67044852"/>
                  </a:ext>
                </a:extLst>
              </a:tr>
              <a:tr h="805759">
                <a:tc>
                  <a:txBody>
                    <a:bodyPr/>
                    <a:lstStyle/>
                    <a:p>
                      <a:pPr algn="ctr"/>
                      <a:r>
                        <a:rPr lang="en-MY" sz="3200" dirty="0"/>
                        <a:t>PENGURUS BESAR KE ATAS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200" dirty="0"/>
                        <a:t>KAKITANGAN DAN AHLI KELUARGA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200" dirty="0"/>
                        <a:t>RM2,000.00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200" dirty="0"/>
                        <a:t>RM2,500.00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19467516"/>
                  </a:ext>
                </a:extLst>
              </a:tr>
              <a:tr h="805759">
                <a:tc>
                  <a:txBody>
                    <a:bodyPr/>
                    <a:lstStyle/>
                    <a:p>
                      <a:pPr algn="ctr"/>
                      <a:r>
                        <a:rPr lang="en-MY" sz="3200" dirty="0"/>
                        <a:t>PENOLONG PENGURUS DAN PENYELIA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200" dirty="0"/>
                        <a:t>KAKITANGAN DAN AHLI KELUARGA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200" dirty="0"/>
                        <a:t>RM1,000.00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200" dirty="0"/>
                        <a:t>RM1,500.00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53117301"/>
                  </a:ext>
                </a:extLst>
              </a:tr>
              <a:tr h="805759">
                <a:tc>
                  <a:txBody>
                    <a:bodyPr/>
                    <a:lstStyle/>
                    <a:p>
                      <a:pPr algn="ctr"/>
                      <a:r>
                        <a:rPr lang="en-MY" sz="3200" dirty="0"/>
                        <a:t>EKSEKUTIF/EKSEKUTIF KANAN KE BAWAH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200" dirty="0"/>
                        <a:t>KAKITANGAN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200" dirty="0"/>
                        <a:t>RM500.00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200" dirty="0"/>
                        <a:t>RM1,000.00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309414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15412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3562818" y="12904634"/>
            <a:ext cx="824808" cy="676705"/>
          </a:xfrm>
        </p:spPr>
        <p:txBody>
          <a:bodyPr/>
          <a:lstStyle/>
          <a:p>
            <a:r>
              <a:rPr lang="en-US" dirty="0"/>
              <a:t>49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95300" y="274638"/>
            <a:ext cx="21054884" cy="1143000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algn="l"/>
            <a:r>
              <a:rPr lang="en-US" b="1" dirty="0">
                <a:solidFill>
                  <a:schemeClr val="tx1"/>
                </a:solidFill>
              </a:rPr>
              <a:t>1.0 </a:t>
            </a:r>
            <a:r>
              <a:rPr lang="en-US" sz="4400" b="1" dirty="0">
                <a:solidFill>
                  <a:schemeClr val="tx1"/>
                </a:solidFill>
              </a:rPr>
              <a:t>FAEDAH PERGIGIAN DAN OPTIK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3D32B6E-25E2-45A7-B286-960ED09E07C2}"/>
              </a:ext>
            </a:extLst>
          </p:cNvPr>
          <p:cNvSpPr txBox="1"/>
          <p:nvPr/>
        </p:nvSpPr>
        <p:spPr>
          <a:xfrm>
            <a:off x="1742537" y="1417638"/>
            <a:ext cx="20289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3200" dirty="0" err="1"/>
              <a:t>Semua</a:t>
            </a:r>
            <a:r>
              <a:rPr lang="en-MY" sz="3200" dirty="0"/>
              <a:t> </a:t>
            </a:r>
            <a:r>
              <a:rPr lang="en-MY" sz="3200" dirty="0" err="1"/>
              <a:t>kakitangan</a:t>
            </a:r>
            <a:r>
              <a:rPr lang="en-MY" sz="3200" dirty="0"/>
              <a:t> </a:t>
            </a:r>
            <a:r>
              <a:rPr lang="en-MY" sz="3200" dirty="0" err="1"/>
              <a:t>berhak</a:t>
            </a:r>
            <a:r>
              <a:rPr lang="en-MY" sz="3200" dirty="0"/>
              <a:t> </a:t>
            </a:r>
            <a:r>
              <a:rPr lang="en-MY" sz="3200" dirty="0" err="1"/>
              <a:t>mendapatkan</a:t>
            </a:r>
            <a:r>
              <a:rPr lang="en-MY" sz="3200" dirty="0"/>
              <a:t> </a:t>
            </a:r>
            <a:r>
              <a:rPr lang="en-MY" sz="3200" dirty="0" err="1"/>
              <a:t>faedah</a:t>
            </a:r>
            <a:r>
              <a:rPr lang="en-MY" sz="3200" dirty="0"/>
              <a:t> </a:t>
            </a:r>
            <a:r>
              <a:rPr lang="en-MY" sz="3200" dirty="0" err="1"/>
              <a:t>perlindungan</a:t>
            </a:r>
            <a:r>
              <a:rPr lang="en-MY" sz="3200" dirty="0"/>
              <a:t> </a:t>
            </a:r>
            <a:r>
              <a:rPr lang="en-MY" sz="3200" dirty="0" err="1"/>
              <a:t>pergigian</a:t>
            </a:r>
            <a:r>
              <a:rPr lang="en-MY" sz="3200" dirty="0"/>
              <a:t> </a:t>
            </a:r>
            <a:r>
              <a:rPr lang="en-MY" sz="3200" dirty="0" err="1"/>
              <a:t>dan</a:t>
            </a:r>
            <a:r>
              <a:rPr lang="en-MY" sz="3200" dirty="0"/>
              <a:t> </a:t>
            </a:r>
            <a:r>
              <a:rPr lang="en-MY" sz="3200" dirty="0" err="1"/>
              <a:t>optik</a:t>
            </a:r>
            <a:r>
              <a:rPr lang="en-MY" sz="3200" dirty="0"/>
              <a:t>. </a:t>
            </a:r>
            <a:r>
              <a:rPr lang="en-MY" sz="3200" dirty="0" err="1"/>
              <a:t>Jadual</a:t>
            </a:r>
            <a:r>
              <a:rPr lang="en-MY" sz="3200" dirty="0"/>
              <a:t> </a:t>
            </a:r>
            <a:r>
              <a:rPr lang="en-MY" sz="3200" dirty="0" err="1"/>
              <a:t>kelayakan</a:t>
            </a:r>
            <a:r>
              <a:rPr lang="en-MY" sz="3200" dirty="0"/>
              <a:t> </a:t>
            </a:r>
            <a:r>
              <a:rPr lang="en-MY" sz="3200" dirty="0" err="1"/>
              <a:t>tahunan</a:t>
            </a:r>
            <a:r>
              <a:rPr lang="en-MY" sz="3200" dirty="0"/>
              <a:t> </a:t>
            </a:r>
            <a:r>
              <a:rPr lang="en-MY" sz="3200" dirty="0" err="1"/>
              <a:t>adalah</a:t>
            </a:r>
            <a:r>
              <a:rPr lang="en-MY" sz="3200" dirty="0"/>
              <a:t> </a:t>
            </a:r>
            <a:r>
              <a:rPr lang="en-MY" sz="3200" dirty="0" err="1"/>
              <a:t>seperti</a:t>
            </a:r>
            <a:r>
              <a:rPr lang="en-MY" sz="3200" dirty="0"/>
              <a:t> </a:t>
            </a:r>
            <a:r>
              <a:rPr lang="en-MY" sz="3200" dirty="0" err="1"/>
              <a:t>berikut</a:t>
            </a:r>
            <a:r>
              <a:rPr lang="en-MY" sz="3200" dirty="0"/>
              <a:t>:-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8EE2C9C9-9412-4586-85D7-0843182638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491500"/>
              </p:ext>
            </p:extLst>
          </p:nvPr>
        </p:nvGraphicFramePr>
        <p:xfrm>
          <a:off x="3758142" y="2891096"/>
          <a:ext cx="16258118" cy="2987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129059">
                  <a:extLst>
                    <a:ext uri="{9D8B030D-6E8A-4147-A177-3AD203B41FA5}">
                      <a16:colId xmlns="" xmlns:a16="http://schemas.microsoft.com/office/drawing/2014/main" val="2444546645"/>
                    </a:ext>
                  </a:extLst>
                </a:gridCol>
                <a:gridCol w="8129059">
                  <a:extLst>
                    <a:ext uri="{9D8B030D-6E8A-4147-A177-3AD203B41FA5}">
                      <a16:colId xmlns="" xmlns:a16="http://schemas.microsoft.com/office/drawing/2014/main" val="28126751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JAWATAN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JUMLAH KELAYAKAN TAHUNAN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54292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3200" dirty="0"/>
                        <a:t>PENGURUS BESAR KE ATAS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RM700.00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35407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3200" dirty="0"/>
                        <a:t>PENOLONG PENGURUS DAN PENYELIA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RM500.00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00858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3200" dirty="0"/>
                        <a:t>EKSEKUTIF/EKSEKUTIF KANAN KE BAWAH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RM300.00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1606036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950CE65-3A85-4473-B364-35E3846BB089}"/>
              </a:ext>
            </a:extLst>
          </p:cNvPr>
          <p:cNvSpPr/>
          <p:nvPr/>
        </p:nvSpPr>
        <p:spPr>
          <a:xfrm>
            <a:off x="1742536" y="6274376"/>
            <a:ext cx="207745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MY" sz="3200" b="1" u="sng" dirty="0"/>
              <a:t>PROSEDUR TUNTUTAN</a:t>
            </a:r>
          </a:p>
          <a:p>
            <a:pPr algn="just"/>
            <a:endParaRPr lang="en-MY" sz="3200" b="1" u="sng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="" xmlns:a16="http://schemas.microsoft.com/office/drawing/2014/main" id="{6EE3D46B-CD0A-4FDF-A01B-3C4E41EFD9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0339392"/>
              </p:ext>
            </p:extLst>
          </p:nvPr>
        </p:nvGraphicFramePr>
        <p:xfrm>
          <a:off x="3078162" y="6266062"/>
          <a:ext cx="18230849" cy="495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2F0A6AFC-6DAC-4D21-9DD7-6479549DF6DD}"/>
              </a:ext>
            </a:extLst>
          </p:cNvPr>
          <p:cNvSpPr/>
          <p:nvPr/>
        </p:nvSpPr>
        <p:spPr>
          <a:xfrm>
            <a:off x="5100110" y="10734874"/>
            <a:ext cx="14916150" cy="1435557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>
                <a:latin typeface="Open Sans Light"/>
              </a:rPr>
              <a:t>TUNTUTAN PERLU DI HANTAR SELEWAT-LEWATNYA PADA ATAU SEBELUM 7HB BAGI BULAN BERIKUTNYA</a:t>
            </a:r>
          </a:p>
        </p:txBody>
      </p:sp>
    </p:spTree>
    <p:extLst>
      <p:ext uri="{BB962C8B-B14F-4D97-AF65-F5344CB8AC3E}">
        <p14:creationId xmlns:p14="http://schemas.microsoft.com/office/powerpoint/2010/main" val="28490725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9073662" y="3507416"/>
            <a:ext cx="6213229" cy="718403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852" tIns="121926" rIns="243852" bIns="121926" rtlCol="0" anchor="ctr"/>
          <a:lstStyle/>
          <a:p>
            <a:pPr algn="ctr"/>
            <a:endParaRPr lang="en-US" dirty="0">
              <a:latin typeface="Open Sans Ligh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689000" y="5383888"/>
            <a:ext cx="4988295" cy="4862880"/>
          </a:xfrm>
          <a:prstGeom prst="rect">
            <a:avLst/>
          </a:prstGeom>
        </p:spPr>
        <p:txBody>
          <a:bodyPr wrap="square" lIns="182889" tIns="91445" rIns="182889" bIns="91445">
            <a:spAutoFit/>
          </a:bodyPr>
          <a:lstStyle/>
          <a:p>
            <a:pPr algn="ctr"/>
            <a:r>
              <a:rPr lang="en-US" sz="4300" dirty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Headquarters</a:t>
            </a:r>
          </a:p>
          <a:p>
            <a:pPr algn="ctr"/>
            <a:r>
              <a:rPr lang="en-US" sz="3700" dirty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—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Open Sans Light"/>
                <a:cs typeface="Open Sans Light"/>
              </a:rPr>
              <a:t>555, </a:t>
            </a:r>
            <a:r>
              <a:rPr lang="en-US" sz="2800" dirty="0" err="1">
                <a:solidFill>
                  <a:schemeClr val="bg1"/>
                </a:solidFill>
                <a:latin typeface="Open Sans Light"/>
                <a:cs typeface="Open Sans Light"/>
              </a:rPr>
              <a:t>Jalan</a:t>
            </a:r>
            <a:r>
              <a:rPr lang="en-US" sz="2800" dirty="0">
                <a:solidFill>
                  <a:schemeClr val="bg1"/>
                </a:solidFill>
                <a:latin typeface="Open Sans Light"/>
                <a:cs typeface="Open Sans Ligh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Open Sans Light"/>
                <a:cs typeface="Open Sans Light"/>
              </a:rPr>
              <a:t>Samudra</a:t>
            </a:r>
            <a:r>
              <a:rPr lang="en-US" sz="2800" dirty="0">
                <a:solidFill>
                  <a:schemeClr val="bg1"/>
                </a:solidFill>
                <a:latin typeface="Open Sans Light"/>
                <a:cs typeface="Open Sans Light"/>
              </a:rPr>
              <a:t> Utara 1,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Open Sans Light"/>
                <a:cs typeface="Open Sans Light"/>
              </a:rPr>
              <a:t>Taman </a:t>
            </a:r>
            <a:r>
              <a:rPr lang="en-US" sz="2800" dirty="0" err="1">
                <a:solidFill>
                  <a:schemeClr val="bg1"/>
                </a:solidFill>
                <a:latin typeface="Open Sans Light"/>
                <a:cs typeface="Open Sans Light"/>
              </a:rPr>
              <a:t>Samudra</a:t>
            </a:r>
            <a:r>
              <a:rPr lang="en-US" sz="2800" dirty="0">
                <a:solidFill>
                  <a:schemeClr val="bg1"/>
                </a:solidFill>
                <a:latin typeface="Open Sans Light"/>
                <a:cs typeface="Open Sans Light"/>
              </a:rPr>
              <a:t>,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Open Sans Light"/>
                <a:cs typeface="Open Sans Light"/>
              </a:rPr>
              <a:t>68100 </a:t>
            </a:r>
            <a:r>
              <a:rPr lang="en-US" sz="2800" dirty="0" err="1">
                <a:solidFill>
                  <a:schemeClr val="bg1"/>
                </a:solidFill>
                <a:latin typeface="Open Sans Light"/>
                <a:cs typeface="Open Sans Light"/>
              </a:rPr>
              <a:t>Batu</a:t>
            </a:r>
            <a:r>
              <a:rPr lang="en-US" sz="2800" dirty="0">
                <a:solidFill>
                  <a:schemeClr val="bg1"/>
                </a:solidFill>
                <a:latin typeface="Open Sans Light"/>
                <a:cs typeface="Open Sans Light"/>
              </a:rPr>
              <a:t> Caves,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Open Sans Light"/>
                <a:cs typeface="Open Sans Light"/>
              </a:rPr>
              <a:t>Selangor, Malaysia.</a:t>
            </a:r>
          </a:p>
          <a:p>
            <a:pPr algn="ctr"/>
            <a:endParaRPr lang="en-US" sz="2800" dirty="0">
              <a:solidFill>
                <a:schemeClr val="bg1"/>
              </a:solidFill>
              <a:latin typeface="Open Sans Light"/>
              <a:cs typeface="Open Sans Light"/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Open Sans Light"/>
                <a:cs typeface="Open Sans Light"/>
              </a:rPr>
              <a:t>Tel: +603-6185 9970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Open Sans Light"/>
                <a:cs typeface="Open Sans Light"/>
              </a:rPr>
              <a:t>Fax: +603-6184 2524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Open Sans Light"/>
                <a:cs typeface="Open Sans Light"/>
              </a:rPr>
              <a:t>Email: info@salihin.com.my</a:t>
            </a:r>
          </a:p>
        </p:txBody>
      </p:sp>
      <p:grpSp>
        <p:nvGrpSpPr>
          <p:cNvPr id="24" name="Group 1"/>
          <p:cNvGrpSpPr>
            <a:grpSpLocks/>
          </p:cNvGrpSpPr>
          <p:nvPr/>
        </p:nvGrpSpPr>
        <p:grpSpPr bwMode="auto">
          <a:xfrm>
            <a:off x="11823279" y="4409102"/>
            <a:ext cx="804438" cy="508000"/>
            <a:chOff x="2228" y="4141"/>
            <a:chExt cx="190" cy="120"/>
          </a:xfrm>
          <a:solidFill>
            <a:schemeClr val="bg1"/>
          </a:solidFill>
        </p:grpSpPr>
        <p:sp>
          <p:nvSpPr>
            <p:cNvPr id="25" name="Freeform 2"/>
            <p:cNvSpPr>
              <a:spLocks noChangeArrowheads="1"/>
            </p:cNvSpPr>
            <p:nvPr/>
          </p:nvSpPr>
          <p:spPr bwMode="auto">
            <a:xfrm>
              <a:off x="2228" y="4141"/>
              <a:ext cx="190" cy="121"/>
            </a:xfrm>
            <a:custGeom>
              <a:avLst/>
              <a:gdLst>
                <a:gd name="T0" fmla="*/ 815 w 844"/>
                <a:gd name="T1" fmla="*/ 535 h 536"/>
                <a:gd name="T2" fmla="*/ 815 w 844"/>
                <a:gd name="T3" fmla="*/ 535 h 536"/>
                <a:gd name="T4" fmla="*/ 36 w 844"/>
                <a:gd name="T5" fmla="*/ 535 h 536"/>
                <a:gd name="T6" fmla="*/ 0 w 844"/>
                <a:gd name="T7" fmla="*/ 517 h 536"/>
                <a:gd name="T8" fmla="*/ 0 w 844"/>
                <a:gd name="T9" fmla="*/ 27 h 536"/>
                <a:gd name="T10" fmla="*/ 36 w 844"/>
                <a:gd name="T11" fmla="*/ 0 h 536"/>
                <a:gd name="T12" fmla="*/ 815 w 844"/>
                <a:gd name="T13" fmla="*/ 0 h 536"/>
                <a:gd name="T14" fmla="*/ 843 w 844"/>
                <a:gd name="T15" fmla="*/ 27 h 536"/>
                <a:gd name="T16" fmla="*/ 843 w 844"/>
                <a:gd name="T17" fmla="*/ 517 h 536"/>
                <a:gd name="T18" fmla="*/ 815 w 844"/>
                <a:gd name="T19" fmla="*/ 535 h 536"/>
                <a:gd name="T20" fmla="*/ 36 w 844"/>
                <a:gd name="T21" fmla="*/ 517 h 536"/>
                <a:gd name="T22" fmla="*/ 36 w 844"/>
                <a:gd name="T23" fmla="*/ 517 h 536"/>
                <a:gd name="T24" fmla="*/ 797 w 844"/>
                <a:gd name="T25" fmla="*/ 517 h 536"/>
                <a:gd name="T26" fmla="*/ 797 w 844"/>
                <a:gd name="T27" fmla="*/ 36 h 536"/>
                <a:gd name="T28" fmla="*/ 36 w 844"/>
                <a:gd name="T29" fmla="*/ 36 h 536"/>
                <a:gd name="T30" fmla="*/ 36 w 844"/>
                <a:gd name="T31" fmla="*/ 517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4" h="536">
                  <a:moveTo>
                    <a:pt x="815" y="535"/>
                  </a:moveTo>
                  <a:lnTo>
                    <a:pt x="815" y="535"/>
                  </a:lnTo>
                  <a:cubicBezTo>
                    <a:pt x="36" y="535"/>
                    <a:pt x="36" y="535"/>
                    <a:pt x="36" y="535"/>
                  </a:cubicBezTo>
                  <a:cubicBezTo>
                    <a:pt x="9" y="535"/>
                    <a:pt x="0" y="526"/>
                    <a:pt x="0" y="51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9"/>
                    <a:pt x="9" y="0"/>
                    <a:pt x="36" y="0"/>
                  </a:cubicBezTo>
                  <a:cubicBezTo>
                    <a:pt x="815" y="0"/>
                    <a:pt x="815" y="0"/>
                    <a:pt x="815" y="0"/>
                  </a:cubicBezTo>
                  <a:cubicBezTo>
                    <a:pt x="824" y="0"/>
                    <a:pt x="843" y="9"/>
                    <a:pt x="843" y="27"/>
                  </a:cubicBezTo>
                  <a:cubicBezTo>
                    <a:pt x="843" y="517"/>
                    <a:pt x="843" y="517"/>
                    <a:pt x="843" y="517"/>
                  </a:cubicBezTo>
                  <a:cubicBezTo>
                    <a:pt x="843" y="526"/>
                    <a:pt x="824" y="535"/>
                    <a:pt x="815" y="535"/>
                  </a:cubicBezTo>
                  <a:close/>
                  <a:moveTo>
                    <a:pt x="36" y="517"/>
                  </a:moveTo>
                  <a:lnTo>
                    <a:pt x="36" y="517"/>
                  </a:lnTo>
                  <a:cubicBezTo>
                    <a:pt x="797" y="517"/>
                    <a:pt x="797" y="517"/>
                    <a:pt x="797" y="517"/>
                  </a:cubicBezTo>
                  <a:cubicBezTo>
                    <a:pt x="797" y="36"/>
                    <a:pt x="797" y="36"/>
                    <a:pt x="797" y="36"/>
                  </a:cubicBezTo>
                  <a:cubicBezTo>
                    <a:pt x="36" y="36"/>
                    <a:pt x="36" y="36"/>
                    <a:pt x="36" y="36"/>
                  </a:cubicBezTo>
                  <a:lnTo>
                    <a:pt x="36" y="51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Freeform 3"/>
            <p:cNvSpPr>
              <a:spLocks noChangeArrowheads="1"/>
            </p:cNvSpPr>
            <p:nvPr/>
          </p:nvSpPr>
          <p:spPr bwMode="auto">
            <a:xfrm>
              <a:off x="2228" y="4197"/>
              <a:ext cx="190" cy="65"/>
            </a:xfrm>
            <a:custGeom>
              <a:avLst/>
              <a:gdLst>
                <a:gd name="T0" fmla="*/ 815 w 844"/>
                <a:gd name="T1" fmla="*/ 290 h 291"/>
                <a:gd name="T2" fmla="*/ 815 w 844"/>
                <a:gd name="T3" fmla="*/ 290 h 291"/>
                <a:gd name="T4" fmla="*/ 36 w 844"/>
                <a:gd name="T5" fmla="*/ 290 h 291"/>
                <a:gd name="T6" fmla="*/ 9 w 844"/>
                <a:gd name="T7" fmla="*/ 290 h 291"/>
                <a:gd name="T8" fmla="*/ 0 w 844"/>
                <a:gd name="T9" fmla="*/ 281 h 291"/>
                <a:gd name="T10" fmla="*/ 272 w 844"/>
                <a:gd name="T11" fmla="*/ 0 h 291"/>
                <a:gd name="T12" fmla="*/ 417 w 844"/>
                <a:gd name="T13" fmla="*/ 145 h 291"/>
                <a:gd name="T14" fmla="*/ 562 w 844"/>
                <a:gd name="T15" fmla="*/ 0 h 291"/>
                <a:gd name="T16" fmla="*/ 843 w 844"/>
                <a:gd name="T17" fmla="*/ 281 h 291"/>
                <a:gd name="T18" fmla="*/ 824 w 844"/>
                <a:gd name="T19" fmla="*/ 290 h 291"/>
                <a:gd name="T20" fmla="*/ 815 w 844"/>
                <a:gd name="T21" fmla="*/ 290 h 291"/>
                <a:gd name="T22" fmla="*/ 272 w 844"/>
                <a:gd name="T23" fmla="*/ 54 h 291"/>
                <a:gd name="T24" fmla="*/ 272 w 844"/>
                <a:gd name="T25" fmla="*/ 54 h 291"/>
                <a:gd name="T26" fmla="*/ 63 w 844"/>
                <a:gd name="T27" fmla="*/ 272 h 291"/>
                <a:gd name="T28" fmla="*/ 779 w 844"/>
                <a:gd name="T29" fmla="*/ 272 h 291"/>
                <a:gd name="T30" fmla="*/ 562 w 844"/>
                <a:gd name="T31" fmla="*/ 54 h 291"/>
                <a:gd name="T32" fmla="*/ 444 w 844"/>
                <a:gd name="T33" fmla="*/ 172 h 291"/>
                <a:gd name="T34" fmla="*/ 408 w 844"/>
                <a:gd name="T35" fmla="*/ 172 h 291"/>
                <a:gd name="T36" fmla="*/ 272 w 844"/>
                <a:gd name="T37" fmla="*/ 54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44" h="291">
                  <a:moveTo>
                    <a:pt x="815" y="290"/>
                  </a:moveTo>
                  <a:lnTo>
                    <a:pt x="815" y="290"/>
                  </a:lnTo>
                  <a:cubicBezTo>
                    <a:pt x="36" y="290"/>
                    <a:pt x="36" y="290"/>
                    <a:pt x="36" y="290"/>
                  </a:cubicBezTo>
                  <a:cubicBezTo>
                    <a:pt x="27" y="290"/>
                    <a:pt x="27" y="290"/>
                    <a:pt x="9" y="290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272" y="0"/>
                    <a:pt x="272" y="0"/>
                    <a:pt x="272" y="0"/>
                  </a:cubicBezTo>
                  <a:cubicBezTo>
                    <a:pt x="417" y="145"/>
                    <a:pt x="417" y="145"/>
                    <a:pt x="417" y="145"/>
                  </a:cubicBezTo>
                  <a:cubicBezTo>
                    <a:pt x="562" y="0"/>
                    <a:pt x="562" y="0"/>
                    <a:pt x="562" y="0"/>
                  </a:cubicBezTo>
                  <a:cubicBezTo>
                    <a:pt x="843" y="281"/>
                    <a:pt x="843" y="281"/>
                    <a:pt x="843" y="281"/>
                  </a:cubicBezTo>
                  <a:cubicBezTo>
                    <a:pt x="824" y="290"/>
                    <a:pt x="824" y="290"/>
                    <a:pt x="824" y="290"/>
                  </a:cubicBezTo>
                  <a:lnTo>
                    <a:pt x="815" y="290"/>
                  </a:lnTo>
                  <a:close/>
                  <a:moveTo>
                    <a:pt x="272" y="54"/>
                  </a:moveTo>
                  <a:lnTo>
                    <a:pt x="272" y="54"/>
                  </a:lnTo>
                  <a:cubicBezTo>
                    <a:pt x="63" y="272"/>
                    <a:pt x="63" y="272"/>
                    <a:pt x="63" y="272"/>
                  </a:cubicBezTo>
                  <a:cubicBezTo>
                    <a:pt x="779" y="272"/>
                    <a:pt x="779" y="272"/>
                    <a:pt x="779" y="272"/>
                  </a:cubicBezTo>
                  <a:cubicBezTo>
                    <a:pt x="562" y="54"/>
                    <a:pt x="562" y="54"/>
                    <a:pt x="562" y="54"/>
                  </a:cubicBezTo>
                  <a:cubicBezTo>
                    <a:pt x="444" y="172"/>
                    <a:pt x="444" y="172"/>
                    <a:pt x="444" y="172"/>
                  </a:cubicBezTo>
                  <a:cubicBezTo>
                    <a:pt x="435" y="190"/>
                    <a:pt x="408" y="190"/>
                    <a:pt x="408" y="172"/>
                  </a:cubicBezTo>
                  <a:lnTo>
                    <a:pt x="272" y="5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Freeform 4"/>
            <p:cNvSpPr>
              <a:spLocks noChangeArrowheads="1"/>
            </p:cNvSpPr>
            <p:nvPr/>
          </p:nvSpPr>
          <p:spPr bwMode="auto">
            <a:xfrm>
              <a:off x="2228" y="4141"/>
              <a:ext cx="190" cy="98"/>
            </a:xfrm>
            <a:custGeom>
              <a:avLst/>
              <a:gdLst>
                <a:gd name="T0" fmla="*/ 417 w 844"/>
                <a:gd name="T1" fmla="*/ 435 h 436"/>
                <a:gd name="T2" fmla="*/ 417 w 844"/>
                <a:gd name="T3" fmla="*/ 435 h 436"/>
                <a:gd name="T4" fmla="*/ 408 w 844"/>
                <a:gd name="T5" fmla="*/ 417 h 436"/>
                <a:gd name="T6" fmla="*/ 0 w 844"/>
                <a:gd name="T7" fmla="*/ 27 h 436"/>
                <a:gd name="T8" fmla="*/ 9 w 844"/>
                <a:gd name="T9" fmla="*/ 9 h 436"/>
                <a:gd name="T10" fmla="*/ 36 w 844"/>
                <a:gd name="T11" fmla="*/ 0 h 436"/>
                <a:gd name="T12" fmla="*/ 815 w 844"/>
                <a:gd name="T13" fmla="*/ 0 h 436"/>
                <a:gd name="T14" fmla="*/ 824 w 844"/>
                <a:gd name="T15" fmla="*/ 9 h 436"/>
                <a:gd name="T16" fmla="*/ 843 w 844"/>
                <a:gd name="T17" fmla="*/ 27 h 436"/>
                <a:gd name="T18" fmla="*/ 444 w 844"/>
                <a:gd name="T19" fmla="*/ 417 h 436"/>
                <a:gd name="T20" fmla="*/ 417 w 844"/>
                <a:gd name="T21" fmla="*/ 435 h 436"/>
                <a:gd name="T22" fmla="*/ 63 w 844"/>
                <a:gd name="T23" fmla="*/ 36 h 436"/>
                <a:gd name="T24" fmla="*/ 63 w 844"/>
                <a:gd name="T25" fmla="*/ 36 h 436"/>
                <a:gd name="T26" fmla="*/ 417 w 844"/>
                <a:gd name="T27" fmla="*/ 390 h 436"/>
                <a:gd name="T28" fmla="*/ 779 w 844"/>
                <a:gd name="T29" fmla="*/ 36 h 436"/>
                <a:gd name="T30" fmla="*/ 63 w 844"/>
                <a:gd name="T31" fmla="*/ 36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4" h="436">
                  <a:moveTo>
                    <a:pt x="417" y="435"/>
                  </a:moveTo>
                  <a:lnTo>
                    <a:pt x="417" y="435"/>
                  </a:lnTo>
                  <a:lnTo>
                    <a:pt x="408" y="417"/>
                  </a:lnTo>
                  <a:cubicBezTo>
                    <a:pt x="0" y="27"/>
                    <a:pt x="0" y="27"/>
                    <a:pt x="0" y="27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27" y="0"/>
                    <a:pt x="27" y="0"/>
                    <a:pt x="36" y="0"/>
                  </a:cubicBezTo>
                  <a:cubicBezTo>
                    <a:pt x="815" y="0"/>
                    <a:pt x="815" y="0"/>
                    <a:pt x="815" y="0"/>
                  </a:cubicBezTo>
                  <a:cubicBezTo>
                    <a:pt x="815" y="0"/>
                    <a:pt x="824" y="0"/>
                    <a:pt x="824" y="9"/>
                  </a:cubicBezTo>
                  <a:cubicBezTo>
                    <a:pt x="843" y="27"/>
                    <a:pt x="843" y="27"/>
                    <a:pt x="843" y="27"/>
                  </a:cubicBezTo>
                  <a:cubicBezTo>
                    <a:pt x="444" y="417"/>
                    <a:pt x="444" y="417"/>
                    <a:pt x="444" y="417"/>
                  </a:cubicBezTo>
                  <a:cubicBezTo>
                    <a:pt x="435" y="417"/>
                    <a:pt x="435" y="435"/>
                    <a:pt x="417" y="435"/>
                  </a:cubicBezTo>
                  <a:close/>
                  <a:moveTo>
                    <a:pt x="63" y="36"/>
                  </a:moveTo>
                  <a:lnTo>
                    <a:pt x="63" y="36"/>
                  </a:lnTo>
                  <a:cubicBezTo>
                    <a:pt x="417" y="390"/>
                    <a:pt x="417" y="390"/>
                    <a:pt x="417" y="390"/>
                  </a:cubicBezTo>
                  <a:cubicBezTo>
                    <a:pt x="779" y="36"/>
                    <a:pt x="779" y="36"/>
                    <a:pt x="779" y="36"/>
                  </a:cubicBezTo>
                  <a:lnTo>
                    <a:pt x="63" y="36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7305" y="11640175"/>
            <a:ext cx="4045941" cy="112432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0043005" y="11317748"/>
            <a:ext cx="4988295" cy="492453"/>
          </a:xfrm>
          <a:prstGeom prst="rect">
            <a:avLst/>
          </a:prstGeom>
        </p:spPr>
        <p:txBody>
          <a:bodyPr wrap="square" lIns="182889" tIns="91445" rIns="182889" bIns="91445">
            <a:spAutoFit/>
          </a:bodyPr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Follow us on social media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3562818" y="13011887"/>
            <a:ext cx="824808" cy="462198"/>
          </a:xfrm>
        </p:spPr>
        <p:txBody>
          <a:bodyPr/>
          <a:lstStyle/>
          <a:p>
            <a:fld id="{C9468CE9-3F3D-1446-A027-4B4CDD3883B0}" type="slidenum">
              <a:rPr lang="en-US" smtClean="0"/>
              <a:t>49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400414" y="953164"/>
            <a:ext cx="21586688" cy="1231118"/>
          </a:xfrm>
          <a:prstGeom prst="rect">
            <a:avLst/>
          </a:prstGeom>
          <a:noFill/>
        </p:spPr>
        <p:txBody>
          <a:bodyPr wrap="square" lIns="243852" tIns="121926" rIns="243852" bIns="121926" rtlCol="0">
            <a:spAutoFit/>
          </a:bodyPr>
          <a:lstStyle/>
          <a:p>
            <a:pPr algn="ctr"/>
            <a:r>
              <a:rPr lang="en-US" sz="6400" b="1" dirty="0">
                <a:solidFill>
                  <a:srgbClr val="C00000"/>
                </a:solidFill>
                <a:latin typeface="Open Sans Light"/>
                <a:cs typeface="Open Sans Light"/>
              </a:rPr>
              <a:t>6.0</a:t>
            </a:r>
            <a:r>
              <a:rPr lang="en-US" sz="6400" dirty="0">
                <a:solidFill>
                  <a:srgbClr val="C00000"/>
                </a:solidFill>
                <a:latin typeface="Open Sans Light"/>
                <a:cs typeface="Open Sans Light"/>
              </a:rPr>
              <a:t> Contact Us</a:t>
            </a:r>
          </a:p>
        </p:txBody>
      </p:sp>
    </p:spTree>
    <p:extLst>
      <p:ext uri="{BB962C8B-B14F-4D97-AF65-F5344CB8AC3E}">
        <p14:creationId xmlns:p14="http://schemas.microsoft.com/office/powerpoint/2010/main" val="2411201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3562818" y="12904634"/>
            <a:ext cx="824808" cy="676705"/>
          </a:xfrm>
        </p:spPr>
        <p:txBody>
          <a:bodyPr/>
          <a:lstStyle/>
          <a:p>
            <a:r>
              <a:rPr lang="en-US" dirty="0"/>
              <a:t>6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95300" y="274638"/>
            <a:ext cx="21054884" cy="1143000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algn="l"/>
            <a:r>
              <a:rPr lang="en-US" sz="4000" b="1" dirty="0">
                <a:solidFill>
                  <a:schemeClr val="tx1"/>
                </a:solidFill>
              </a:rPr>
              <a:t>APA ITU SLIP GAJI?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5B8E01F-8D8C-4756-A720-B068C10865E1}"/>
              </a:ext>
            </a:extLst>
          </p:cNvPr>
          <p:cNvSpPr txBox="1"/>
          <p:nvPr/>
        </p:nvSpPr>
        <p:spPr>
          <a:xfrm>
            <a:off x="495300" y="1668780"/>
            <a:ext cx="22545403" cy="670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MY" dirty="0"/>
              <a:t>Slip </a:t>
            </a:r>
            <a:r>
              <a:rPr lang="en-MY" dirty="0" err="1"/>
              <a:t>gaji</a:t>
            </a:r>
            <a:r>
              <a:rPr lang="en-MY" dirty="0"/>
              <a:t> </a:t>
            </a:r>
            <a:r>
              <a:rPr lang="en-MY" dirty="0" err="1"/>
              <a:t>merupakan</a:t>
            </a:r>
            <a:r>
              <a:rPr lang="en-MY" dirty="0"/>
              <a:t> </a:t>
            </a:r>
            <a:r>
              <a:rPr lang="en-MY" dirty="0" err="1"/>
              <a:t>salinan</a:t>
            </a:r>
            <a:r>
              <a:rPr lang="en-MY" dirty="0"/>
              <a:t> </a:t>
            </a:r>
            <a:r>
              <a:rPr lang="en-MY" dirty="0" err="1"/>
              <a:t>cetakan</a:t>
            </a:r>
            <a:r>
              <a:rPr lang="en-MY" dirty="0"/>
              <a:t> yang </a:t>
            </a:r>
            <a:r>
              <a:rPr lang="en-MY" dirty="0" err="1"/>
              <a:t>diterima</a:t>
            </a:r>
            <a:r>
              <a:rPr lang="en-MY" dirty="0"/>
              <a:t> </a:t>
            </a:r>
            <a:r>
              <a:rPr lang="en-MY" dirty="0" err="1"/>
              <a:t>oleh</a:t>
            </a:r>
            <a:r>
              <a:rPr lang="en-MY" dirty="0"/>
              <a:t> </a:t>
            </a:r>
            <a:r>
              <a:rPr lang="en-MY" dirty="0" err="1"/>
              <a:t>pekerja</a:t>
            </a:r>
            <a:r>
              <a:rPr lang="en-MY" dirty="0"/>
              <a:t> </a:t>
            </a:r>
            <a:r>
              <a:rPr lang="en-MY" dirty="0" err="1"/>
              <a:t>dari</a:t>
            </a:r>
            <a:r>
              <a:rPr lang="en-MY" dirty="0"/>
              <a:t> </a:t>
            </a:r>
            <a:r>
              <a:rPr lang="en-MY" dirty="0" err="1"/>
              <a:t>majikan</a:t>
            </a:r>
            <a:r>
              <a:rPr lang="en-MY" dirty="0"/>
              <a:t>.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MY" dirty="0" err="1"/>
              <a:t>Merupakan</a:t>
            </a:r>
            <a:r>
              <a:rPr lang="en-MY" dirty="0"/>
              <a:t> </a:t>
            </a:r>
            <a:r>
              <a:rPr lang="en-MY" dirty="0" err="1"/>
              <a:t>penyata</a:t>
            </a:r>
            <a:r>
              <a:rPr lang="en-MY" dirty="0"/>
              <a:t> yang </a:t>
            </a:r>
            <a:r>
              <a:rPr lang="en-MY" dirty="0" err="1"/>
              <a:t>menunjukkan</a:t>
            </a:r>
            <a:r>
              <a:rPr lang="en-MY" dirty="0"/>
              <a:t> </a:t>
            </a:r>
            <a:r>
              <a:rPr lang="en-MY" dirty="0" err="1"/>
              <a:t>jumlah</a:t>
            </a:r>
            <a:r>
              <a:rPr lang="en-MY" dirty="0"/>
              <a:t> </a:t>
            </a:r>
            <a:r>
              <a:rPr lang="en-MY" dirty="0" err="1"/>
              <a:t>kasar</a:t>
            </a:r>
            <a:r>
              <a:rPr lang="en-MY" dirty="0"/>
              <a:t> </a:t>
            </a:r>
            <a:r>
              <a:rPr lang="en-MY" dirty="0" err="1"/>
              <a:t>serta</a:t>
            </a:r>
            <a:r>
              <a:rPr lang="en-MY" dirty="0"/>
              <a:t> </a:t>
            </a:r>
            <a:r>
              <a:rPr lang="en-MY" dirty="0" err="1"/>
              <a:t>jumlah</a:t>
            </a:r>
            <a:r>
              <a:rPr lang="en-MY" dirty="0"/>
              <a:t> </a:t>
            </a:r>
            <a:r>
              <a:rPr lang="en-MY" dirty="0" err="1"/>
              <a:t>potongan</a:t>
            </a:r>
            <a:r>
              <a:rPr lang="en-MY" dirty="0"/>
              <a:t> </a:t>
            </a:r>
            <a:r>
              <a:rPr lang="en-MY" dirty="0" err="1"/>
              <a:t>gaji</a:t>
            </a:r>
            <a:r>
              <a:rPr lang="en-MY" dirty="0"/>
              <a:t> </a:t>
            </a:r>
            <a:r>
              <a:rPr lang="en-MY" dirty="0" err="1"/>
              <a:t>pekerja</a:t>
            </a:r>
            <a:r>
              <a:rPr lang="en-MY" dirty="0"/>
              <a:t>.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MY" dirty="0"/>
              <a:t>Maklumat </a:t>
            </a:r>
            <a:r>
              <a:rPr lang="en-MY" dirty="0" err="1"/>
              <a:t>gaji</a:t>
            </a:r>
            <a:r>
              <a:rPr lang="en-MY" dirty="0"/>
              <a:t> </a:t>
            </a:r>
            <a:r>
              <a:rPr lang="en-MY" dirty="0" err="1"/>
              <a:t>merangkumi</a:t>
            </a:r>
            <a:r>
              <a:rPr lang="en-MY" dirty="0"/>
              <a:t>:-</a:t>
            </a:r>
          </a:p>
          <a:p>
            <a:pPr marL="1658944" lvl="1" indent="-571500">
              <a:buFont typeface="Wingdings" panose="05000000000000000000" pitchFamily="2" charset="2"/>
              <a:buChar char="q"/>
            </a:pPr>
            <a:r>
              <a:rPr lang="en-MY" dirty="0" err="1"/>
              <a:t>Menunjukkan</a:t>
            </a:r>
            <a:r>
              <a:rPr lang="en-MY" dirty="0"/>
              <a:t> </a:t>
            </a:r>
            <a:r>
              <a:rPr lang="en-MY" dirty="0" err="1"/>
              <a:t>maklumat</a:t>
            </a:r>
            <a:r>
              <a:rPr lang="en-MY" dirty="0"/>
              <a:t> </a:t>
            </a:r>
            <a:r>
              <a:rPr lang="en-MY" dirty="0" err="1"/>
              <a:t>gaji</a:t>
            </a:r>
            <a:r>
              <a:rPr lang="en-MY" dirty="0"/>
              <a:t> </a:t>
            </a:r>
            <a:r>
              <a:rPr lang="en-MY" dirty="0" err="1"/>
              <a:t>pokok</a:t>
            </a:r>
            <a:r>
              <a:rPr lang="en-MY" dirty="0"/>
              <a:t>, </a:t>
            </a:r>
            <a:r>
              <a:rPr lang="en-MY" dirty="0" err="1"/>
              <a:t>elaun</a:t>
            </a:r>
            <a:r>
              <a:rPr lang="en-MY" dirty="0"/>
              <a:t>, </a:t>
            </a:r>
            <a:r>
              <a:rPr lang="en-MY" dirty="0" err="1"/>
              <a:t>imbuhan</a:t>
            </a:r>
            <a:r>
              <a:rPr lang="en-MY" dirty="0"/>
              <a:t>, </a:t>
            </a:r>
            <a:r>
              <a:rPr lang="en-MY" dirty="0" err="1"/>
              <a:t>bantuan</a:t>
            </a:r>
            <a:r>
              <a:rPr lang="en-MY" dirty="0"/>
              <a:t> </a:t>
            </a:r>
            <a:r>
              <a:rPr lang="en-MY" dirty="0" err="1"/>
              <a:t>sara</a:t>
            </a:r>
            <a:r>
              <a:rPr lang="en-MY" dirty="0"/>
              <a:t> </a:t>
            </a:r>
            <a:r>
              <a:rPr lang="en-MY" dirty="0" err="1"/>
              <a:t>hidup</a:t>
            </a:r>
            <a:r>
              <a:rPr lang="en-MY" dirty="0"/>
              <a:t> (COLA)</a:t>
            </a:r>
          </a:p>
          <a:p>
            <a:pPr marL="1658944" lvl="1" indent="-571500">
              <a:buFont typeface="Wingdings" panose="05000000000000000000" pitchFamily="2" charset="2"/>
              <a:buChar char="q"/>
            </a:pPr>
            <a:r>
              <a:rPr lang="en-MY" dirty="0" err="1"/>
              <a:t>Bahagian</a:t>
            </a:r>
            <a:r>
              <a:rPr lang="en-MY" dirty="0"/>
              <a:t> </a:t>
            </a:r>
            <a:r>
              <a:rPr lang="en-MY" dirty="0" err="1"/>
              <a:t>potongan</a:t>
            </a:r>
            <a:r>
              <a:rPr lang="en-MY" dirty="0"/>
              <a:t>, </a:t>
            </a:r>
            <a:r>
              <a:rPr lang="en-MY" dirty="0" err="1"/>
              <a:t>iaitu</a:t>
            </a:r>
            <a:r>
              <a:rPr lang="en-MY" dirty="0"/>
              <a:t> yang </a:t>
            </a:r>
            <a:r>
              <a:rPr lang="en-MY" dirty="0" err="1"/>
              <a:t>melibatkan</a:t>
            </a:r>
            <a:r>
              <a:rPr lang="en-MY" dirty="0"/>
              <a:t> </a:t>
            </a:r>
            <a:r>
              <a:rPr lang="en-MY" dirty="0" err="1"/>
              <a:t>caruman</a:t>
            </a:r>
            <a:r>
              <a:rPr lang="en-MY" dirty="0"/>
              <a:t> KWSP, PERKESO, PCB, PTPTN, </a:t>
            </a:r>
            <a:r>
              <a:rPr lang="en-MY" dirty="0" err="1"/>
              <a:t>potongan</a:t>
            </a:r>
            <a:endParaRPr lang="en-MY" dirty="0"/>
          </a:p>
          <a:p>
            <a:pPr lvl="1"/>
            <a:r>
              <a:rPr lang="en-MY" dirty="0"/>
              <a:t>     </a:t>
            </a:r>
            <a:r>
              <a:rPr lang="en-MY" dirty="0" err="1"/>
              <a:t>pinjaman</a:t>
            </a:r>
            <a:r>
              <a:rPr lang="en-MY" dirty="0"/>
              <a:t> </a:t>
            </a:r>
            <a:r>
              <a:rPr lang="en-MY" dirty="0" err="1"/>
              <a:t>peribadi</a:t>
            </a:r>
            <a:r>
              <a:rPr lang="en-MY" dirty="0"/>
              <a:t>, </a:t>
            </a:r>
            <a:r>
              <a:rPr lang="en-MY" dirty="0" err="1"/>
              <a:t>potongan</a:t>
            </a:r>
            <a:r>
              <a:rPr lang="en-MY" dirty="0"/>
              <a:t> </a:t>
            </a:r>
            <a:r>
              <a:rPr lang="en-MY" dirty="0" err="1"/>
              <a:t>kelab</a:t>
            </a:r>
            <a:r>
              <a:rPr lang="en-MY" dirty="0"/>
              <a:t> </a:t>
            </a:r>
            <a:r>
              <a:rPr lang="en-MY" dirty="0" err="1"/>
              <a:t>sukan</a:t>
            </a:r>
            <a:r>
              <a:rPr lang="en-MY" dirty="0"/>
              <a:t>,</a:t>
            </a:r>
          </a:p>
          <a:p>
            <a:pPr marL="1658944" lvl="1" indent="-571500">
              <a:buFont typeface="Wingdings" panose="05000000000000000000" pitchFamily="2" charset="2"/>
              <a:buChar char="q"/>
            </a:pPr>
            <a:r>
              <a:rPr lang="en-MY" dirty="0" err="1"/>
              <a:t>Gaji</a:t>
            </a:r>
            <a:r>
              <a:rPr lang="en-MY" dirty="0"/>
              <a:t> </a:t>
            </a:r>
            <a:r>
              <a:rPr lang="en-MY" dirty="0" err="1"/>
              <a:t>bersih</a:t>
            </a:r>
            <a:r>
              <a:rPr lang="en-MY" dirty="0"/>
              <a:t>, yang </a:t>
            </a:r>
            <a:r>
              <a:rPr lang="en-MY" dirty="0" err="1"/>
              <a:t>merujuk</a:t>
            </a:r>
            <a:r>
              <a:rPr lang="en-MY" dirty="0"/>
              <a:t> </a:t>
            </a:r>
            <a:r>
              <a:rPr lang="en-MY" dirty="0" err="1"/>
              <a:t>kepada</a:t>
            </a:r>
            <a:r>
              <a:rPr lang="en-MY" dirty="0"/>
              <a:t> </a:t>
            </a:r>
            <a:r>
              <a:rPr lang="en-MY" dirty="0" err="1"/>
              <a:t>gaji</a:t>
            </a:r>
            <a:r>
              <a:rPr lang="en-MY" dirty="0"/>
              <a:t> </a:t>
            </a:r>
            <a:r>
              <a:rPr lang="en-MY" dirty="0" err="1"/>
              <a:t>sebenar</a:t>
            </a:r>
            <a:r>
              <a:rPr lang="en-MY" dirty="0"/>
              <a:t> yang </a:t>
            </a:r>
            <a:r>
              <a:rPr lang="en-MY" dirty="0" err="1"/>
              <a:t>diterima</a:t>
            </a:r>
            <a:r>
              <a:rPr lang="en-MY" dirty="0"/>
              <a:t> </a:t>
            </a:r>
            <a:r>
              <a:rPr lang="en-MY" dirty="0" err="1"/>
              <a:t>oleh</a:t>
            </a:r>
            <a:r>
              <a:rPr lang="en-MY" dirty="0"/>
              <a:t> </a:t>
            </a:r>
            <a:r>
              <a:rPr lang="en-MY" dirty="0" err="1"/>
              <a:t>pekerja</a:t>
            </a:r>
            <a:r>
              <a:rPr lang="en-MY" dirty="0"/>
              <a:t> </a:t>
            </a:r>
            <a:r>
              <a:rPr lang="en-MY" dirty="0" err="1"/>
              <a:t>setelah</a:t>
            </a:r>
            <a:r>
              <a:rPr lang="en-MY" dirty="0"/>
              <a:t> </a:t>
            </a:r>
            <a:r>
              <a:rPr lang="en-MY" dirty="0" err="1"/>
              <a:t>penolakan</a:t>
            </a:r>
            <a:r>
              <a:rPr lang="en-MY" dirty="0"/>
              <a:t>.</a:t>
            </a:r>
          </a:p>
          <a:p>
            <a:pPr marL="1658944" lvl="1" indent="-571500">
              <a:buFont typeface="Wingdings" panose="05000000000000000000" pitchFamily="2" charset="2"/>
              <a:buChar char="q"/>
            </a:pPr>
            <a:r>
              <a:rPr lang="en-MY" dirty="0" err="1"/>
              <a:t>Jumlah</a:t>
            </a:r>
            <a:r>
              <a:rPr lang="en-MY" dirty="0"/>
              <a:t> </a:t>
            </a:r>
            <a:r>
              <a:rPr lang="en-MY" dirty="0" err="1"/>
              <a:t>cuti</a:t>
            </a:r>
            <a:r>
              <a:rPr lang="en-MY" dirty="0"/>
              <a:t> </a:t>
            </a:r>
            <a:r>
              <a:rPr lang="en-MY" dirty="0" err="1"/>
              <a:t>tahunan</a:t>
            </a:r>
            <a:r>
              <a:rPr lang="en-MY" dirty="0"/>
              <a:t> </a:t>
            </a:r>
            <a:r>
              <a:rPr lang="en-MY" dirty="0" err="1"/>
              <a:t>beserta</a:t>
            </a:r>
            <a:r>
              <a:rPr lang="en-MY" dirty="0"/>
              <a:t> </a:t>
            </a:r>
            <a:r>
              <a:rPr lang="en-MY" dirty="0" err="1"/>
              <a:t>baki</a:t>
            </a:r>
            <a:r>
              <a:rPr lang="en-MY" dirty="0"/>
              <a:t> </a:t>
            </a:r>
          </a:p>
          <a:p>
            <a:pPr marL="1658944" lvl="1" indent="-571500">
              <a:buFont typeface="Wingdings" panose="05000000000000000000" pitchFamily="2" charset="2"/>
              <a:buChar char="q"/>
            </a:pPr>
            <a:r>
              <a:rPr lang="en-MY" dirty="0" err="1"/>
              <a:t>Jumah</a:t>
            </a:r>
            <a:r>
              <a:rPr lang="en-MY" dirty="0"/>
              <a:t> </a:t>
            </a:r>
            <a:r>
              <a:rPr lang="en-MY" dirty="0" err="1"/>
              <a:t>elaun</a:t>
            </a:r>
            <a:r>
              <a:rPr lang="en-MY" dirty="0"/>
              <a:t> </a:t>
            </a:r>
            <a:r>
              <a:rPr lang="en-MY" dirty="0" err="1"/>
              <a:t>perubatan</a:t>
            </a:r>
            <a:r>
              <a:rPr lang="en-MY" dirty="0"/>
              <a:t> </a:t>
            </a:r>
            <a:r>
              <a:rPr lang="en-MY" dirty="0" err="1"/>
              <a:t>beserta</a:t>
            </a:r>
            <a:r>
              <a:rPr lang="en-MY" dirty="0"/>
              <a:t> </a:t>
            </a:r>
            <a:r>
              <a:rPr lang="en-MY" dirty="0" err="1"/>
              <a:t>baki</a:t>
            </a:r>
            <a:endParaRPr lang="en-MY" dirty="0"/>
          </a:p>
          <a:p>
            <a:pPr marL="1658944" lvl="1" indent="-571500">
              <a:buFont typeface="Wingdings" panose="05000000000000000000" pitchFamily="2" charset="2"/>
              <a:buChar char="q"/>
            </a:pPr>
            <a:r>
              <a:rPr lang="en-MY" dirty="0" err="1"/>
              <a:t>Jumlah</a:t>
            </a:r>
            <a:r>
              <a:rPr lang="en-MY" dirty="0"/>
              <a:t> </a:t>
            </a:r>
            <a:r>
              <a:rPr lang="en-MY" dirty="0" err="1"/>
              <a:t>cuti</a:t>
            </a:r>
            <a:r>
              <a:rPr lang="en-MY" dirty="0"/>
              <a:t> </a:t>
            </a:r>
            <a:r>
              <a:rPr lang="en-MY" dirty="0" err="1"/>
              <a:t>sakit</a:t>
            </a:r>
            <a:r>
              <a:rPr lang="en-MY" dirty="0"/>
              <a:t> </a:t>
            </a:r>
            <a:r>
              <a:rPr lang="en-MY" dirty="0" err="1"/>
              <a:t>beserta</a:t>
            </a:r>
            <a:r>
              <a:rPr lang="en-MY" dirty="0"/>
              <a:t> </a:t>
            </a:r>
            <a:r>
              <a:rPr lang="en-MY" dirty="0" err="1"/>
              <a:t>baki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5359494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7249" y="5751004"/>
            <a:ext cx="7432431" cy="15451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24183" y="7486502"/>
            <a:ext cx="21586688" cy="1446562"/>
          </a:xfrm>
          <a:prstGeom prst="rect">
            <a:avLst/>
          </a:prstGeom>
          <a:noFill/>
        </p:spPr>
        <p:txBody>
          <a:bodyPr wrap="square" lIns="243852" tIns="121926" rIns="243852" bIns="121926" rtlCol="0">
            <a:spAutoFit/>
          </a:bodyPr>
          <a:lstStyle/>
          <a:p>
            <a:pPr algn="ctr"/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www.salihin.com.my | www.salihinpremier.com</a:t>
            </a:r>
          </a:p>
          <a:p>
            <a:pPr algn="ctr"/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2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Careline</a:t>
            </a:r>
            <a:r>
              <a:rPr 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1 300 88 5678 </a:t>
            </a:r>
          </a:p>
        </p:txBody>
      </p:sp>
    </p:spTree>
    <p:extLst>
      <p:ext uri="{BB962C8B-B14F-4D97-AF65-F5344CB8AC3E}">
        <p14:creationId xmlns:p14="http://schemas.microsoft.com/office/powerpoint/2010/main" val="275636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3562818" y="12904634"/>
            <a:ext cx="824808" cy="676705"/>
          </a:xfrm>
        </p:spPr>
        <p:txBody>
          <a:bodyPr/>
          <a:lstStyle/>
          <a:p>
            <a:r>
              <a:rPr lang="en-US" dirty="0"/>
              <a:t>7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95300" y="274638"/>
            <a:ext cx="21054884" cy="1143000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algn="l"/>
            <a:r>
              <a:rPr lang="en-US" sz="4000" b="1" dirty="0">
                <a:solidFill>
                  <a:schemeClr val="tx1"/>
                </a:solidFill>
              </a:rPr>
              <a:t>JENIS – JENIS POTONGAN DALAM PENGGAJIAN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051E3B3-6AA2-4C35-B0B5-6748580A8104}"/>
              </a:ext>
            </a:extLst>
          </p:cNvPr>
          <p:cNvSpPr txBox="1"/>
          <p:nvPr/>
        </p:nvSpPr>
        <p:spPr>
          <a:xfrm>
            <a:off x="495300" y="1417638"/>
            <a:ext cx="21923181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dirty="0" err="1"/>
              <a:t>Gaji</a:t>
            </a:r>
            <a:r>
              <a:rPr lang="en-MY" dirty="0"/>
              <a:t> </a:t>
            </a:r>
            <a:r>
              <a:rPr lang="en-MY" dirty="0" err="1"/>
              <a:t>seseorang</a:t>
            </a:r>
            <a:r>
              <a:rPr lang="en-MY" dirty="0"/>
              <a:t> </a:t>
            </a:r>
            <a:r>
              <a:rPr lang="en-MY" dirty="0" err="1"/>
              <a:t>pekerja</a:t>
            </a:r>
            <a:r>
              <a:rPr lang="en-MY" dirty="0"/>
              <a:t> </a:t>
            </a:r>
            <a:r>
              <a:rPr lang="en-MY" dirty="0" err="1"/>
              <a:t>akan</a:t>
            </a:r>
            <a:r>
              <a:rPr lang="en-MY" dirty="0"/>
              <a:t> </a:t>
            </a:r>
            <a:r>
              <a:rPr lang="en-MY" dirty="0" err="1"/>
              <a:t>dikenakan</a:t>
            </a:r>
            <a:r>
              <a:rPr lang="en-MY" dirty="0"/>
              <a:t> </a:t>
            </a:r>
            <a:r>
              <a:rPr lang="en-MY" dirty="0" err="1"/>
              <a:t>beberapa</a:t>
            </a:r>
            <a:r>
              <a:rPr lang="en-MY" dirty="0"/>
              <a:t> </a:t>
            </a:r>
            <a:r>
              <a:rPr lang="en-MY" dirty="0" err="1"/>
              <a:t>potongan</a:t>
            </a:r>
            <a:r>
              <a:rPr lang="en-MY" dirty="0"/>
              <a:t> yang </a:t>
            </a:r>
            <a:r>
              <a:rPr lang="en-MY" dirty="0" err="1"/>
              <a:t>terdiri</a:t>
            </a:r>
            <a:r>
              <a:rPr lang="en-MY" dirty="0"/>
              <a:t> </a:t>
            </a:r>
            <a:r>
              <a:rPr lang="en-MY" dirty="0" err="1"/>
              <a:t>daripada</a:t>
            </a:r>
            <a:r>
              <a:rPr lang="en-MY" dirty="0"/>
              <a:t> </a:t>
            </a:r>
            <a:r>
              <a:rPr lang="en-MY" dirty="0" err="1"/>
              <a:t>potongan</a:t>
            </a:r>
            <a:r>
              <a:rPr lang="en-MY" dirty="0"/>
              <a:t> WAJIB</a:t>
            </a:r>
          </a:p>
          <a:p>
            <a:r>
              <a:rPr lang="en-MY" dirty="0" err="1"/>
              <a:t>atau</a:t>
            </a:r>
            <a:r>
              <a:rPr lang="en-MY" dirty="0"/>
              <a:t> </a:t>
            </a:r>
            <a:r>
              <a:rPr lang="en-MY" dirty="0" err="1"/>
              <a:t>potongan</a:t>
            </a:r>
            <a:r>
              <a:rPr lang="en-MY" dirty="0"/>
              <a:t> SUKARELA.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36D3A6B1-C07F-4BE7-A0EF-2D38DAC298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844787"/>
              </p:ext>
            </p:extLst>
          </p:nvPr>
        </p:nvGraphicFramePr>
        <p:xfrm>
          <a:off x="1949979" y="3229650"/>
          <a:ext cx="20200281" cy="923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4771">
                  <a:extLst>
                    <a:ext uri="{9D8B030D-6E8A-4147-A177-3AD203B41FA5}">
                      <a16:colId xmlns="" xmlns:a16="http://schemas.microsoft.com/office/drawing/2014/main" val="2251323407"/>
                    </a:ext>
                  </a:extLst>
                </a:gridCol>
                <a:gridCol w="5400675">
                  <a:extLst>
                    <a:ext uri="{9D8B030D-6E8A-4147-A177-3AD203B41FA5}">
                      <a16:colId xmlns="" xmlns:a16="http://schemas.microsoft.com/office/drawing/2014/main" val="2996094676"/>
                    </a:ext>
                  </a:extLst>
                </a:gridCol>
                <a:gridCol w="13034835">
                  <a:extLst>
                    <a:ext uri="{9D8B030D-6E8A-4147-A177-3AD203B41FA5}">
                      <a16:colId xmlns="" xmlns:a16="http://schemas.microsoft.com/office/drawing/2014/main" val="21644045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3600" dirty="0"/>
                        <a:t>BIL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600" dirty="0"/>
                        <a:t>JENIS POTONGAN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600" dirty="0"/>
                        <a:t>PENERANGAN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77105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3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600" dirty="0"/>
                        <a:t>KWSP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MY" sz="3600" dirty="0"/>
                        <a:t>Kumpulan Wang </a:t>
                      </a:r>
                      <a:r>
                        <a:rPr lang="en-MY" sz="3600" dirty="0" err="1"/>
                        <a:t>Simpanan</a:t>
                      </a:r>
                      <a:r>
                        <a:rPr lang="en-MY" sz="3600" dirty="0"/>
                        <a:t> </a:t>
                      </a:r>
                      <a:r>
                        <a:rPr lang="en-MY" sz="3600" dirty="0" err="1"/>
                        <a:t>Pekerja</a:t>
                      </a:r>
                      <a:r>
                        <a:rPr lang="en-MY" sz="3600" dirty="0"/>
                        <a:t>, </a:t>
                      </a:r>
                      <a:r>
                        <a:rPr lang="en-MY" sz="3600" dirty="0" err="1"/>
                        <a:t>caruman</a:t>
                      </a:r>
                      <a:r>
                        <a:rPr lang="en-MY" sz="3600" dirty="0"/>
                        <a:t> </a:t>
                      </a:r>
                      <a:r>
                        <a:rPr lang="en-MY" sz="3600" dirty="0" err="1"/>
                        <a:t>kepada</a:t>
                      </a:r>
                      <a:r>
                        <a:rPr lang="en-MY" sz="3600" dirty="0"/>
                        <a:t> KWSP </a:t>
                      </a:r>
                      <a:r>
                        <a:rPr lang="en-MY" sz="3600" dirty="0" err="1"/>
                        <a:t>merupakan</a:t>
                      </a:r>
                      <a:r>
                        <a:rPr lang="en-MY" sz="3600" dirty="0"/>
                        <a:t> </a:t>
                      </a:r>
                      <a:r>
                        <a:rPr lang="en-MY" sz="3600" dirty="0" err="1"/>
                        <a:t>potongan</a:t>
                      </a:r>
                      <a:r>
                        <a:rPr lang="en-MY" sz="3600" dirty="0"/>
                        <a:t> yang </a:t>
                      </a:r>
                      <a:r>
                        <a:rPr lang="en-MY" sz="3600" dirty="0" err="1"/>
                        <a:t>diwajibkan</a:t>
                      </a:r>
                      <a:r>
                        <a:rPr lang="en-MY" sz="3600" dirty="0"/>
                        <a:t> </a:t>
                      </a:r>
                      <a:r>
                        <a:rPr lang="en-MY" sz="3600" dirty="0" err="1"/>
                        <a:t>oleh</a:t>
                      </a:r>
                      <a:r>
                        <a:rPr lang="en-MY" sz="3600" dirty="0"/>
                        <a:t> </a:t>
                      </a:r>
                      <a:r>
                        <a:rPr lang="en-MY" sz="3600" dirty="0" err="1"/>
                        <a:t>kerajaan</a:t>
                      </a:r>
                      <a:r>
                        <a:rPr lang="en-MY" sz="3600" dirty="0"/>
                        <a:t> </a:t>
                      </a:r>
                      <a:r>
                        <a:rPr lang="en-MY" sz="3600" dirty="0" err="1"/>
                        <a:t>bagi</a:t>
                      </a:r>
                      <a:r>
                        <a:rPr lang="en-MY" sz="3600" dirty="0"/>
                        <a:t> </a:t>
                      </a:r>
                      <a:r>
                        <a:rPr lang="en-MY" sz="3600" dirty="0" err="1"/>
                        <a:t>pekerja</a:t>
                      </a:r>
                      <a:r>
                        <a:rPr lang="en-MY" sz="3600" dirty="0"/>
                        <a:t> </a:t>
                      </a:r>
                      <a:r>
                        <a:rPr lang="en-MY" sz="3600" dirty="0" err="1"/>
                        <a:t>swasta</a:t>
                      </a:r>
                      <a:r>
                        <a:rPr lang="en-MY" sz="3600" dirty="0"/>
                        <a:t> </a:t>
                      </a:r>
                      <a:r>
                        <a:rPr lang="en-MY" sz="3600" dirty="0" err="1"/>
                        <a:t>mahupun</a:t>
                      </a:r>
                      <a:r>
                        <a:rPr lang="en-MY" sz="3600" dirty="0"/>
                        <a:t> </a:t>
                      </a:r>
                      <a:r>
                        <a:rPr lang="en-MY" sz="3600" dirty="0" err="1"/>
                        <a:t>sektor</a:t>
                      </a:r>
                      <a:r>
                        <a:rPr lang="en-MY" sz="3600" dirty="0"/>
                        <a:t> </a:t>
                      </a:r>
                      <a:r>
                        <a:rPr lang="en-MY" sz="3600" dirty="0" err="1"/>
                        <a:t>awam</a:t>
                      </a:r>
                      <a:r>
                        <a:rPr lang="en-MY" sz="3600" dirty="0"/>
                        <a:t> yang </a:t>
                      </a:r>
                      <a:r>
                        <a:rPr lang="en-MY" sz="3600" dirty="0" err="1"/>
                        <a:t>memilih</a:t>
                      </a:r>
                      <a:r>
                        <a:rPr lang="en-MY" sz="3600" dirty="0"/>
                        <a:t> skim KWSP.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12346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3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600" dirty="0"/>
                        <a:t>PERKESO/SOCSO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MY" sz="3600" dirty="0" err="1"/>
                        <a:t>Mengikut</a:t>
                      </a:r>
                      <a:r>
                        <a:rPr lang="en-MY" sz="3600" dirty="0"/>
                        <a:t> </a:t>
                      </a:r>
                      <a:r>
                        <a:rPr lang="en-MY" sz="3600" dirty="0" err="1"/>
                        <a:t>Akta</a:t>
                      </a:r>
                      <a:r>
                        <a:rPr lang="en-MY" sz="3600" dirty="0"/>
                        <a:t> </a:t>
                      </a:r>
                      <a:r>
                        <a:rPr lang="en-MY" sz="3600" dirty="0" err="1"/>
                        <a:t>Keselamatan</a:t>
                      </a:r>
                      <a:r>
                        <a:rPr lang="en-MY" sz="3600" dirty="0"/>
                        <a:t> </a:t>
                      </a:r>
                      <a:r>
                        <a:rPr lang="en-MY" sz="3600" dirty="0" err="1"/>
                        <a:t>Sosial</a:t>
                      </a:r>
                      <a:r>
                        <a:rPr lang="en-MY" sz="3600" dirty="0"/>
                        <a:t> </a:t>
                      </a:r>
                      <a:r>
                        <a:rPr lang="en-MY" sz="3600" dirty="0" err="1"/>
                        <a:t>Pekerja</a:t>
                      </a:r>
                      <a:r>
                        <a:rPr lang="en-MY" sz="3600" dirty="0"/>
                        <a:t> 1969, </a:t>
                      </a:r>
                      <a:r>
                        <a:rPr lang="en-MY" sz="3600" dirty="0" err="1"/>
                        <a:t>semua</a:t>
                      </a:r>
                      <a:r>
                        <a:rPr lang="en-MY" sz="3600" dirty="0"/>
                        <a:t> </a:t>
                      </a:r>
                      <a:r>
                        <a:rPr lang="en-MY" sz="3600" dirty="0" err="1"/>
                        <a:t>majikan</a:t>
                      </a:r>
                      <a:r>
                        <a:rPr lang="en-MY" sz="3600" dirty="0"/>
                        <a:t> yang </a:t>
                      </a:r>
                      <a:r>
                        <a:rPr lang="en-MY" sz="3600" dirty="0" err="1"/>
                        <a:t>mempunyai</a:t>
                      </a:r>
                      <a:r>
                        <a:rPr lang="en-MY" sz="3600" dirty="0"/>
                        <a:t> </a:t>
                      </a:r>
                      <a:r>
                        <a:rPr lang="en-MY" sz="3600" dirty="0" err="1"/>
                        <a:t>seorang</a:t>
                      </a:r>
                      <a:r>
                        <a:rPr lang="en-MY" sz="3600" dirty="0"/>
                        <a:t> </a:t>
                      </a:r>
                      <a:r>
                        <a:rPr lang="en-MY" sz="3600" dirty="0" err="1"/>
                        <a:t>atau</a:t>
                      </a:r>
                      <a:r>
                        <a:rPr lang="en-MY" sz="3600" dirty="0"/>
                        <a:t> </a:t>
                      </a:r>
                      <a:r>
                        <a:rPr lang="en-MY" sz="3600" dirty="0" err="1"/>
                        <a:t>lebih</a:t>
                      </a:r>
                      <a:r>
                        <a:rPr lang="en-MY" sz="3600" dirty="0"/>
                        <a:t> </a:t>
                      </a:r>
                      <a:r>
                        <a:rPr lang="en-MY" sz="3600" dirty="0" err="1"/>
                        <a:t>pekerja</a:t>
                      </a:r>
                      <a:r>
                        <a:rPr lang="en-MY" sz="3600" dirty="0"/>
                        <a:t> </a:t>
                      </a:r>
                      <a:r>
                        <a:rPr lang="en-MY" sz="3600" dirty="0" err="1"/>
                        <a:t>diwajibkan</a:t>
                      </a:r>
                      <a:r>
                        <a:rPr lang="en-MY" sz="3600" dirty="0"/>
                        <a:t> </a:t>
                      </a:r>
                      <a:r>
                        <a:rPr lang="en-MY" sz="3600" dirty="0" err="1"/>
                        <a:t>mendaftar</a:t>
                      </a:r>
                      <a:r>
                        <a:rPr lang="en-MY" sz="3600" dirty="0"/>
                        <a:t> </a:t>
                      </a:r>
                      <a:r>
                        <a:rPr lang="en-MY" sz="3600" dirty="0" err="1"/>
                        <a:t>pekerjanya</a:t>
                      </a:r>
                      <a:r>
                        <a:rPr lang="en-MY" sz="3600" dirty="0"/>
                        <a:t> </a:t>
                      </a:r>
                      <a:r>
                        <a:rPr lang="en-MY" sz="3600" dirty="0" err="1"/>
                        <a:t>dengan</a:t>
                      </a:r>
                      <a:r>
                        <a:rPr lang="en-MY" sz="3600" dirty="0"/>
                        <a:t> PERKESO. </a:t>
                      </a:r>
                      <a:r>
                        <a:rPr lang="en-MY" sz="3600" dirty="0" err="1"/>
                        <a:t>Perlindungan</a:t>
                      </a:r>
                      <a:r>
                        <a:rPr lang="en-MY" sz="3600" dirty="0"/>
                        <a:t> </a:t>
                      </a:r>
                      <a:r>
                        <a:rPr lang="en-MY" sz="3600" dirty="0" err="1"/>
                        <a:t>ini</a:t>
                      </a:r>
                      <a:r>
                        <a:rPr lang="en-MY" sz="3600" dirty="0"/>
                        <a:t> </a:t>
                      </a:r>
                      <a:r>
                        <a:rPr lang="en-MY" sz="3600" dirty="0" err="1"/>
                        <a:t>hanya</a:t>
                      </a:r>
                      <a:r>
                        <a:rPr lang="en-MY" sz="3600" dirty="0"/>
                        <a:t> </a:t>
                      </a:r>
                      <a:r>
                        <a:rPr lang="en-MY" sz="3600" dirty="0" err="1"/>
                        <a:t>untuk</a:t>
                      </a:r>
                      <a:r>
                        <a:rPr lang="en-MY" sz="3600" dirty="0"/>
                        <a:t> </a:t>
                      </a:r>
                      <a:r>
                        <a:rPr lang="en-MY" sz="3600" dirty="0" err="1"/>
                        <a:t>pekerja</a:t>
                      </a:r>
                      <a:r>
                        <a:rPr lang="en-MY" sz="3600" dirty="0"/>
                        <a:t> </a:t>
                      </a:r>
                      <a:r>
                        <a:rPr lang="en-MY" sz="3600" dirty="0" err="1"/>
                        <a:t>waganegara</a:t>
                      </a:r>
                      <a:r>
                        <a:rPr lang="en-MY" sz="3600" dirty="0"/>
                        <a:t> Malaysia </a:t>
                      </a:r>
                      <a:r>
                        <a:rPr lang="en-MY" sz="3600" dirty="0" err="1"/>
                        <a:t>atau</a:t>
                      </a:r>
                      <a:r>
                        <a:rPr lang="en-MY" sz="3600" dirty="0"/>
                        <a:t> </a:t>
                      </a:r>
                      <a:r>
                        <a:rPr lang="en-MY" sz="3600" dirty="0" err="1"/>
                        <a:t>pemastautin</a:t>
                      </a:r>
                      <a:r>
                        <a:rPr lang="en-MY" sz="3600" dirty="0"/>
                        <a:t> </a:t>
                      </a:r>
                      <a:r>
                        <a:rPr lang="en-MY" sz="3600" dirty="0" err="1"/>
                        <a:t>tetap</a:t>
                      </a:r>
                      <a:r>
                        <a:rPr lang="en-MY" sz="3600" dirty="0"/>
                        <a:t> </a:t>
                      </a:r>
                      <a:r>
                        <a:rPr lang="en-MY" sz="3600" dirty="0" err="1"/>
                        <a:t>sahaja</a:t>
                      </a:r>
                      <a:r>
                        <a:rPr lang="en-MY" sz="36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87163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3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600" dirty="0"/>
                        <a:t>POTONGAN CUKAI BERJADUAL (PCB)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MY" sz="3600" dirty="0" err="1"/>
                        <a:t>Potongan</a:t>
                      </a:r>
                      <a:r>
                        <a:rPr lang="en-MY" sz="3600" dirty="0"/>
                        <a:t> </a:t>
                      </a:r>
                      <a:r>
                        <a:rPr lang="en-MY" sz="3600" dirty="0" err="1"/>
                        <a:t>cukai</a:t>
                      </a:r>
                      <a:r>
                        <a:rPr lang="en-MY" sz="3600" dirty="0"/>
                        <a:t> </a:t>
                      </a:r>
                      <a:r>
                        <a:rPr lang="en-MY" sz="3600" dirty="0" err="1"/>
                        <a:t>pendapatan</a:t>
                      </a:r>
                      <a:r>
                        <a:rPr lang="en-MY" sz="3600" dirty="0"/>
                        <a:t> </a:t>
                      </a:r>
                      <a:r>
                        <a:rPr lang="en-MY" sz="3600" dirty="0" err="1"/>
                        <a:t>daripada</a:t>
                      </a:r>
                      <a:r>
                        <a:rPr lang="en-MY" sz="3600" dirty="0"/>
                        <a:t> </a:t>
                      </a:r>
                      <a:r>
                        <a:rPr lang="en-MY" sz="3600" dirty="0" err="1"/>
                        <a:t>gaji</a:t>
                      </a:r>
                      <a:r>
                        <a:rPr lang="en-MY" sz="3600" dirty="0"/>
                        <a:t> </a:t>
                      </a:r>
                      <a:r>
                        <a:rPr lang="en-MY" sz="3600" dirty="0" err="1"/>
                        <a:t>bulanan</a:t>
                      </a:r>
                      <a:r>
                        <a:rPr lang="en-MY" sz="3600" dirty="0"/>
                        <a:t> </a:t>
                      </a:r>
                      <a:r>
                        <a:rPr lang="en-MY" sz="3600" dirty="0" err="1"/>
                        <a:t>semasa</a:t>
                      </a:r>
                      <a:r>
                        <a:rPr lang="en-MY" sz="3600" dirty="0"/>
                        <a:t> </a:t>
                      </a:r>
                      <a:r>
                        <a:rPr lang="en-MY" sz="3600" dirty="0" err="1"/>
                        <a:t>pekerja</a:t>
                      </a:r>
                      <a:r>
                        <a:rPr lang="en-MY" sz="3600" dirty="0"/>
                        <a:t>. </a:t>
                      </a:r>
                      <a:r>
                        <a:rPr lang="en-MY" sz="3600" dirty="0" err="1"/>
                        <a:t>Potongan</a:t>
                      </a:r>
                      <a:r>
                        <a:rPr lang="en-MY" sz="3600" dirty="0"/>
                        <a:t> </a:t>
                      </a:r>
                      <a:r>
                        <a:rPr lang="en-MY" sz="3600" dirty="0" err="1"/>
                        <a:t>ini</a:t>
                      </a:r>
                      <a:r>
                        <a:rPr lang="en-MY" sz="3600" dirty="0"/>
                        <a:t> </a:t>
                      </a:r>
                      <a:r>
                        <a:rPr lang="en-MY" sz="3600" dirty="0" err="1"/>
                        <a:t>bertujuan</a:t>
                      </a:r>
                      <a:r>
                        <a:rPr lang="en-MY" sz="3600" dirty="0"/>
                        <a:t> </a:t>
                      </a:r>
                      <a:r>
                        <a:rPr lang="en-MY" sz="3600" dirty="0" err="1"/>
                        <a:t>mengurangkan</a:t>
                      </a:r>
                      <a:r>
                        <a:rPr lang="en-MY" sz="3600" dirty="0"/>
                        <a:t> </a:t>
                      </a:r>
                      <a:r>
                        <a:rPr lang="en-MY" sz="3600" dirty="0" err="1"/>
                        <a:t>beban</a:t>
                      </a:r>
                      <a:r>
                        <a:rPr lang="en-MY" sz="3600" dirty="0"/>
                        <a:t> </a:t>
                      </a:r>
                      <a:r>
                        <a:rPr lang="en-MY" sz="3600" dirty="0" err="1"/>
                        <a:t>pekerja</a:t>
                      </a:r>
                      <a:r>
                        <a:rPr lang="en-MY" sz="3600" dirty="0"/>
                        <a:t> </a:t>
                      </a:r>
                      <a:r>
                        <a:rPr lang="en-MY" sz="3600" dirty="0" err="1"/>
                        <a:t>untuk</a:t>
                      </a:r>
                      <a:r>
                        <a:rPr lang="en-MY" sz="3600" dirty="0"/>
                        <a:t> </a:t>
                      </a:r>
                      <a:r>
                        <a:rPr lang="en-MY" sz="3600" dirty="0" err="1"/>
                        <a:t>membayar</a:t>
                      </a:r>
                      <a:r>
                        <a:rPr lang="en-MY" sz="3600" dirty="0"/>
                        <a:t> </a:t>
                      </a:r>
                      <a:r>
                        <a:rPr lang="en-MY" sz="3600" dirty="0" err="1"/>
                        <a:t>cukai</a:t>
                      </a:r>
                      <a:r>
                        <a:rPr lang="en-MY" sz="3600" dirty="0"/>
                        <a:t> </a:t>
                      </a:r>
                      <a:r>
                        <a:rPr lang="en-MY" sz="3600" dirty="0" err="1"/>
                        <a:t>sekaligus</a:t>
                      </a:r>
                      <a:r>
                        <a:rPr lang="en-MY" sz="3600" dirty="0"/>
                        <a:t> </a:t>
                      </a:r>
                      <a:r>
                        <a:rPr lang="en-MY" sz="3600" dirty="0" err="1"/>
                        <a:t>apabila</a:t>
                      </a:r>
                      <a:r>
                        <a:rPr lang="en-MY" sz="3600" dirty="0"/>
                        <a:t> </a:t>
                      </a:r>
                      <a:r>
                        <a:rPr lang="en-MY" sz="3600" dirty="0" err="1"/>
                        <a:t>cukai</a:t>
                      </a:r>
                      <a:r>
                        <a:rPr lang="en-MY" sz="3600" dirty="0"/>
                        <a:t> </a:t>
                      </a:r>
                      <a:r>
                        <a:rPr lang="en-MY" sz="3600" dirty="0" err="1"/>
                        <a:t>dikira</a:t>
                      </a:r>
                      <a:r>
                        <a:rPr lang="en-MY" sz="3600" dirty="0"/>
                        <a:t>. </a:t>
                      </a:r>
                      <a:r>
                        <a:rPr lang="en-MY" sz="3600" dirty="0" err="1"/>
                        <a:t>Majikan</a:t>
                      </a:r>
                      <a:r>
                        <a:rPr lang="en-MY" sz="3600" dirty="0"/>
                        <a:t> </a:t>
                      </a:r>
                      <a:r>
                        <a:rPr lang="en-MY" sz="3600" dirty="0" err="1"/>
                        <a:t>perlu</a:t>
                      </a:r>
                      <a:r>
                        <a:rPr lang="en-MY" sz="3600" dirty="0"/>
                        <a:t> </a:t>
                      </a:r>
                      <a:r>
                        <a:rPr lang="en-MY" sz="3600" dirty="0" err="1"/>
                        <a:t>membuat</a:t>
                      </a:r>
                      <a:r>
                        <a:rPr lang="en-MY" sz="3600" dirty="0"/>
                        <a:t> </a:t>
                      </a:r>
                      <a:r>
                        <a:rPr lang="en-MY" sz="3600" dirty="0" err="1"/>
                        <a:t>potongan</a:t>
                      </a:r>
                      <a:r>
                        <a:rPr lang="en-MY" sz="3600" dirty="0"/>
                        <a:t> </a:t>
                      </a:r>
                      <a:r>
                        <a:rPr lang="en-MY" sz="3600" dirty="0" err="1"/>
                        <a:t>secara</a:t>
                      </a:r>
                      <a:r>
                        <a:rPr lang="en-MY" sz="3600" dirty="0"/>
                        <a:t> </a:t>
                      </a:r>
                      <a:r>
                        <a:rPr lang="en-MY" sz="3600" dirty="0" err="1"/>
                        <a:t>berjadual</a:t>
                      </a:r>
                      <a:r>
                        <a:rPr lang="en-MY" sz="3600" dirty="0"/>
                        <a:t> yang </a:t>
                      </a:r>
                      <a:r>
                        <a:rPr lang="en-MY" sz="3600" dirty="0" err="1"/>
                        <a:t>dikeluarkan</a:t>
                      </a:r>
                      <a:r>
                        <a:rPr lang="en-MY" sz="3600" dirty="0"/>
                        <a:t> </a:t>
                      </a:r>
                      <a:r>
                        <a:rPr lang="en-MY" sz="3600" dirty="0" err="1"/>
                        <a:t>oleh</a:t>
                      </a:r>
                      <a:r>
                        <a:rPr lang="en-MY" sz="3600" dirty="0"/>
                        <a:t> </a:t>
                      </a:r>
                      <a:r>
                        <a:rPr lang="en-MY" sz="3600" dirty="0" err="1"/>
                        <a:t>Lembaga</a:t>
                      </a:r>
                      <a:r>
                        <a:rPr lang="en-MY" sz="3600" dirty="0"/>
                        <a:t> </a:t>
                      </a:r>
                      <a:r>
                        <a:rPr lang="en-MY" sz="3600" dirty="0" err="1"/>
                        <a:t>Hasil</a:t>
                      </a:r>
                      <a:r>
                        <a:rPr lang="en-MY" sz="3600" dirty="0"/>
                        <a:t> </a:t>
                      </a:r>
                      <a:r>
                        <a:rPr lang="en-MY" sz="3600" dirty="0" err="1"/>
                        <a:t>Dalam</a:t>
                      </a:r>
                      <a:r>
                        <a:rPr lang="en-MY" sz="3600" dirty="0"/>
                        <a:t> </a:t>
                      </a:r>
                      <a:r>
                        <a:rPr lang="en-MY" sz="3600" dirty="0" err="1"/>
                        <a:t>Negeri</a:t>
                      </a:r>
                      <a:r>
                        <a:rPr lang="en-MY" sz="3600" dirty="0"/>
                        <a:t> (LHDN).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6178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3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3600" dirty="0"/>
                        <a:t>POTONGAN LAIN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MY" sz="3600" dirty="0" err="1"/>
                        <a:t>Potongan-potongan</a:t>
                      </a:r>
                      <a:r>
                        <a:rPr lang="en-MY" sz="3600" dirty="0"/>
                        <a:t> lain </a:t>
                      </a:r>
                      <a:r>
                        <a:rPr lang="en-MY" sz="3600" dirty="0" err="1"/>
                        <a:t>daripada</a:t>
                      </a:r>
                      <a:r>
                        <a:rPr lang="en-MY" sz="3600" dirty="0"/>
                        <a:t> </a:t>
                      </a:r>
                      <a:r>
                        <a:rPr lang="en-MY" sz="3600" dirty="0" err="1"/>
                        <a:t>gaji</a:t>
                      </a:r>
                      <a:r>
                        <a:rPr lang="en-MY" sz="3600" dirty="0"/>
                        <a:t> </a:t>
                      </a:r>
                      <a:r>
                        <a:rPr lang="en-MY" sz="3600" dirty="0" err="1"/>
                        <a:t>kasar</a:t>
                      </a:r>
                      <a:r>
                        <a:rPr lang="en-MY" sz="3600" dirty="0"/>
                        <a:t> </a:t>
                      </a:r>
                      <a:r>
                        <a:rPr lang="en-MY" sz="3600" dirty="0" err="1"/>
                        <a:t>seperti</a:t>
                      </a:r>
                      <a:r>
                        <a:rPr lang="en-MY" sz="3600" dirty="0"/>
                        <a:t> </a:t>
                      </a:r>
                      <a:r>
                        <a:rPr lang="en-MY" sz="3600" dirty="0" err="1"/>
                        <a:t>bayaran</a:t>
                      </a:r>
                      <a:r>
                        <a:rPr lang="en-MY" sz="3600" dirty="0"/>
                        <a:t> Zakat, </a:t>
                      </a:r>
                      <a:r>
                        <a:rPr lang="en-MY" sz="3600" dirty="0" err="1"/>
                        <a:t>bayaran</a:t>
                      </a:r>
                      <a:r>
                        <a:rPr lang="en-MY" sz="3600" dirty="0"/>
                        <a:t> </a:t>
                      </a:r>
                      <a:r>
                        <a:rPr lang="en-MY" sz="3600" dirty="0" err="1"/>
                        <a:t>duit</a:t>
                      </a:r>
                      <a:r>
                        <a:rPr lang="en-MY" sz="3600" dirty="0"/>
                        <a:t> </a:t>
                      </a:r>
                      <a:r>
                        <a:rPr lang="en-MY" sz="3600" dirty="0" err="1"/>
                        <a:t>kelab</a:t>
                      </a:r>
                      <a:r>
                        <a:rPr lang="en-MY" sz="3600" dirty="0"/>
                        <a:t> </a:t>
                      </a:r>
                      <a:r>
                        <a:rPr lang="en-MY" sz="3600" dirty="0" err="1"/>
                        <a:t>sukan</a:t>
                      </a:r>
                      <a:r>
                        <a:rPr lang="en-MY" sz="3600" dirty="0"/>
                        <a:t>, </a:t>
                      </a:r>
                      <a:r>
                        <a:rPr lang="en-MY" sz="3600" dirty="0" err="1"/>
                        <a:t>bayaran</a:t>
                      </a:r>
                      <a:r>
                        <a:rPr lang="en-MY" sz="3600" dirty="0"/>
                        <a:t> </a:t>
                      </a:r>
                      <a:r>
                        <a:rPr lang="en-MY" sz="3600" dirty="0" err="1"/>
                        <a:t>pinjaman</a:t>
                      </a:r>
                      <a:r>
                        <a:rPr lang="en-MY" sz="3600" dirty="0"/>
                        <a:t> </a:t>
                      </a:r>
                      <a:r>
                        <a:rPr lang="en-MY" sz="3600" dirty="0" err="1"/>
                        <a:t>pelajaran</a:t>
                      </a:r>
                      <a:r>
                        <a:rPr lang="en-MY" sz="3600" dirty="0"/>
                        <a:t> (PTPTN, MARA) </a:t>
                      </a:r>
                      <a:r>
                        <a:rPr lang="en-MY" sz="3600" dirty="0" err="1"/>
                        <a:t>dan</a:t>
                      </a:r>
                      <a:r>
                        <a:rPr lang="en-MY" sz="3600" dirty="0"/>
                        <a:t> </a:t>
                      </a:r>
                      <a:r>
                        <a:rPr lang="en-MY" sz="3600" dirty="0" err="1"/>
                        <a:t>sebagainya</a:t>
                      </a:r>
                      <a:r>
                        <a:rPr lang="en-MY" sz="36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254524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2193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3562818" y="12904634"/>
            <a:ext cx="824808" cy="676705"/>
          </a:xfrm>
        </p:spPr>
        <p:txBody>
          <a:bodyPr/>
          <a:lstStyle/>
          <a:p>
            <a:r>
              <a:rPr lang="en-US" dirty="0"/>
              <a:t>8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95300" y="274638"/>
            <a:ext cx="21054884" cy="1143000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algn="l"/>
            <a:r>
              <a:rPr lang="en-US" sz="4000" b="1" dirty="0">
                <a:solidFill>
                  <a:schemeClr val="tx1"/>
                </a:solidFill>
              </a:rPr>
              <a:t>PENDAFTARAN MAJIKAN - KWSP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="" xmlns:a16="http://schemas.microsoft.com/office/drawing/2014/main" id="{719E07B8-42E0-45CF-8AD2-7FD1B73543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7056208"/>
              </p:ext>
            </p:extLst>
          </p:nvPr>
        </p:nvGraphicFramePr>
        <p:xfrm>
          <a:off x="2521479" y="1448506"/>
          <a:ext cx="18738321" cy="10838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36637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3562818" y="12904634"/>
            <a:ext cx="824808" cy="676705"/>
          </a:xfrm>
        </p:spPr>
        <p:txBody>
          <a:bodyPr/>
          <a:lstStyle/>
          <a:p>
            <a:r>
              <a:rPr lang="en-US" dirty="0"/>
              <a:t>9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95300" y="274638"/>
            <a:ext cx="21054884" cy="1143000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algn="l"/>
            <a:r>
              <a:rPr lang="en-US" sz="4000" b="1" dirty="0">
                <a:solidFill>
                  <a:schemeClr val="tx1"/>
                </a:solidFill>
              </a:rPr>
              <a:t>PENDAFTARAN MAJIKAN - KWSP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7B32F4F-7C42-4532-8365-BD11B463D527}"/>
              </a:ext>
            </a:extLst>
          </p:cNvPr>
          <p:cNvSpPr txBox="1"/>
          <p:nvPr/>
        </p:nvSpPr>
        <p:spPr>
          <a:xfrm>
            <a:off x="495300" y="1914525"/>
            <a:ext cx="21806547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MY" sz="3200" dirty="0" err="1"/>
              <a:t>Majikan</a:t>
            </a:r>
            <a:r>
              <a:rPr lang="en-MY" sz="3200" dirty="0"/>
              <a:t> </a:t>
            </a:r>
            <a:r>
              <a:rPr lang="en-MY" sz="3200" b="1" dirty="0"/>
              <a:t>PERLU</a:t>
            </a:r>
            <a:r>
              <a:rPr lang="en-MY" sz="3200" dirty="0"/>
              <a:t> </a:t>
            </a:r>
            <a:r>
              <a:rPr lang="en-MY" sz="3200" dirty="0" err="1"/>
              <a:t>mendaftar</a:t>
            </a:r>
            <a:r>
              <a:rPr lang="en-MY" sz="3200" dirty="0"/>
              <a:t> </a:t>
            </a:r>
            <a:r>
              <a:rPr lang="en-MY" sz="3200" dirty="0" err="1"/>
              <a:t>dengan</a:t>
            </a:r>
            <a:r>
              <a:rPr lang="en-MY" sz="3200" dirty="0"/>
              <a:t> KWSP </a:t>
            </a:r>
            <a:r>
              <a:rPr lang="en-MY" sz="3200" dirty="0" err="1"/>
              <a:t>dalam</a:t>
            </a:r>
            <a:r>
              <a:rPr lang="en-MY" sz="3200" dirty="0"/>
              <a:t> </a:t>
            </a:r>
            <a:r>
              <a:rPr lang="en-MY" sz="3200" dirty="0" err="1"/>
              <a:t>tempoh</a:t>
            </a:r>
            <a:r>
              <a:rPr lang="en-MY" sz="3200" dirty="0"/>
              <a:t> 7 </a:t>
            </a:r>
            <a:r>
              <a:rPr lang="en-MY" sz="3200" dirty="0" err="1"/>
              <a:t>hari</a:t>
            </a:r>
            <a:r>
              <a:rPr lang="en-MY" sz="3200" dirty="0"/>
              <a:t> </a:t>
            </a:r>
            <a:r>
              <a:rPr lang="en-MY" sz="3200" dirty="0" err="1"/>
              <a:t>daripada</a:t>
            </a:r>
            <a:r>
              <a:rPr lang="en-MY" sz="3200" dirty="0"/>
              <a:t> </a:t>
            </a:r>
            <a:r>
              <a:rPr lang="en-MY" sz="3200" dirty="0" err="1"/>
              <a:t>tarikh</a:t>
            </a:r>
            <a:r>
              <a:rPr lang="en-MY" sz="3200" dirty="0"/>
              <a:t> </a:t>
            </a:r>
            <a:r>
              <a:rPr lang="en-MY" sz="3200" dirty="0" err="1"/>
              <a:t>majikan</a:t>
            </a:r>
            <a:r>
              <a:rPr lang="en-MY" sz="3200" dirty="0"/>
              <a:t> </a:t>
            </a:r>
            <a:r>
              <a:rPr lang="en-MY" sz="3200" dirty="0" err="1"/>
              <a:t>mula</a:t>
            </a:r>
            <a:r>
              <a:rPr lang="en-MY" sz="3200" dirty="0"/>
              <a:t> </a:t>
            </a:r>
            <a:r>
              <a:rPr lang="en-MY" sz="3200" dirty="0" err="1"/>
              <a:t>bertanggungjawab</a:t>
            </a:r>
            <a:r>
              <a:rPr lang="en-MY" sz="3200" dirty="0"/>
              <a:t> </a:t>
            </a:r>
            <a:r>
              <a:rPr lang="en-MY" sz="3200" dirty="0" err="1"/>
              <a:t>mencarum</a:t>
            </a:r>
            <a:r>
              <a:rPr lang="en-MY" sz="3200" dirty="0"/>
              <a:t>,</a:t>
            </a:r>
          </a:p>
          <a:p>
            <a:r>
              <a:rPr lang="en-MY" sz="3200" dirty="0"/>
              <a:t>     </a:t>
            </a:r>
            <a:r>
              <a:rPr lang="en-MY" sz="3200" dirty="0" err="1"/>
              <a:t>iaitu</a:t>
            </a:r>
            <a:r>
              <a:rPr lang="en-MY" sz="3200" dirty="0"/>
              <a:t> </a:t>
            </a:r>
            <a:r>
              <a:rPr lang="en-MY" sz="3200" dirty="0" err="1"/>
              <a:t>sebaik</a:t>
            </a:r>
            <a:r>
              <a:rPr lang="en-MY" sz="3200" dirty="0"/>
              <a:t> </a:t>
            </a:r>
            <a:r>
              <a:rPr lang="en-MY" sz="3200" dirty="0" err="1"/>
              <a:t>sahaja</a:t>
            </a:r>
            <a:r>
              <a:rPr lang="en-MY" sz="3200" dirty="0"/>
              <a:t> </a:t>
            </a:r>
            <a:r>
              <a:rPr lang="en-MY" sz="3200" dirty="0" err="1"/>
              <a:t>seseorang</a:t>
            </a:r>
            <a:r>
              <a:rPr lang="en-MY" sz="3200" dirty="0"/>
              <a:t> </a:t>
            </a:r>
            <a:r>
              <a:rPr lang="en-MY" sz="3200" dirty="0" err="1"/>
              <a:t>pekerja</a:t>
            </a:r>
            <a:r>
              <a:rPr lang="en-MY" sz="3200" dirty="0"/>
              <a:t> </a:t>
            </a:r>
            <a:r>
              <a:rPr lang="en-MY" sz="3200" dirty="0" err="1"/>
              <a:t>diambil</a:t>
            </a:r>
            <a:r>
              <a:rPr lang="en-MY" sz="3200" dirty="0"/>
              <a:t> </a:t>
            </a:r>
            <a:r>
              <a:rPr lang="en-MY" sz="3200" dirty="0" err="1"/>
              <a:t>bekerja</a:t>
            </a:r>
            <a:r>
              <a:rPr lang="en-MY" sz="3200" dirty="0"/>
              <a:t>.</a:t>
            </a:r>
          </a:p>
          <a:p>
            <a:endParaRPr lang="en-MY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MY" sz="3200" dirty="0" err="1"/>
              <a:t>Perlu</a:t>
            </a:r>
            <a:r>
              <a:rPr lang="en-MY" sz="3200" dirty="0"/>
              <a:t> </a:t>
            </a:r>
            <a:r>
              <a:rPr lang="en-MY" sz="3200" dirty="0" err="1"/>
              <a:t>melengkapkan</a:t>
            </a:r>
            <a:r>
              <a:rPr lang="en-MY" sz="3200" dirty="0"/>
              <a:t> </a:t>
            </a:r>
            <a:r>
              <a:rPr lang="en-MY" sz="3200" dirty="0" err="1"/>
              <a:t>Borang</a:t>
            </a:r>
            <a:r>
              <a:rPr lang="en-MY" sz="3200" dirty="0"/>
              <a:t> KWSP 1 </a:t>
            </a:r>
            <a:r>
              <a:rPr lang="en-MY" sz="3200" dirty="0" err="1"/>
              <a:t>dan</a:t>
            </a:r>
            <a:r>
              <a:rPr lang="en-MY" sz="3200" dirty="0"/>
              <a:t> </a:t>
            </a:r>
            <a:r>
              <a:rPr lang="en-MY" sz="3200" dirty="0" err="1"/>
              <a:t>penyerahan</a:t>
            </a:r>
            <a:r>
              <a:rPr lang="en-MY" sz="3200" dirty="0"/>
              <a:t> </a:t>
            </a:r>
            <a:r>
              <a:rPr lang="en-MY" sz="3200" dirty="0" err="1"/>
              <a:t>beserta</a:t>
            </a:r>
            <a:r>
              <a:rPr lang="en-MY" sz="3200" dirty="0"/>
              <a:t> </a:t>
            </a:r>
            <a:r>
              <a:rPr lang="en-MY" sz="3200" dirty="0" err="1"/>
              <a:t>borang</a:t>
            </a:r>
            <a:r>
              <a:rPr lang="en-MY" sz="3200" dirty="0"/>
              <a:t> </a:t>
            </a:r>
            <a:r>
              <a:rPr lang="en-MY" sz="3200" dirty="0" err="1"/>
              <a:t>pendaftaran</a:t>
            </a:r>
            <a:r>
              <a:rPr lang="en-MY" sz="3200" dirty="0"/>
              <a:t> yang </a:t>
            </a:r>
            <a:r>
              <a:rPr lang="en-MY" sz="3200" dirty="0" err="1"/>
              <a:t>dikeluarkan</a:t>
            </a:r>
            <a:r>
              <a:rPr lang="en-MY" sz="3200" dirty="0"/>
              <a:t> </a:t>
            </a:r>
            <a:r>
              <a:rPr lang="en-MY" sz="3200" dirty="0" err="1"/>
              <a:t>oleh</a:t>
            </a:r>
            <a:r>
              <a:rPr lang="en-MY" sz="3200" dirty="0"/>
              <a:t> </a:t>
            </a:r>
            <a:r>
              <a:rPr lang="en-MY" sz="3200" dirty="0" err="1"/>
              <a:t>pihak</a:t>
            </a:r>
            <a:r>
              <a:rPr lang="en-MY" sz="3200" dirty="0"/>
              <a:t> </a:t>
            </a:r>
            <a:r>
              <a:rPr lang="en-MY" sz="3200" dirty="0" err="1"/>
              <a:t>berkuasa</a:t>
            </a:r>
            <a:r>
              <a:rPr lang="en-MY" sz="3200" dirty="0"/>
              <a:t> </a:t>
            </a:r>
            <a:r>
              <a:rPr lang="en-MY" sz="3200" dirty="0" err="1"/>
              <a:t>seperti</a:t>
            </a:r>
            <a:endParaRPr lang="en-MY" sz="3200" dirty="0"/>
          </a:p>
          <a:p>
            <a:r>
              <a:rPr lang="en-MY" sz="3200" dirty="0"/>
              <a:t>     </a:t>
            </a:r>
            <a:r>
              <a:rPr lang="en-MY" sz="3200" dirty="0" err="1"/>
              <a:t>Borang</a:t>
            </a:r>
            <a:r>
              <a:rPr lang="en-MY" sz="3200" dirty="0"/>
              <a:t> 49 yang </a:t>
            </a:r>
            <a:r>
              <a:rPr lang="en-MY" sz="3200" dirty="0" err="1"/>
              <a:t>dikeluarkan</a:t>
            </a:r>
            <a:r>
              <a:rPr lang="en-MY" sz="3200" dirty="0"/>
              <a:t> </a:t>
            </a:r>
            <a:r>
              <a:rPr lang="en-MY" sz="3200" dirty="0" err="1"/>
              <a:t>oleh</a:t>
            </a:r>
            <a:r>
              <a:rPr lang="en-MY" sz="3200" dirty="0"/>
              <a:t> Suruhanjaya Syarikat Malaysia (SSM).</a:t>
            </a:r>
          </a:p>
          <a:p>
            <a:endParaRPr lang="en-MY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MY" sz="3200" dirty="0" err="1"/>
              <a:t>Sebaik</a:t>
            </a:r>
            <a:r>
              <a:rPr lang="en-MY" sz="3200" dirty="0"/>
              <a:t> </a:t>
            </a:r>
            <a:r>
              <a:rPr lang="en-MY" sz="3200" dirty="0" err="1"/>
              <a:t>mendaftar</a:t>
            </a:r>
            <a:r>
              <a:rPr lang="en-MY" sz="3200" dirty="0"/>
              <a:t>, </a:t>
            </a:r>
            <a:r>
              <a:rPr lang="en-MY" sz="3200" dirty="0" err="1"/>
              <a:t>majikan</a:t>
            </a:r>
            <a:r>
              <a:rPr lang="en-MY" sz="3200" dirty="0"/>
              <a:t> </a:t>
            </a:r>
            <a:r>
              <a:rPr lang="en-MY" sz="3200" dirty="0" err="1"/>
              <a:t>akan</a:t>
            </a:r>
            <a:r>
              <a:rPr lang="en-MY" sz="3200" dirty="0"/>
              <a:t> </a:t>
            </a:r>
            <a:r>
              <a:rPr lang="en-MY" sz="3200" dirty="0" err="1"/>
              <a:t>medapat</a:t>
            </a:r>
            <a:r>
              <a:rPr lang="en-MY" sz="3200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MY" sz="3200" dirty="0"/>
          </a:p>
          <a:p>
            <a:pPr marL="1544644" lvl="1" indent="-457200">
              <a:buFont typeface="Wingdings" panose="05000000000000000000" pitchFamily="2" charset="2"/>
              <a:buChar char="ü"/>
            </a:pPr>
            <a:r>
              <a:rPr lang="en-MY" sz="3200" dirty="0" err="1"/>
              <a:t>Nombor</a:t>
            </a:r>
            <a:r>
              <a:rPr lang="en-MY" sz="3200" dirty="0"/>
              <a:t> </a:t>
            </a:r>
            <a:r>
              <a:rPr lang="en-MY" sz="3200" dirty="0" err="1"/>
              <a:t>Rujukan</a:t>
            </a:r>
            <a:r>
              <a:rPr lang="en-MY" sz="3200" dirty="0"/>
              <a:t> </a:t>
            </a:r>
            <a:r>
              <a:rPr lang="en-MY" sz="3200" dirty="0" err="1"/>
              <a:t>Majikan</a:t>
            </a:r>
            <a:r>
              <a:rPr lang="en-MY" sz="3200" dirty="0"/>
              <a:t> – </a:t>
            </a:r>
            <a:r>
              <a:rPr lang="en-MY" sz="3200" dirty="0" err="1"/>
              <a:t>Nombor</a:t>
            </a:r>
            <a:r>
              <a:rPr lang="en-MY" sz="3200" dirty="0"/>
              <a:t> </a:t>
            </a:r>
            <a:r>
              <a:rPr lang="en-MY" sz="3200" dirty="0" err="1"/>
              <a:t>ini</a:t>
            </a:r>
            <a:r>
              <a:rPr lang="en-MY" sz="3200" dirty="0"/>
              <a:t> </a:t>
            </a:r>
            <a:r>
              <a:rPr lang="en-MY" sz="3200" dirty="0" err="1"/>
              <a:t>perlu</a:t>
            </a:r>
            <a:r>
              <a:rPr lang="en-MY" sz="3200" dirty="0"/>
              <a:t> </a:t>
            </a:r>
            <a:r>
              <a:rPr lang="en-MY" sz="3200" dirty="0" err="1"/>
              <a:t>digunakan</a:t>
            </a:r>
            <a:r>
              <a:rPr lang="en-MY" sz="3200" dirty="0"/>
              <a:t> di </a:t>
            </a:r>
            <a:r>
              <a:rPr lang="en-MY" sz="3200" dirty="0" err="1"/>
              <a:t>dalam</a:t>
            </a:r>
            <a:r>
              <a:rPr lang="en-MY" sz="3200" dirty="0"/>
              <a:t> </a:t>
            </a:r>
            <a:r>
              <a:rPr lang="en-MY" sz="3200" dirty="0" err="1"/>
              <a:t>semua</a:t>
            </a:r>
            <a:r>
              <a:rPr lang="en-MY" sz="3200" dirty="0"/>
              <a:t> </a:t>
            </a:r>
            <a:r>
              <a:rPr lang="en-MY" sz="3200" dirty="0" err="1"/>
              <a:t>urusan</a:t>
            </a:r>
            <a:r>
              <a:rPr lang="en-MY" sz="3200" dirty="0"/>
              <a:t> </a:t>
            </a:r>
            <a:r>
              <a:rPr lang="en-MY" sz="3200" dirty="0" err="1"/>
              <a:t>dengan</a:t>
            </a:r>
            <a:r>
              <a:rPr lang="en-MY" sz="3200" dirty="0"/>
              <a:t> KWSP.</a:t>
            </a:r>
          </a:p>
          <a:p>
            <a:pPr marL="1544644" lvl="1" indent="-457200">
              <a:buFont typeface="Wingdings" panose="05000000000000000000" pitchFamily="2" charset="2"/>
              <a:buChar char="ü"/>
            </a:pPr>
            <a:r>
              <a:rPr lang="en-MY" sz="3200" dirty="0" err="1"/>
              <a:t>Dokumen-dokumen</a:t>
            </a:r>
            <a:r>
              <a:rPr lang="en-MY" sz="3200" dirty="0"/>
              <a:t> </a:t>
            </a:r>
            <a:r>
              <a:rPr lang="en-MY" sz="3200" dirty="0" err="1"/>
              <a:t>berikut</a:t>
            </a:r>
            <a:r>
              <a:rPr lang="en-MY" sz="3200" dirty="0"/>
              <a:t>:-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37D8C090-3CC6-461D-A696-D0E57B320271}"/>
              </a:ext>
            </a:extLst>
          </p:cNvPr>
          <p:cNvSpPr/>
          <p:nvPr/>
        </p:nvSpPr>
        <p:spPr>
          <a:xfrm>
            <a:off x="1714500" y="7495737"/>
            <a:ext cx="6800850" cy="2714625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>
                <a:latin typeface="Open Sans Light"/>
              </a:rPr>
              <a:t>BORANG A (KWSP 6) </a:t>
            </a:r>
          </a:p>
          <a:p>
            <a:pPr algn="ctr"/>
            <a:r>
              <a:rPr lang="en-MY" sz="3600" dirty="0" err="1">
                <a:latin typeface="Open Sans Light"/>
              </a:rPr>
              <a:t>Untuk</a:t>
            </a:r>
            <a:r>
              <a:rPr lang="en-MY" sz="3600" dirty="0">
                <a:latin typeface="Open Sans Light"/>
              </a:rPr>
              <a:t> </a:t>
            </a:r>
            <a:r>
              <a:rPr lang="en-MY" sz="3600" dirty="0" err="1">
                <a:latin typeface="Open Sans Light"/>
              </a:rPr>
              <a:t>pembayaran</a:t>
            </a:r>
            <a:r>
              <a:rPr lang="en-MY" sz="3600" dirty="0">
                <a:latin typeface="Open Sans Light"/>
              </a:rPr>
              <a:t> </a:t>
            </a:r>
            <a:r>
              <a:rPr lang="en-MY" sz="3600" dirty="0" err="1">
                <a:latin typeface="Open Sans Light"/>
              </a:rPr>
              <a:t>caruman</a:t>
            </a:r>
            <a:r>
              <a:rPr lang="en-MY" sz="3600" dirty="0">
                <a:latin typeface="Open Sans Light"/>
              </a:rPr>
              <a:t> </a:t>
            </a:r>
            <a:r>
              <a:rPr lang="en-MY" sz="3600" dirty="0" err="1">
                <a:latin typeface="Open Sans Light"/>
              </a:rPr>
              <a:t>bulanan</a:t>
            </a:r>
            <a:endParaRPr lang="en-MY" sz="3600" dirty="0">
              <a:latin typeface="Open Sans Light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3594CD4D-68C6-4C0D-8CBD-A6B8869325A8}"/>
              </a:ext>
            </a:extLst>
          </p:cNvPr>
          <p:cNvSpPr/>
          <p:nvPr/>
        </p:nvSpPr>
        <p:spPr>
          <a:xfrm>
            <a:off x="9080501" y="7467162"/>
            <a:ext cx="6800850" cy="2714625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>
                <a:latin typeface="Open Sans Light"/>
              </a:rPr>
              <a:t>BORANG KWSP 3</a:t>
            </a:r>
          </a:p>
          <a:p>
            <a:pPr algn="ctr"/>
            <a:r>
              <a:rPr lang="en-MY" sz="3600" dirty="0" err="1">
                <a:latin typeface="Open Sans Light"/>
              </a:rPr>
              <a:t>Untuk</a:t>
            </a:r>
            <a:r>
              <a:rPr lang="en-MY" sz="3600" dirty="0">
                <a:latin typeface="Open Sans Light"/>
              </a:rPr>
              <a:t> </a:t>
            </a:r>
            <a:r>
              <a:rPr lang="en-MY" sz="3600" dirty="0" err="1">
                <a:latin typeface="Open Sans Light"/>
              </a:rPr>
              <a:t>pendaftaran</a:t>
            </a:r>
            <a:r>
              <a:rPr lang="en-MY" sz="3600" dirty="0">
                <a:latin typeface="Open Sans Light"/>
              </a:rPr>
              <a:t> </a:t>
            </a:r>
            <a:r>
              <a:rPr lang="en-MY" sz="3600" dirty="0" err="1">
                <a:latin typeface="Open Sans Light"/>
              </a:rPr>
              <a:t>pekerja</a:t>
            </a:r>
            <a:r>
              <a:rPr lang="en-MY" sz="3600" dirty="0">
                <a:latin typeface="Open Sans Light"/>
              </a:rPr>
              <a:t> </a:t>
            </a:r>
            <a:r>
              <a:rPr lang="en-MY" sz="3600" dirty="0" err="1">
                <a:latin typeface="Open Sans Light"/>
              </a:rPr>
              <a:t>sebagai</a:t>
            </a:r>
            <a:r>
              <a:rPr lang="en-MY" sz="3600" dirty="0">
                <a:latin typeface="Open Sans Light"/>
              </a:rPr>
              <a:t> Ahli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C58051D3-CA54-4383-B829-CD10F39D8517}"/>
              </a:ext>
            </a:extLst>
          </p:cNvPr>
          <p:cNvSpPr/>
          <p:nvPr/>
        </p:nvSpPr>
        <p:spPr>
          <a:xfrm>
            <a:off x="16383000" y="7428170"/>
            <a:ext cx="6800850" cy="2714625"/>
          </a:xfrm>
          <a:prstGeom prst="roundRect">
            <a:avLst/>
          </a:prstGeom>
          <a:solidFill>
            <a:srgbClr val="6929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>
                <a:latin typeface="Open Sans Light"/>
              </a:rPr>
              <a:t>BORANG KWSP 4</a:t>
            </a:r>
          </a:p>
          <a:p>
            <a:pPr algn="ctr"/>
            <a:r>
              <a:rPr lang="en-MY" sz="3600" dirty="0" err="1">
                <a:latin typeface="Open Sans Light"/>
              </a:rPr>
              <a:t>Borang</a:t>
            </a:r>
            <a:r>
              <a:rPr lang="en-MY" sz="3600" dirty="0">
                <a:latin typeface="Open Sans Light"/>
              </a:rPr>
              <a:t> </a:t>
            </a:r>
            <a:r>
              <a:rPr lang="en-MY" sz="3600" dirty="0" err="1">
                <a:latin typeface="Open Sans Light"/>
              </a:rPr>
              <a:t>Penamaan</a:t>
            </a:r>
            <a:endParaRPr lang="en-MY" sz="3600" dirty="0">
              <a:latin typeface="Open Sans Light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5AE45F07-422C-4F99-AF6E-BA367967CE72}"/>
              </a:ext>
            </a:extLst>
          </p:cNvPr>
          <p:cNvSpPr/>
          <p:nvPr/>
        </p:nvSpPr>
        <p:spPr>
          <a:xfrm>
            <a:off x="8143876" y="10456923"/>
            <a:ext cx="8721724" cy="2714625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>
                <a:latin typeface="Open Sans Light"/>
              </a:rPr>
              <a:t>SIJIL PENDAFTARAN SYARIKAT</a:t>
            </a:r>
          </a:p>
          <a:p>
            <a:pPr algn="ctr"/>
            <a:r>
              <a:rPr lang="en-MY" sz="3600" dirty="0" err="1">
                <a:latin typeface="Open Sans Light"/>
              </a:rPr>
              <a:t>Sijil</a:t>
            </a:r>
            <a:r>
              <a:rPr lang="en-MY" sz="3600" dirty="0">
                <a:latin typeface="Open Sans Light"/>
              </a:rPr>
              <a:t> </a:t>
            </a:r>
            <a:r>
              <a:rPr lang="en-MY" sz="3600" dirty="0" err="1">
                <a:latin typeface="Open Sans Light"/>
              </a:rPr>
              <a:t>ini</a:t>
            </a:r>
            <a:r>
              <a:rPr lang="en-MY" sz="3600" dirty="0">
                <a:latin typeface="Open Sans Light"/>
              </a:rPr>
              <a:t> </a:t>
            </a:r>
            <a:r>
              <a:rPr lang="en-MY" sz="3600" dirty="0" err="1">
                <a:latin typeface="Open Sans Light"/>
              </a:rPr>
              <a:t>perlu</a:t>
            </a:r>
            <a:r>
              <a:rPr lang="en-MY" sz="3600" dirty="0">
                <a:latin typeface="Open Sans Light"/>
              </a:rPr>
              <a:t> </a:t>
            </a:r>
            <a:r>
              <a:rPr lang="en-MY" sz="3600" dirty="0" err="1">
                <a:latin typeface="Open Sans Light"/>
              </a:rPr>
              <a:t>dipamerkan</a:t>
            </a:r>
            <a:r>
              <a:rPr lang="en-MY" sz="3600" dirty="0">
                <a:latin typeface="Open Sans Light"/>
              </a:rPr>
              <a:t> di </a:t>
            </a:r>
            <a:r>
              <a:rPr lang="en-MY" sz="3600" dirty="0" err="1">
                <a:latin typeface="Open Sans Light"/>
              </a:rPr>
              <a:t>premis</a:t>
            </a:r>
            <a:r>
              <a:rPr lang="en-MY" sz="3600" dirty="0">
                <a:latin typeface="Open Sans Light"/>
              </a:rPr>
              <a:t> </a:t>
            </a:r>
            <a:r>
              <a:rPr lang="en-MY" sz="3600" dirty="0" err="1">
                <a:latin typeface="Open Sans Light"/>
              </a:rPr>
              <a:t>majikan</a:t>
            </a:r>
            <a:endParaRPr lang="en-MY" sz="3600" dirty="0"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583037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3562818" y="12904634"/>
            <a:ext cx="824808" cy="676705"/>
          </a:xfrm>
        </p:spPr>
        <p:txBody>
          <a:bodyPr/>
          <a:lstStyle/>
          <a:p>
            <a:r>
              <a:rPr lang="en-US" dirty="0"/>
              <a:t>10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95300" y="274638"/>
            <a:ext cx="21054884" cy="1143000"/>
          </a:xfrm>
          <a:prstGeom prst="rect">
            <a:avLst/>
          </a:prstGeom>
        </p:spPr>
        <p:txBody>
          <a:bodyPr/>
          <a:lstStyle>
            <a:lvl1pPr algn="ctr" defTabSz="1087444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algn="l"/>
            <a:r>
              <a:rPr lang="en-US" sz="4000" b="1" dirty="0">
                <a:solidFill>
                  <a:schemeClr val="tx1"/>
                </a:solidFill>
              </a:rPr>
              <a:t>BAYARAN CARUMAN KWSP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182CB1E1-FA99-489B-9ADA-65301E6FFC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730336"/>
              </p:ext>
            </p:extLst>
          </p:nvPr>
        </p:nvGraphicFramePr>
        <p:xfrm>
          <a:off x="3613044" y="5950842"/>
          <a:ext cx="16258118" cy="2987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337396">
                  <a:extLst>
                    <a:ext uri="{9D8B030D-6E8A-4147-A177-3AD203B41FA5}">
                      <a16:colId xmlns="" xmlns:a16="http://schemas.microsoft.com/office/drawing/2014/main" val="3587606886"/>
                    </a:ext>
                  </a:extLst>
                </a:gridCol>
                <a:gridCol w="4920722">
                  <a:extLst>
                    <a:ext uri="{9D8B030D-6E8A-4147-A177-3AD203B41FA5}">
                      <a16:colId xmlns="" xmlns:a16="http://schemas.microsoft.com/office/drawing/2014/main" val="3908535857"/>
                    </a:ext>
                  </a:extLst>
                </a:gridCol>
              </a:tblGrid>
              <a:tr h="245463"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SUMBANGAN MAJIKAN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PERATUS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83954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MY" dirty="0" err="1"/>
                        <a:t>Semua</a:t>
                      </a:r>
                      <a:r>
                        <a:rPr lang="en-MY" dirty="0"/>
                        <a:t> </a:t>
                      </a:r>
                      <a:r>
                        <a:rPr lang="en-MY" dirty="0" err="1"/>
                        <a:t>Kakitangan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13%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71141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MY" dirty="0" err="1"/>
                        <a:t>Lebih</a:t>
                      </a:r>
                      <a:r>
                        <a:rPr lang="en-MY" dirty="0"/>
                        <a:t> </a:t>
                      </a:r>
                      <a:r>
                        <a:rPr lang="en-MY" dirty="0" err="1"/>
                        <a:t>daripada</a:t>
                      </a:r>
                      <a:r>
                        <a:rPr lang="en-MY" dirty="0"/>
                        <a:t> 5 </a:t>
                      </a:r>
                      <a:r>
                        <a:rPr lang="en-MY" dirty="0" err="1"/>
                        <a:t>tahun</a:t>
                      </a:r>
                      <a:r>
                        <a:rPr lang="en-MY" dirty="0"/>
                        <a:t> </a:t>
                      </a:r>
                      <a:r>
                        <a:rPr lang="en-MY" dirty="0" err="1"/>
                        <a:t>dalam</a:t>
                      </a:r>
                      <a:r>
                        <a:rPr lang="en-MY" dirty="0"/>
                        <a:t> </a:t>
                      </a:r>
                      <a:r>
                        <a:rPr lang="en-MY" dirty="0" err="1"/>
                        <a:t>perkhidmatan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14%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54886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MY" dirty="0" err="1"/>
                        <a:t>Lebih</a:t>
                      </a:r>
                      <a:r>
                        <a:rPr lang="en-MY" dirty="0"/>
                        <a:t> </a:t>
                      </a:r>
                      <a:r>
                        <a:rPr lang="en-MY" dirty="0" err="1"/>
                        <a:t>daripada</a:t>
                      </a:r>
                      <a:r>
                        <a:rPr lang="en-MY" dirty="0"/>
                        <a:t> 10 </a:t>
                      </a:r>
                      <a:r>
                        <a:rPr lang="en-MY" dirty="0" err="1"/>
                        <a:t>tahun</a:t>
                      </a:r>
                      <a:r>
                        <a:rPr lang="en-MY" dirty="0"/>
                        <a:t> </a:t>
                      </a:r>
                      <a:r>
                        <a:rPr lang="en-MY" dirty="0" err="1"/>
                        <a:t>dalam</a:t>
                      </a:r>
                      <a:r>
                        <a:rPr lang="en-MY" dirty="0"/>
                        <a:t> </a:t>
                      </a:r>
                      <a:r>
                        <a:rPr lang="en-MY" dirty="0" err="1"/>
                        <a:t>perkhidmatan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8629151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7B32F4F-7C42-4532-8365-BD11B463D527}"/>
              </a:ext>
            </a:extLst>
          </p:cNvPr>
          <p:cNvSpPr txBox="1"/>
          <p:nvPr/>
        </p:nvSpPr>
        <p:spPr>
          <a:xfrm>
            <a:off x="495299" y="1914525"/>
            <a:ext cx="2176462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MY" sz="3200" dirty="0" err="1"/>
              <a:t>Majikan</a:t>
            </a:r>
            <a:r>
              <a:rPr lang="en-MY" sz="3200" dirty="0"/>
              <a:t> </a:t>
            </a:r>
            <a:r>
              <a:rPr lang="en-MY" sz="3200" dirty="0" err="1"/>
              <a:t>hendaklah</a:t>
            </a:r>
            <a:r>
              <a:rPr lang="en-MY" sz="3200" dirty="0"/>
              <a:t> </a:t>
            </a:r>
            <a:r>
              <a:rPr lang="en-MY" sz="3200" dirty="0" err="1"/>
              <a:t>membayar</a:t>
            </a:r>
            <a:r>
              <a:rPr lang="en-MY" sz="3200" dirty="0"/>
              <a:t> </a:t>
            </a:r>
            <a:r>
              <a:rPr lang="en-MY" sz="3200" dirty="0" err="1"/>
              <a:t>caruman</a:t>
            </a:r>
            <a:r>
              <a:rPr lang="en-MY" sz="3200" dirty="0"/>
              <a:t> </a:t>
            </a:r>
            <a:r>
              <a:rPr lang="en-MY" sz="3200" dirty="0" err="1"/>
              <a:t>pekerja</a:t>
            </a:r>
            <a:r>
              <a:rPr lang="en-MY" sz="3200" dirty="0"/>
              <a:t> </a:t>
            </a:r>
            <a:r>
              <a:rPr lang="en-MY" sz="3200" dirty="0" err="1"/>
              <a:t>mengikur</a:t>
            </a:r>
            <a:r>
              <a:rPr lang="en-MY" sz="3200" dirty="0"/>
              <a:t> </a:t>
            </a:r>
            <a:r>
              <a:rPr lang="en-MY" sz="3200" dirty="0" err="1"/>
              <a:t>kadar</a:t>
            </a:r>
            <a:r>
              <a:rPr lang="en-MY" sz="3200" dirty="0"/>
              <a:t> yang </a:t>
            </a:r>
            <a:r>
              <a:rPr lang="en-MY" sz="3200" dirty="0" err="1"/>
              <a:t>ditetapkan</a:t>
            </a:r>
            <a:r>
              <a:rPr lang="en-MY" sz="3200" dirty="0"/>
              <a:t> </a:t>
            </a:r>
            <a:r>
              <a:rPr lang="en-MY" sz="3200" dirty="0" err="1"/>
              <a:t>dalam</a:t>
            </a:r>
            <a:r>
              <a:rPr lang="en-MY" sz="3200" dirty="0"/>
              <a:t> </a:t>
            </a:r>
            <a:r>
              <a:rPr lang="en-MY" sz="3200" dirty="0" err="1"/>
              <a:t>Jadual</a:t>
            </a:r>
            <a:r>
              <a:rPr lang="en-MY" sz="3200" dirty="0"/>
              <a:t> </a:t>
            </a:r>
            <a:r>
              <a:rPr lang="en-MY" sz="3200" dirty="0" err="1"/>
              <a:t>Ketiga</a:t>
            </a:r>
            <a:r>
              <a:rPr lang="en-MY" sz="3200" dirty="0"/>
              <a:t> </a:t>
            </a:r>
            <a:r>
              <a:rPr lang="en-MY" sz="3200" dirty="0" err="1"/>
              <a:t>Akta</a:t>
            </a:r>
            <a:r>
              <a:rPr lang="en-MY" sz="3200" dirty="0"/>
              <a:t> KWSP 1991.</a:t>
            </a:r>
          </a:p>
          <a:p>
            <a:endParaRPr lang="en-MY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MY" sz="3200" dirty="0" err="1"/>
              <a:t>Bayaran</a:t>
            </a:r>
            <a:r>
              <a:rPr lang="en-MY" sz="3200" dirty="0"/>
              <a:t> </a:t>
            </a:r>
            <a:r>
              <a:rPr lang="en-MY" sz="3200" dirty="0" err="1"/>
              <a:t>dalam</a:t>
            </a:r>
            <a:r>
              <a:rPr lang="en-MY" sz="3200" dirty="0"/>
              <a:t> </a:t>
            </a:r>
            <a:r>
              <a:rPr lang="en-MY" sz="3200" dirty="0" err="1"/>
              <a:t>tempoh</a:t>
            </a:r>
            <a:r>
              <a:rPr lang="en-MY" sz="3200" dirty="0"/>
              <a:t> yang </a:t>
            </a:r>
            <a:r>
              <a:rPr lang="en-MY" sz="3200" dirty="0" err="1"/>
              <a:t>ditetapkan</a:t>
            </a:r>
            <a:r>
              <a:rPr lang="en-MY" sz="3200" dirty="0"/>
              <a:t> </a:t>
            </a:r>
            <a:r>
              <a:rPr lang="en-MY" sz="3200" dirty="0" err="1"/>
              <a:t>iaitu</a:t>
            </a:r>
            <a:r>
              <a:rPr lang="en-MY" sz="3200" dirty="0"/>
              <a:t> </a:t>
            </a:r>
            <a:r>
              <a:rPr lang="en-MY" sz="3200" dirty="0" err="1"/>
              <a:t>pada</a:t>
            </a:r>
            <a:r>
              <a:rPr lang="en-MY" sz="3200" dirty="0"/>
              <a:t> </a:t>
            </a:r>
            <a:r>
              <a:rPr lang="en-MY" sz="3200" dirty="0" err="1"/>
              <a:t>atau</a:t>
            </a:r>
            <a:r>
              <a:rPr lang="en-MY" sz="3200" dirty="0"/>
              <a:t> </a:t>
            </a:r>
            <a:r>
              <a:rPr lang="en-MY" sz="3200" dirty="0" err="1"/>
              <a:t>sebelum</a:t>
            </a:r>
            <a:r>
              <a:rPr lang="en-MY" sz="3200" dirty="0"/>
              <a:t> 15 </a:t>
            </a:r>
            <a:r>
              <a:rPr lang="en-MY" sz="3200" dirty="0" err="1"/>
              <a:t>haribulan</a:t>
            </a:r>
            <a:r>
              <a:rPr lang="en-MY" sz="3200" dirty="0"/>
              <a:t> </a:t>
            </a:r>
            <a:r>
              <a:rPr lang="en-MY" sz="3200" dirty="0" err="1"/>
              <a:t>bulan</a:t>
            </a:r>
            <a:r>
              <a:rPr lang="en-MY" sz="3200" dirty="0"/>
              <a:t> </a:t>
            </a:r>
            <a:r>
              <a:rPr lang="en-MY" sz="3200" dirty="0" err="1"/>
              <a:t>berikutnya</a:t>
            </a:r>
            <a:endParaRPr lang="en-MY" sz="3200" dirty="0"/>
          </a:p>
          <a:p>
            <a:endParaRPr lang="en-MY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MY" sz="3200" dirty="0" err="1"/>
              <a:t>Sebagai</a:t>
            </a:r>
            <a:r>
              <a:rPr lang="en-MY" sz="3200" dirty="0"/>
              <a:t> </a:t>
            </a:r>
            <a:r>
              <a:rPr lang="en-MY" sz="3200" dirty="0" err="1"/>
              <a:t>contoh</a:t>
            </a:r>
            <a:r>
              <a:rPr lang="en-MY" sz="3200" dirty="0"/>
              <a:t>, </a:t>
            </a:r>
            <a:r>
              <a:rPr lang="en-MY" sz="3200" dirty="0" err="1"/>
              <a:t>untuk</a:t>
            </a:r>
            <a:r>
              <a:rPr lang="en-MY" sz="3200" dirty="0"/>
              <a:t> </a:t>
            </a:r>
            <a:r>
              <a:rPr lang="en-MY" sz="3200" dirty="0" err="1"/>
              <a:t>gaji</a:t>
            </a:r>
            <a:r>
              <a:rPr lang="en-MY" sz="3200" dirty="0"/>
              <a:t> </a:t>
            </a:r>
            <a:r>
              <a:rPr lang="en-MY" sz="3200" dirty="0" err="1"/>
              <a:t>bulan</a:t>
            </a:r>
            <a:r>
              <a:rPr lang="en-MY" sz="3200" dirty="0"/>
              <a:t> </a:t>
            </a:r>
            <a:r>
              <a:rPr lang="en-MY" sz="3200" dirty="0" err="1"/>
              <a:t>Januari</a:t>
            </a:r>
            <a:r>
              <a:rPr lang="en-MY" sz="3200" dirty="0"/>
              <a:t> 2018, </a:t>
            </a:r>
            <a:r>
              <a:rPr lang="en-MY" sz="3200" dirty="0" err="1"/>
              <a:t>bulan</a:t>
            </a:r>
            <a:r>
              <a:rPr lang="en-MY" sz="3200" dirty="0"/>
              <a:t> </a:t>
            </a:r>
            <a:r>
              <a:rPr lang="en-MY" sz="3200" dirty="0" err="1"/>
              <a:t>caruman</a:t>
            </a:r>
            <a:r>
              <a:rPr lang="en-MY" sz="3200" dirty="0"/>
              <a:t> </a:t>
            </a:r>
            <a:r>
              <a:rPr lang="en-MY" sz="3200" dirty="0" err="1"/>
              <a:t>adalah</a:t>
            </a:r>
            <a:r>
              <a:rPr lang="en-MY" sz="3200" dirty="0"/>
              <a:t> </a:t>
            </a:r>
            <a:r>
              <a:rPr lang="en-MY" sz="3200" dirty="0" err="1"/>
              <a:t>Februari</a:t>
            </a:r>
            <a:r>
              <a:rPr lang="en-MY" sz="3200" dirty="0"/>
              <a:t> 2018 </a:t>
            </a:r>
            <a:r>
              <a:rPr lang="en-MY" sz="3200" dirty="0" err="1"/>
              <a:t>dan</a:t>
            </a:r>
            <a:r>
              <a:rPr lang="en-MY" sz="3200" dirty="0"/>
              <a:t> </a:t>
            </a:r>
            <a:r>
              <a:rPr lang="en-MY" sz="3200" dirty="0" err="1"/>
              <a:t>hendaklah</a:t>
            </a:r>
            <a:r>
              <a:rPr lang="en-MY" sz="3200" dirty="0"/>
              <a:t> </a:t>
            </a:r>
            <a:r>
              <a:rPr lang="en-MY" sz="3200" dirty="0" err="1"/>
              <a:t>dibayar</a:t>
            </a:r>
            <a:r>
              <a:rPr lang="en-MY" sz="3200" dirty="0"/>
              <a:t> </a:t>
            </a:r>
            <a:r>
              <a:rPr lang="en-MY" sz="3200" dirty="0" err="1"/>
              <a:t>sebelum</a:t>
            </a:r>
            <a:r>
              <a:rPr lang="en-MY" sz="3200" dirty="0"/>
              <a:t> </a:t>
            </a:r>
          </a:p>
          <a:p>
            <a:r>
              <a:rPr lang="en-MY" sz="3200" dirty="0"/>
              <a:t>     </a:t>
            </a:r>
            <a:r>
              <a:rPr lang="en-MY" sz="3200" dirty="0" err="1"/>
              <a:t>atau</a:t>
            </a:r>
            <a:r>
              <a:rPr lang="en-MY" sz="3200" dirty="0"/>
              <a:t> </a:t>
            </a:r>
            <a:r>
              <a:rPr lang="en-MY" sz="3200" dirty="0" err="1"/>
              <a:t>pada</a:t>
            </a:r>
            <a:r>
              <a:rPr lang="en-MY" sz="3200" dirty="0"/>
              <a:t> 15 </a:t>
            </a:r>
            <a:r>
              <a:rPr lang="en-MY" sz="3200" dirty="0" err="1"/>
              <a:t>Februari</a:t>
            </a:r>
            <a:r>
              <a:rPr lang="en-MY" sz="32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MY" sz="3200" dirty="0"/>
          </a:p>
        </p:txBody>
      </p:sp>
    </p:spTree>
    <p:extLst>
      <p:ext uri="{BB962C8B-B14F-4D97-AF65-F5344CB8AC3E}">
        <p14:creationId xmlns:p14="http://schemas.microsoft.com/office/powerpoint/2010/main" val="3898021687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">
  <a:themeElements>
    <a:clrScheme name="Custom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1BAAAA"/>
      </a:accent2>
      <a:accent3>
        <a:srgbClr val="3A5270"/>
      </a:accent3>
      <a:accent4>
        <a:srgbClr val="1D8EEA"/>
      </a:accent4>
      <a:accent5>
        <a:srgbClr val="5F5F80"/>
      </a:accent5>
      <a:accent6>
        <a:srgbClr val="CCCDC8"/>
      </a:accent6>
      <a:hlink>
        <a:srgbClr val="69E2DE"/>
      </a:hlink>
      <a:folHlink>
        <a:srgbClr val="4EAA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/>
      </a:spPr>
      <a:bodyPr rtlCol="0" anchor="ctr"/>
      <a:lstStyle>
        <a:defPPr algn="ctr">
          <a:defRPr dirty="0">
            <a:latin typeface="Open Sans Ligh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7177</TotalTime>
  <Words>4776</Words>
  <Application>Microsoft Office PowerPoint</Application>
  <PresentationFormat>Custom</PresentationFormat>
  <Paragraphs>1069</Paragraphs>
  <Slides>50</Slides>
  <Notes>50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Master</vt:lpstr>
      <vt:lpstr>PENGURUSAN SUMBER MANUSIA VER 1.0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Louis Twelve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 Twelve</dc:creator>
  <cp:lastModifiedBy>User</cp:lastModifiedBy>
  <cp:revision>1154</cp:revision>
  <dcterms:created xsi:type="dcterms:W3CDTF">2014-12-02T17:36:54Z</dcterms:created>
  <dcterms:modified xsi:type="dcterms:W3CDTF">2017-12-18T09:37:36Z</dcterms:modified>
</cp:coreProperties>
</file>