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8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364" r:id="rId2"/>
    <p:sldId id="387" r:id="rId3"/>
    <p:sldId id="390" r:id="rId4"/>
    <p:sldId id="398" r:id="rId5"/>
    <p:sldId id="375" r:id="rId6"/>
    <p:sldId id="429" r:id="rId7"/>
    <p:sldId id="413" r:id="rId8"/>
    <p:sldId id="415" r:id="rId9"/>
    <p:sldId id="431" r:id="rId10"/>
    <p:sldId id="432" r:id="rId11"/>
    <p:sldId id="430" r:id="rId12"/>
    <p:sldId id="337" r:id="rId13"/>
    <p:sldId id="362" r:id="rId14"/>
  </p:sldIdLst>
  <p:sldSz cx="24387175" cy="13716000"/>
  <p:notesSz cx="6858000" cy="9144000"/>
  <p:defaultTextStyle>
    <a:defPPr>
      <a:defRPr lang="en-US"/>
    </a:defPPr>
    <a:lvl1pPr marL="0" algn="l" defTabSz="1087444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1pPr>
    <a:lvl2pPr marL="1087444" algn="l" defTabSz="1087444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2pPr>
    <a:lvl3pPr marL="2174887" algn="l" defTabSz="1087444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3pPr>
    <a:lvl4pPr marL="3262338" algn="l" defTabSz="1087444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4pPr>
    <a:lvl5pPr marL="4349779" algn="l" defTabSz="1087444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5pPr>
    <a:lvl6pPr marL="5437225" algn="l" defTabSz="1087444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6pPr>
    <a:lvl7pPr marL="6524671" algn="l" defTabSz="1087444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7pPr>
    <a:lvl8pPr marL="7612115" algn="l" defTabSz="1087444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8pPr>
    <a:lvl9pPr marL="8699558" algn="l" defTabSz="1087444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12">
          <p15:clr>
            <a:srgbClr val="A4A3A4"/>
          </p15:clr>
        </p15:guide>
        <p15:guide id="2" pos="768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A0A0"/>
    <a:srgbClr val="F6E3AE"/>
    <a:srgbClr val="F8D00B"/>
    <a:srgbClr val="F01045"/>
    <a:srgbClr val="6929A2"/>
    <a:srgbClr val="1A9172"/>
    <a:srgbClr val="C7A927"/>
    <a:srgbClr val="F88B00"/>
    <a:srgbClr val="22C299"/>
    <a:srgbClr val="A8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18" autoAdjust="0"/>
    <p:restoredTop sz="97687" autoAdjust="0"/>
  </p:normalViewPr>
  <p:slideViewPr>
    <p:cSldViewPr snapToGrid="0" snapToObjects="1">
      <p:cViewPr varScale="1">
        <p:scale>
          <a:sx n="20" d="100"/>
          <a:sy n="20" d="100"/>
        </p:scale>
        <p:origin x="102" y="546"/>
      </p:cViewPr>
      <p:guideLst>
        <p:guide orient="horz" pos="4312"/>
        <p:guide pos="768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37" d="100"/>
        <a:sy n="37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59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37814FA-BFF6-4DB6-B84F-D6DAFFFAB90C}" type="doc">
      <dgm:prSet loTypeId="urn:microsoft.com/office/officeart/2005/8/layout/list1" loCatId="list" qsTypeId="urn:microsoft.com/office/officeart/2005/8/quickstyle/simple3" qsCatId="simple" csTypeId="urn:microsoft.com/office/officeart/2005/8/colors/accent2_1" csCatId="accent2" phldr="1"/>
      <dgm:spPr/>
      <dgm:t>
        <a:bodyPr/>
        <a:lstStyle/>
        <a:p>
          <a:endParaRPr lang="en-GB"/>
        </a:p>
      </dgm:t>
    </dgm:pt>
    <dgm:pt modelId="{7B6C332B-51FF-42A8-B8DA-54077E95BFA5}">
      <dgm:prSet phldrT="[Text]" custT="1"/>
      <dgm:spPr/>
      <dgm:t>
        <a:bodyPr/>
        <a:lstStyle/>
        <a:p>
          <a:r>
            <a:rPr lang="en-MY" sz="4000" dirty="0" err="1" smtClean="0">
              <a:latin typeface="Open Sans" panose="020B0606030504020204"/>
            </a:rPr>
            <a:t>Didaftar</a:t>
          </a:r>
          <a:r>
            <a:rPr lang="en-MY" sz="4000" dirty="0" smtClean="0">
              <a:latin typeface="Open Sans" panose="020B0606030504020204"/>
            </a:rPr>
            <a:t> </a:t>
          </a:r>
          <a:r>
            <a:rPr lang="en-MY" sz="4000" dirty="0" err="1" smtClean="0">
              <a:latin typeface="Open Sans" panose="020B0606030504020204"/>
            </a:rPr>
            <a:t>sebagai</a:t>
          </a:r>
          <a:r>
            <a:rPr lang="en-MY" sz="4000" dirty="0" smtClean="0">
              <a:latin typeface="Open Sans" panose="020B0606030504020204"/>
            </a:rPr>
            <a:t> </a:t>
          </a:r>
          <a:r>
            <a:rPr lang="en-MY" sz="4000" dirty="0" err="1" smtClean="0">
              <a:latin typeface="Open Sans" panose="020B0606030504020204"/>
            </a:rPr>
            <a:t>Perniagaan</a:t>
          </a:r>
          <a:r>
            <a:rPr lang="en-MY" sz="4000" dirty="0" smtClean="0">
              <a:latin typeface="Open Sans" panose="020B0606030504020204"/>
            </a:rPr>
            <a:t> Tunggal / </a:t>
          </a:r>
          <a:r>
            <a:rPr lang="en-MY" sz="4000" dirty="0" err="1" smtClean="0">
              <a:latin typeface="Open Sans" panose="020B0606030504020204"/>
            </a:rPr>
            <a:t>Perkongsian</a:t>
          </a:r>
          <a:endParaRPr lang="en-GB" sz="4000" dirty="0">
            <a:latin typeface="Open Sans" panose="020B0606030504020204"/>
          </a:endParaRPr>
        </a:p>
      </dgm:t>
    </dgm:pt>
    <dgm:pt modelId="{28A49AD4-8384-408D-A6BE-92E1985CA594}" type="parTrans" cxnId="{B93768E8-B4D4-4BB2-AA0B-7300AEE17147}">
      <dgm:prSet/>
      <dgm:spPr/>
      <dgm:t>
        <a:bodyPr/>
        <a:lstStyle/>
        <a:p>
          <a:endParaRPr lang="en-GB"/>
        </a:p>
      </dgm:t>
    </dgm:pt>
    <dgm:pt modelId="{372AD34B-0021-4C6F-825E-C469D8E8BAF5}" type="sibTrans" cxnId="{B93768E8-B4D4-4BB2-AA0B-7300AEE17147}">
      <dgm:prSet/>
      <dgm:spPr/>
      <dgm:t>
        <a:bodyPr/>
        <a:lstStyle/>
        <a:p>
          <a:endParaRPr lang="en-GB"/>
        </a:p>
      </dgm:t>
    </dgm:pt>
    <dgm:pt modelId="{2D02BE7D-F32D-4688-8F9C-DCC329581F02}">
      <dgm:prSet phldrT="[Text]" custT="1"/>
      <dgm:spPr/>
      <dgm:t>
        <a:bodyPr/>
        <a:lstStyle/>
        <a:p>
          <a:r>
            <a:rPr lang="en-MY" sz="4000" dirty="0" err="1" smtClean="0">
              <a:latin typeface="Open Sans" panose="020B0606030504020204"/>
            </a:rPr>
            <a:t>Pengurusan</a:t>
          </a:r>
          <a:r>
            <a:rPr lang="en-MY" sz="4000" dirty="0" smtClean="0">
              <a:latin typeface="Open Sans" panose="020B0606030504020204"/>
            </a:rPr>
            <a:t>; </a:t>
          </a:r>
          <a:r>
            <a:rPr lang="en-MY" sz="4000" dirty="0" err="1" smtClean="0">
              <a:latin typeface="Open Sans" panose="020B0606030504020204"/>
            </a:rPr>
            <a:t>dilakukan</a:t>
          </a:r>
          <a:r>
            <a:rPr lang="en-MY" sz="4000" dirty="0" smtClean="0">
              <a:latin typeface="Open Sans" panose="020B0606030504020204"/>
            </a:rPr>
            <a:t> </a:t>
          </a:r>
          <a:r>
            <a:rPr lang="en-MY" sz="4000" dirty="0" err="1" smtClean="0">
              <a:latin typeface="Open Sans" panose="020B0606030504020204"/>
            </a:rPr>
            <a:t>sendiri</a:t>
          </a:r>
          <a:r>
            <a:rPr lang="en-MY" sz="4000" dirty="0" smtClean="0">
              <a:latin typeface="Open Sans" panose="020B0606030504020204"/>
            </a:rPr>
            <a:t> </a:t>
          </a:r>
          <a:r>
            <a:rPr lang="en-MY" sz="4000" dirty="0" err="1" smtClean="0">
              <a:latin typeface="Open Sans" panose="020B0606030504020204"/>
            </a:rPr>
            <a:t>atau</a:t>
          </a:r>
          <a:r>
            <a:rPr lang="en-MY" sz="4000" dirty="0" smtClean="0">
              <a:latin typeface="Open Sans" panose="020B0606030504020204"/>
            </a:rPr>
            <a:t> </a:t>
          </a:r>
          <a:r>
            <a:rPr lang="en-MY" sz="4000" dirty="0" err="1" smtClean="0">
              <a:latin typeface="Open Sans" panose="020B0606030504020204"/>
            </a:rPr>
            <a:t>dengan</a:t>
          </a:r>
          <a:r>
            <a:rPr lang="en-MY" sz="4000" dirty="0" smtClean="0">
              <a:latin typeface="Open Sans" panose="020B0606030504020204"/>
            </a:rPr>
            <a:t> </a:t>
          </a:r>
          <a:r>
            <a:rPr lang="en-MY" sz="4000" dirty="0" err="1" smtClean="0">
              <a:latin typeface="Open Sans" panose="020B0606030504020204"/>
            </a:rPr>
            <a:t>bantuan</a:t>
          </a:r>
          <a:r>
            <a:rPr lang="en-MY" sz="4000" dirty="0" smtClean="0">
              <a:latin typeface="Open Sans" panose="020B0606030504020204"/>
            </a:rPr>
            <a:t> </a:t>
          </a:r>
          <a:r>
            <a:rPr lang="en-MY" sz="4000" dirty="0" err="1" smtClean="0">
              <a:latin typeface="Open Sans" panose="020B0606030504020204"/>
            </a:rPr>
            <a:t>keluarga</a:t>
          </a:r>
          <a:endParaRPr lang="en-GB" sz="4000" dirty="0">
            <a:latin typeface="Open Sans" panose="020B0606030504020204"/>
          </a:endParaRPr>
        </a:p>
      </dgm:t>
    </dgm:pt>
    <dgm:pt modelId="{EB45EE47-35AE-44E3-BD4B-CE0F3D4209F0}" type="parTrans" cxnId="{9C6ECBB8-4C4F-447F-8E3C-5004C42D5C8B}">
      <dgm:prSet/>
      <dgm:spPr/>
      <dgm:t>
        <a:bodyPr/>
        <a:lstStyle/>
        <a:p>
          <a:endParaRPr lang="en-GB"/>
        </a:p>
      </dgm:t>
    </dgm:pt>
    <dgm:pt modelId="{9E50231B-A25E-45E1-8A9E-2055BB528CE2}" type="sibTrans" cxnId="{9C6ECBB8-4C4F-447F-8E3C-5004C42D5C8B}">
      <dgm:prSet/>
      <dgm:spPr/>
      <dgm:t>
        <a:bodyPr/>
        <a:lstStyle/>
        <a:p>
          <a:endParaRPr lang="en-GB"/>
        </a:p>
      </dgm:t>
    </dgm:pt>
    <dgm:pt modelId="{803965C7-6579-4F0F-B111-0FF743C95667}">
      <dgm:prSet phldrT="[Text]" custT="1"/>
      <dgm:spPr/>
      <dgm:t>
        <a:bodyPr/>
        <a:lstStyle/>
        <a:p>
          <a:r>
            <a:rPr lang="en-MY" sz="4000" dirty="0" smtClean="0">
              <a:latin typeface="Open Sans" panose="020B0606030504020204"/>
            </a:rPr>
            <a:t>Modal </a:t>
          </a:r>
          <a:r>
            <a:rPr lang="en-MY" sz="4000" dirty="0" err="1" smtClean="0">
              <a:latin typeface="Open Sans" panose="020B0606030504020204"/>
            </a:rPr>
            <a:t>sendiri</a:t>
          </a:r>
          <a:endParaRPr lang="en-MY" sz="4000" dirty="0" smtClean="0">
            <a:latin typeface="Open Sans" panose="020B0606030504020204"/>
          </a:endParaRPr>
        </a:p>
      </dgm:t>
    </dgm:pt>
    <dgm:pt modelId="{B62BB72D-35C4-4C39-80DD-E6AE48C30818}" type="parTrans" cxnId="{90AC0537-AE4A-4B41-925F-496E38940DE7}">
      <dgm:prSet/>
      <dgm:spPr/>
      <dgm:t>
        <a:bodyPr/>
        <a:lstStyle/>
        <a:p>
          <a:endParaRPr lang="en-GB"/>
        </a:p>
      </dgm:t>
    </dgm:pt>
    <dgm:pt modelId="{E9F53DB5-60D1-43C3-8F40-BDC5CC67976B}" type="sibTrans" cxnId="{90AC0537-AE4A-4B41-925F-496E38940DE7}">
      <dgm:prSet/>
      <dgm:spPr/>
      <dgm:t>
        <a:bodyPr/>
        <a:lstStyle/>
        <a:p>
          <a:endParaRPr lang="en-GB"/>
        </a:p>
      </dgm:t>
    </dgm:pt>
    <dgm:pt modelId="{A45507EA-6661-4744-A18F-0D7B9977B559}">
      <dgm:prSet phldrT="[Text]" custT="1"/>
      <dgm:spPr/>
      <dgm:t>
        <a:bodyPr/>
        <a:lstStyle/>
        <a:p>
          <a:r>
            <a:rPr lang="en-MY" sz="4000" dirty="0" err="1" smtClean="0">
              <a:latin typeface="Open Sans" panose="020B0606030504020204"/>
            </a:rPr>
            <a:t>Tanggungjawab</a:t>
          </a:r>
          <a:r>
            <a:rPr lang="en-MY" sz="4000" dirty="0" smtClean="0">
              <a:latin typeface="Open Sans" panose="020B0606030504020204"/>
            </a:rPr>
            <a:t> </a:t>
          </a:r>
          <a:r>
            <a:rPr lang="en-MY" sz="4000" dirty="0" err="1" smtClean="0">
              <a:latin typeface="Open Sans" panose="020B0606030504020204"/>
            </a:rPr>
            <a:t>tidak</a:t>
          </a:r>
          <a:r>
            <a:rPr lang="en-MY" sz="4000" dirty="0" smtClean="0">
              <a:latin typeface="Open Sans" panose="020B0606030504020204"/>
            </a:rPr>
            <a:t> </a:t>
          </a:r>
          <a:r>
            <a:rPr lang="en-MY" sz="4000" dirty="0" err="1" smtClean="0">
              <a:latin typeface="Open Sans" panose="020B0606030504020204"/>
            </a:rPr>
            <a:t>terhad</a:t>
          </a:r>
          <a:r>
            <a:rPr lang="en-MY" sz="4000" dirty="0" smtClean="0">
              <a:latin typeface="Open Sans" panose="020B0606030504020204"/>
            </a:rPr>
            <a:t>; </a:t>
          </a:r>
          <a:r>
            <a:rPr lang="en-MY" sz="4000" dirty="0" err="1" smtClean="0">
              <a:latin typeface="Open Sans" panose="020B0606030504020204"/>
            </a:rPr>
            <a:t>meliputi</a:t>
          </a:r>
          <a:r>
            <a:rPr lang="en-MY" sz="4000" dirty="0" smtClean="0">
              <a:latin typeface="Open Sans" panose="020B0606030504020204"/>
            </a:rPr>
            <a:t> asset </a:t>
          </a:r>
          <a:r>
            <a:rPr lang="en-MY" sz="4000" dirty="0" err="1" smtClean="0">
              <a:latin typeface="Open Sans" panose="020B0606030504020204"/>
            </a:rPr>
            <a:t>dan</a:t>
          </a:r>
          <a:r>
            <a:rPr lang="en-MY" sz="4000" dirty="0" smtClean="0">
              <a:latin typeface="Open Sans" panose="020B0606030504020204"/>
            </a:rPr>
            <a:t> </a:t>
          </a:r>
          <a:r>
            <a:rPr lang="en-MY" sz="4000" dirty="0" err="1" smtClean="0">
              <a:latin typeface="Open Sans" panose="020B0606030504020204"/>
            </a:rPr>
            <a:t>hutang</a:t>
          </a:r>
          <a:endParaRPr lang="en-MY" sz="4000" dirty="0" smtClean="0">
            <a:latin typeface="Open Sans" panose="020B0606030504020204"/>
          </a:endParaRPr>
        </a:p>
      </dgm:t>
    </dgm:pt>
    <dgm:pt modelId="{5872CB0F-0E1A-4F3C-93EA-7F22205E1048}" type="parTrans" cxnId="{2581F8F4-11CF-491C-A53E-2B2F09202695}">
      <dgm:prSet/>
      <dgm:spPr/>
      <dgm:t>
        <a:bodyPr/>
        <a:lstStyle/>
        <a:p>
          <a:endParaRPr lang="en-GB"/>
        </a:p>
      </dgm:t>
    </dgm:pt>
    <dgm:pt modelId="{BB1B1473-8D48-4150-9FAD-D1FCB483241C}" type="sibTrans" cxnId="{2581F8F4-11CF-491C-A53E-2B2F09202695}">
      <dgm:prSet/>
      <dgm:spPr/>
      <dgm:t>
        <a:bodyPr/>
        <a:lstStyle/>
        <a:p>
          <a:endParaRPr lang="en-GB"/>
        </a:p>
      </dgm:t>
    </dgm:pt>
    <dgm:pt modelId="{0ADD53CF-3CD5-4583-BA6A-EF8E733E8556}">
      <dgm:prSet phldrT="[Text]" custT="1"/>
      <dgm:spPr/>
      <dgm:t>
        <a:bodyPr/>
        <a:lstStyle/>
        <a:p>
          <a:r>
            <a:rPr lang="en-MY" sz="4000" dirty="0" err="1" smtClean="0">
              <a:latin typeface="Open Sans" panose="020B0606030504020204"/>
            </a:rPr>
            <a:t>Sesuai</a:t>
          </a:r>
          <a:r>
            <a:rPr lang="en-MY" sz="4000" dirty="0" smtClean="0">
              <a:latin typeface="Open Sans" panose="020B0606030504020204"/>
            </a:rPr>
            <a:t> </a:t>
          </a:r>
          <a:r>
            <a:rPr lang="en-MY" sz="4000" dirty="0" err="1" smtClean="0">
              <a:latin typeface="Open Sans" panose="020B0606030504020204"/>
            </a:rPr>
            <a:t>untuk</a:t>
          </a:r>
          <a:r>
            <a:rPr lang="en-MY" sz="4000" dirty="0" smtClean="0">
              <a:latin typeface="Open Sans" panose="020B0606030504020204"/>
            </a:rPr>
            <a:t> </a:t>
          </a:r>
          <a:r>
            <a:rPr lang="en-MY" sz="4000" dirty="0" err="1" smtClean="0">
              <a:latin typeface="Open Sans" panose="020B0606030504020204"/>
            </a:rPr>
            <a:t>perniagaan</a:t>
          </a:r>
          <a:r>
            <a:rPr lang="en-MY" sz="4000" dirty="0" smtClean="0">
              <a:latin typeface="Open Sans" panose="020B0606030504020204"/>
            </a:rPr>
            <a:t> </a:t>
          </a:r>
          <a:r>
            <a:rPr lang="en-MY" sz="4000" dirty="0" err="1" smtClean="0">
              <a:latin typeface="Open Sans" panose="020B0606030504020204"/>
            </a:rPr>
            <a:t>kecil</a:t>
          </a:r>
          <a:r>
            <a:rPr lang="en-MY" sz="4000" dirty="0" smtClean="0">
              <a:latin typeface="Open Sans" panose="020B0606030504020204"/>
            </a:rPr>
            <a:t> </a:t>
          </a:r>
          <a:r>
            <a:rPr lang="en-MY" sz="4000" dirty="0" err="1" smtClean="0">
              <a:latin typeface="Open Sans" panose="020B0606030504020204"/>
            </a:rPr>
            <a:t>dan</a:t>
          </a:r>
          <a:r>
            <a:rPr lang="en-MY" sz="4000" dirty="0" smtClean="0">
              <a:latin typeface="Open Sans" panose="020B0606030504020204"/>
            </a:rPr>
            <a:t> </a:t>
          </a:r>
          <a:r>
            <a:rPr lang="en-MY" sz="4000" dirty="0" err="1" smtClean="0">
              <a:latin typeface="Open Sans" panose="020B0606030504020204"/>
            </a:rPr>
            <a:t>sederhana</a:t>
          </a:r>
          <a:r>
            <a:rPr lang="en-MY" sz="4000" dirty="0" smtClean="0">
              <a:latin typeface="Open Sans" panose="020B0606030504020204"/>
            </a:rPr>
            <a:t>; </a:t>
          </a:r>
          <a:r>
            <a:rPr lang="en-MY" sz="4000" dirty="0" err="1" smtClean="0">
              <a:latin typeface="Open Sans" panose="020B0606030504020204"/>
            </a:rPr>
            <a:t>banyak</a:t>
          </a:r>
          <a:r>
            <a:rPr lang="en-MY" sz="4000" dirty="0" smtClean="0">
              <a:latin typeface="Open Sans" panose="020B0606030504020204"/>
            </a:rPr>
            <a:t> di Malaysia</a:t>
          </a:r>
        </a:p>
      </dgm:t>
    </dgm:pt>
    <dgm:pt modelId="{06035D35-1312-4A42-8293-13AC06DE02AE}" type="parTrans" cxnId="{0312573F-AFA4-4FE5-B3C9-4AB322A7CC8D}">
      <dgm:prSet/>
      <dgm:spPr/>
      <dgm:t>
        <a:bodyPr/>
        <a:lstStyle/>
        <a:p>
          <a:endParaRPr lang="en-GB"/>
        </a:p>
      </dgm:t>
    </dgm:pt>
    <dgm:pt modelId="{73430474-FFA5-4648-BAAA-273763E75346}" type="sibTrans" cxnId="{0312573F-AFA4-4FE5-B3C9-4AB322A7CC8D}">
      <dgm:prSet/>
      <dgm:spPr/>
      <dgm:t>
        <a:bodyPr/>
        <a:lstStyle/>
        <a:p>
          <a:endParaRPr lang="en-GB"/>
        </a:p>
      </dgm:t>
    </dgm:pt>
    <dgm:pt modelId="{10E19199-7B59-4070-97F6-3F8830C1F67D}">
      <dgm:prSet phldrT="[Text]" custT="1"/>
      <dgm:spPr/>
      <dgm:t>
        <a:bodyPr/>
        <a:lstStyle/>
        <a:p>
          <a:r>
            <a:rPr lang="en-MY" sz="4000" dirty="0" err="1" smtClean="0">
              <a:latin typeface="Open Sans" panose="020B0606030504020204"/>
            </a:rPr>
            <a:t>Cukai</a:t>
          </a:r>
          <a:r>
            <a:rPr lang="en-MY" sz="4000" dirty="0" smtClean="0">
              <a:latin typeface="Open Sans" panose="020B0606030504020204"/>
            </a:rPr>
            <a:t>  </a:t>
          </a:r>
          <a:r>
            <a:rPr lang="en-MY" sz="4000" dirty="0" err="1" smtClean="0">
              <a:latin typeface="Open Sans" panose="020B0606030504020204"/>
            </a:rPr>
            <a:t>pendapatan</a:t>
          </a:r>
          <a:r>
            <a:rPr lang="en-MY" sz="4000" dirty="0" smtClean="0">
              <a:latin typeface="Open Sans" panose="020B0606030504020204"/>
            </a:rPr>
            <a:t> </a:t>
          </a:r>
          <a:r>
            <a:rPr lang="en-MY" sz="4000" dirty="0" err="1" smtClean="0">
              <a:latin typeface="Open Sans" panose="020B0606030504020204"/>
            </a:rPr>
            <a:t>dikenakan</a:t>
          </a:r>
          <a:r>
            <a:rPr lang="en-MY" sz="4000" dirty="0" smtClean="0">
              <a:latin typeface="Open Sans" panose="020B0606030504020204"/>
            </a:rPr>
            <a:t> </a:t>
          </a:r>
          <a:r>
            <a:rPr lang="en-MY" sz="4000" dirty="0" err="1" smtClean="0">
              <a:latin typeface="Open Sans" panose="020B0606030504020204"/>
            </a:rPr>
            <a:t>kepada</a:t>
          </a:r>
          <a:r>
            <a:rPr lang="en-MY" sz="4000" dirty="0" smtClean="0">
              <a:latin typeface="Open Sans" panose="020B0606030504020204"/>
            </a:rPr>
            <a:t> </a:t>
          </a:r>
          <a:r>
            <a:rPr lang="en-MY" sz="4000" dirty="0" err="1" smtClean="0">
              <a:latin typeface="Open Sans" panose="020B0606030504020204"/>
            </a:rPr>
            <a:t>pemilik</a:t>
          </a:r>
          <a:r>
            <a:rPr lang="en-MY" sz="4000" dirty="0" smtClean="0">
              <a:latin typeface="Open Sans" panose="020B0606030504020204"/>
            </a:rPr>
            <a:t> </a:t>
          </a:r>
          <a:r>
            <a:rPr lang="en-MY" sz="4000" dirty="0" err="1" smtClean="0">
              <a:latin typeface="Open Sans" panose="020B0606030504020204"/>
            </a:rPr>
            <a:t>perniagaan</a:t>
          </a:r>
          <a:r>
            <a:rPr lang="en-MY" sz="4000" dirty="0" smtClean="0">
              <a:latin typeface="Open Sans" panose="020B0606030504020204"/>
            </a:rPr>
            <a:t> </a:t>
          </a:r>
          <a:r>
            <a:rPr lang="en-MY" sz="4000" dirty="0" err="1" smtClean="0">
              <a:latin typeface="Open Sans" panose="020B0606030504020204"/>
            </a:rPr>
            <a:t>secara</a:t>
          </a:r>
          <a:r>
            <a:rPr lang="en-MY" sz="4000" dirty="0" smtClean="0">
              <a:latin typeface="Open Sans" panose="020B0606030504020204"/>
            </a:rPr>
            <a:t> </a:t>
          </a:r>
          <a:r>
            <a:rPr lang="en-MY" sz="4000" dirty="0" err="1" smtClean="0">
              <a:latin typeface="Open Sans" panose="020B0606030504020204"/>
            </a:rPr>
            <a:t>perseorangan</a:t>
          </a:r>
          <a:endParaRPr lang="en-MY" sz="4000" dirty="0" smtClean="0">
            <a:latin typeface="Open Sans" panose="020B0606030504020204"/>
          </a:endParaRPr>
        </a:p>
      </dgm:t>
    </dgm:pt>
    <dgm:pt modelId="{8252121C-B31F-4513-91FC-60F43403A1D0}" type="parTrans" cxnId="{6E0E2C81-B7A9-4061-ABAB-EAABDA80BAC9}">
      <dgm:prSet/>
      <dgm:spPr/>
      <dgm:t>
        <a:bodyPr/>
        <a:lstStyle/>
        <a:p>
          <a:endParaRPr lang="en-GB"/>
        </a:p>
      </dgm:t>
    </dgm:pt>
    <dgm:pt modelId="{C2226865-0CE0-480B-904A-06175B0976FB}" type="sibTrans" cxnId="{6E0E2C81-B7A9-4061-ABAB-EAABDA80BAC9}">
      <dgm:prSet/>
      <dgm:spPr/>
      <dgm:t>
        <a:bodyPr/>
        <a:lstStyle/>
        <a:p>
          <a:endParaRPr lang="en-GB"/>
        </a:p>
      </dgm:t>
    </dgm:pt>
    <dgm:pt modelId="{51BD9CDD-0A75-4F20-9BCF-09EF270FE5A2}" type="pres">
      <dgm:prSet presAssocID="{A37814FA-BFF6-4DB6-B84F-D6DAFFFAB90C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54C833EB-7CC7-44DE-9A64-E94F1D1A2986}" type="pres">
      <dgm:prSet presAssocID="{7B6C332B-51FF-42A8-B8DA-54077E95BFA5}" presName="parentLin" presStyleCnt="0"/>
      <dgm:spPr/>
    </dgm:pt>
    <dgm:pt modelId="{36DE3AED-F084-4609-8FD1-8B2ED018C939}" type="pres">
      <dgm:prSet presAssocID="{7B6C332B-51FF-42A8-B8DA-54077E95BFA5}" presName="parentLeftMargin" presStyleLbl="node1" presStyleIdx="0" presStyleCnt="6"/>
      <dgm:spPr/>
      <dgm:t>
        <a:bodyPr/>
        <a:lstStyle/>
        <a:p>
          <a:endParaRPr lang="en-GB"/>
        </a:p>
      </dgm:t>
    </dgm:pt>
    <dgm:pt modelId="{E937A6DF-5827-42F2-962F-1AD0B24CE78C}" type="pres">
      <dgm:prSet presAssocID="{7B6C332B-51FF-42A8-B8DA-54077E95BFA5}" presName="parentText" presStyleLbl="node1" presStyleIdx="0" presStyleCnt="6" custScaleX="118161" custScaleY="78947" custLinFactNeighborX="2210" custLinFactNeighborY="684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EEB6E8A-B33E-4646-A6FF-783B76B18BF7}" type="pres">
      <dgm:prSet presAssocID="{7B6C332B-51FF-42A8-B8DA-54077E95BFA5}" presName="negativeSpace" presStyleCnt="0"/>
      <dgm:spPr/>
    </dgm:pt>
    <dgm:pt modelId="{0292F32B-3C4C-474A-93E3-89B802A79483}" type="pres">
      <dgm:prSet presAssocID="{7B6C332B-51FF-42A8-B8DA-54077E95BFA5}" presName="childText" presStyleLbl="conFgAcc1" presStyleIdx="0" presStyleCnt="6">
        <dgm:presLayoutVars>
          <dgm:bulletEnabled val="1"/>
        </dgm:presLayoutVars>
      </dgm:prSet>
      <dgm:spPr>
        <a:solidFill>
          <a:srgbClr val="FFC000">
            <a:alpha val="90000"/>
          </a:srgbClr>
        </a:solidFill>
        <a:ln>
          <a:noFill/>
        </a:ln>
      </dgm:spPr>
    </dgm:pt>
    <dgm:pt modelId="{BFDC71CF-959A-4065-AF00-F55A75B5D2B2}" type="pres">
      <dgm:prSet presAssocID="{372AD34B-0021-4C6F-825E-C469D8E8BAF5}" presName="spaceBetweenRectangles" presStyleCnt="0"/>
      <dgm:spPr/>
    </dgm:pt>
    <dgm:pt modelId="{211B2637-C96C-44D1-A087-518D03258EC5}" type="pres">
      <dgm:prSet presAssocID="{2D02BE7D-F32D-4688-8F9C-DCC329581F02}" presName="parentLin" presStyleCnt="0"/>
      <dgm:spPr/>
    </dgm:pt>
    <dgm:pt modelId="{B029EC1C-B7A1-4F49-8CF6-EDAF7C8A9896}" type="pres">
      <dgm:prSet presAssocID="{2D02BE7D-F32D-4688-8F9C-DCC329581F02}" presName="parentLeftMargin" presStyleLbl="node1" presStyleIdx="0" presStyleCnt="6"/>
      <dgm:spPr/>
      <dgm:t>
        <a:bodyPr/>
        <a:lstStyle/>
        <a:p>
          <a:endParaRPr lang="en-GB"/>
        </a:p>
      </dgm:t>
    </dgm:pt>
    <dgm:pt modelId="{DBAA14FB-ACE5-4926-A941-A95282852ABB}" type="pres">
      <dgm:prSet presAssocID="{2D02BE7D-F32D-4688-8F9C-DCC329581F02}" presName="parentText" presStyleLbl="node1" presStyleIdx="1" presStyleCnt="6" custScaleX="118707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C4B5765-489D-4E82-97E9-B5F46603336E}" type="pres">
      <dgm:prSet presAssocID="{2D02BE7D-F32D-4688-8F9C-DCC329581F02}" presName="negativeSpace" presStyleCnt="0"/>
      <dgm:spPr/>
    </dgm:pt>
    <dgm:pt modelId="{03AC6B67-EF52-4114-8BB8-EFAD76CD2489}" type="pres">
      <dgm:prSet presAssocID="{2D02BE7D-F32D-4688-8F9C-DCC329581F02}" presName="childText" presStyleLbl="conFgAcc1" presStyleIdx="1" presStyleCnt="6">
        <dgm:presLayoutVars>
          <dgm:bulletEnabled val="1"/>
        </dgm:presLayoutVars>
      </dgm:prSet>
      <dgm:spPr>
        <a:solidFill>
          <a:srgbClr val="F8D00B">
            <a:alpha val="90000"/>
          </a:srgbClr>
        </a:solidFill>
        <a:ln>
          <a:noFill/>
        </a:ln>
      </dgm:spPr>
    </dgm:pt>
    <dgm:pt modelId="{D9DB81DA-5385-4E90-BDC3-343F7B6944A2}" type="pres">
      <dgm:prSet presAssocID="{9E50231B-A25E-45E1-8A9E-2055BB528CE2}" presName="spaceBetweenRectangles" presStyleCnt="0"/>
      <dgm:spPr/>
    </dgm:pt>
    <dgm:pt modelId="{EBF79A49-DCBF-4BEE-BCD5-807C3B626184}" type="pres">
      <dgm:prSet presAssocID="{803965C7-6579-4F0F-B111-0FF743C95667}" presName="parentLin" presStyleCnt="0"/>
      <dgm:spPr/>
    </dgm:pt>
    <dgm:pt modelId="{009B845E-95A0-46D9-8391-C26B64087037}" type="pres">
      <dgm:prSet presAssocID="{803965C7-6579-4F0F-B111-0FF743C95667}" presName="parentLeftMargin" presStyleLbl="node1" presStyleIdx="1" presStyleCnt="6"/>
      <dgm:spPr/>
      <dgm:t>
        <a:bodyPr/>
        <a:lstStyle/>
        <a:p>
          <a:endParaRPr lang="en-GB"/>
        </a:p>
      </dgm:t>
    </dgm:pt>
    <dgm:pt modelId="{54520AB7-6092-464A-A9D6-ACE1006B7F3C}" type="pres">
      <dgm:prSet presAssocID="{803965C7-6579-4F0F-B111-0FF743C95667}" presName="parentText" presStyleLbl="node1" presStyleIdx="2" presStyleCnt="6" custScaleX="118161" custScaleY="89044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04F8A51-2C3C-4F19-9498-48BC7DAE0E47}" type="pres">
      <dgm:prSet presAssocID="{803965C7-6579-4F0F-B111-0FF743C95667}" presName="negativeSpace" presStyleCnt="0"/>
      <dgm:spPr/>
    </dgm:pt>
    <dgm:pt modelId="{7691C330-DFBF-4DB6-ACB2-EC3D0A939677}" type="pres">
      <dgm:prSet presAssocID="{803965C7-6579-4F0F-B111-0FF743C95667}" presName="childText" presStyleLbl="conFgAcc1" presStyleIdx="2" presStyleCnt="6">
        <dgm:presLayoutVars>
          <dgm:bulletEnabled val="1"/>
        </dgm:presLayoutVars>
      </dgm:prSet>
      <dgm:spPr>
        <a:solidFill>
          <a:srgbClr val="F8D00B">
            <a:alpha val="90000"/>
          </a:srgbClr>
        </a:solidFill>
        <a:ln>
          <a:noFill/>
        </a:ln>
      </dgm:spPr>
    </dgm:pt>
    <dgm:pt modelId="{A4ABD096-3BB0-43CE-B8BB-F768AC1F48F4}" type="pres">
      <dgm:prSet presAssocID="{E9F53DB5-60D1-43C3-8F40-BDC5CC67976B}" presName="spaceBetweenRectangles" presStyleCnt="0"/>
      <dgm:spPr/>
    </dgm:pt>
    <dgm:pt modelId="{646945B9-35B1-4203-80EA-2742CDD418AA}" type="pres">
      <dgm:prSet presAssocID="{A45507EA-6661-4744-A18F-0D7B9977B559}" presName="parentLin" presStyleCnt="0"/>
      <dgm:spPr/>
    </dgm:pt>
    <dgm:pt modelId="{EB921146-330E-43F0-B9AB-729DB2031418}" type="pres">
      <dgm:prSet presAssocID="{A45507EA-6661-4744-A18F-0D7B9977B559}" presName="parentLeftMargin" presStyleLbl="node1" presStyleIdx="2" presStyleCnt="6"/>
      <dgm:spPr/>
      <dgm:t>
        <a:bodyPr/>
        <a:lstStyle/>
        <a:p>
          <a:endParaRPr lang="en-GB"/>
        </a:p>
      </dgm:t>
    </dgm:pt>
    <dgm:pt modelId="{39A0BBFF-7655-4958-A927-F609B2A738B6}" type="pres">
      <dgm:prSet presAssocID="{A45507EA-6661-4744-A18F-0D7B9977B559}" presName="parentText" presStyleLbl="node1" presStyleIdx="3" presStyleCnt="6" custScaleX="118707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ACC64B8-52D1-4675-B416-331BFDDAD378}" type="pres">
      <dgm:prSet presAssocID="{A45507EA-6661-4744-A18F-0D7B9977B559}" presName="negativeSpace" presStyleCnt="0"/>
      <dgm:spPr/>
    </dgm:pt>
    <dgm:pt modelId="{CFBD3575-BC7F-4A47-942D-74633064F268}" type="pres">
      <dgm:prSet presAssocID="{A45507EA-6661-4744-A18F-0D7B9977B559}" presName="childText" presStyleLbl="conFgAcc1" presStyleIdx="3" presStyleCnt="6">
        <dgm:presLayoutVars>
          <dgm:bulletEnabled val="1"/>
        </dgm:presLayoutVars>
      </dgm:prSet>
      <dgm:spPr>
        <a:solidFill>
          <a:srgbClr val="F8D00B">
            <a:alpha val="90000"/>
          </a:srgbClr>
        </a:solidFill>
        <a:ln>
          <a:noFill/>
        </a:ln>
      </dgm:spPr>
    </dgm:pt>
    <dgm:pt modelId="{23B9B6B0-7FFA-44BE-AB77-C63602699857}" type="pres">
      <dgm:prSet presAssocID="{BB1B1473-8D48-4150-9FAD-D1FCB483241C}" presName="spaceBetweenRectangles" presStyleCnt="0"/>
      <dgm:spPr/>
    </dgm:pt>
    <dgm:pt modelId="{727B3ED2-2468-45FE-80C1-33E62486E317}" type="pres">
      <dgm:prSet presAssocID="{0ADD53CF-3CD5-4583-BA6A-EF8E733E8556}" presName="parentLin" presStyleCnt="0"/>
      <dgm:spPr/>
    </dgm:pt>
    <dgm:pt modelId="{6D5F19A8-442D-4FF6-A1EC-223FA139B317}" type="pres">
      <dgm:prSet presAssocID="{0ADD53CF-3CD5-4583-BA6A-EF8E733E8556}" presName="parentLeftMargin" presStyleLbl="node1" presStyleIdx="3" presStyleCnt="6"/>
      <dgm:spPr/>
      <dgm:t>
        <a:bodyPr/>
        <a:lstStyle/>
        <a:p>
          <a:endParaRPr lang="en-GB"/>
        </a:p>
      </dgm:t>
    </dgm:pt>
    <dgm:pt modelId="{ECA20653-AE41-4C12-A022-366B5C3E374E}" type="pres">
      <dgm:prSet presAssocID="{0ADD53CF-3CD5-4583-BA6A-EF8E733E8556}" presName="parentText" presStyleLbl="node1" presStyleIdx="4" presStyleCnt="6" custScaleX="118161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154C271-C8B6-4349-8C6E-E20C76943DFA}" type="pres">
      <dgm:prSet presAssocID="{0ADD53CF-3CD5-4583-BA6A-EF8E733E8556}" presName="negativeSpace" presStyleCnt="0"/>
      <dgm:spPr/>
    </dgm:pt>
    <dgm:pt modelId="{2399165F-8B19-43A5-B514-4C4A0C20649E}" type="pres">
      <dgm:prSet presAssocID="{0ADD53CF-3CD5-4583-BA6A-EF8E733E8556}" presName="childText" presStyleLbl="conFgAcc1" presStyleIdx="4" presStyleCnt="6">
        <dgm:presLayoutVars>
          <dgm:bulletEnabled val="1"/>
        </dgm:presLayoutVars>
      </dgm:prSet>
      <dgm:spPr>
        <a:solidFill>
          <a:srgbClr val="F8D00B">
            <a:alpha val="90000"/>
          </a:srgbClr>
        </a:solidFill>
        <a:ln>
          <a:noFill/>
        </a:ln>
      </dgm:spPr>
    </dgm:pt>
    <dgm:pt modelId="{FFD52735-6EDE-41CD-8354-5F54C3B65B63}" type="pres">
      <dgm:prSet presAssocID="{73430474-FFA5-4648-BAAA-273763E75346}" presName="spaceBetweenRectangles" presStyleCnt="0"/>
      <dgm:spPr/>
    </dgm:pt>
    <dgm:pt modelId="{09E492A7-6862-41A2-9F52-EE5763FB7AB5}" type="pres">
      <dgm:prSet presAssocID="{10E19199-7B59-4070-97F6-3F8830C1F67D}" presName="parentLin" presStyleCnt="0"/>
      <dgm:spPr/>
    </dgm:pt>
    <dgm:pt modelId="{488FD44C-9A9B-43E8-92A1-61B6C2A0C3E2}" type="pres">
      <dgm:prSet presAssocID="{10E19199-7B59-4070-97F6-3F8830C1F67D}" presName="parentLeftMargin" presStyleLbl="node1" presStyleIdx="4" presStyleCnt="6" custScaleX="118161"/>
      <dgm:spPr/>
      <dgm:t>
        <a:bodyPr/>
        <a:lstStyle/>
        <a:p>
          <a:endParaRPr lang="en-GB"/>
        </a:p>
      </dgm:t>
    </dgm:pt>
    <dgm:pt modelId="{C94E3083-74FC-473F-9A22-82134F78C727}" type="pres">
      <dgm:prSet presAssocID="{10E19199-7B59-4070-97F6-3F8830C1F67D}" presName="parentText" presStyleLbl="node1" presStyleIdx="5" presStyleCnt="6" custScaleX="115824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8DA8E5B-0105-4666-AED4-767287AF4F6F}" type="pres">
      <dgm:prSet presAssocID="{10E19199-7B59-4070-97F6-3F8830C1F67D}" presName="negativeSpace" presStyleCnt="0"/>
      <dgm:spPr/>
    </dgm:pt>
    <dgm:pt modelId="{6EB5D966-EB14-4A7E-B2F2-4D5BBDE96A98}" type="pres">
      <dgm:prSet presAssocID="{10E19199-7B59-4070-97F6-3F8830C1F67D}" presName="childText" presStyleLbl="conFgAcc1" presStyleIdx="5" presStyleCnt="6">
        <dgm:presLayoutVars>
          <dgm:bulletEnabled val="1"/>
        </dgm:presLayoutVars>
      </dgm:prSet>
      <dgm:spPr>
        <a:solidFill>
          <a:srgbClr val="F8D00B">
            <a:alpha val="90000"/>
          </a:srgbClr>
        </a:solidFill>
        <a:ln>
          <a:noFill/>
        </a:ln>
      </dgm:spPr>
    </dgm:pt>
  </dgm:ptLst>
  <dgm:cxnLst>
    <dgm:cxn modelId="{53A4E383-CF18-4844-80DD-C55FDFE81CBE}" type="presOf" srcId="{0ADD53CF-3CD5-4583-BA6A-EF8E733E8556}" destId="{ECA20653-AE41-4C12-A022-366B5C3E374E}" srcOrd="1" destOrd="0" presId="urn:microsoft.com/office/officeart/2005/8/layout/list1"/>
    <dgm:cxn modelId="{395F0CE6-6818-40D6-989C-92D633D9F224}" type="presOf" srcId="{803965C7-6579-4F0F-B111-0FF743C95667}" destId="{54520AB7-6092-464A-A9D6-ACE1006B7F3C}" srcOrd="1" destOrd="0" presId="urn:microsoft.com/office/officeart/2005/8/layout/list1"/>
    <dgm:cxn modelId="{E442A434-73D9-4D45-AE7D-54842818B881}" type="presOf" srcId="{A37814FA-BFF6-4DB6-B84F-D6DAFFFAB90C}" destId="{51BD9CDD-0A75-4F20-9BCF-09EF270FE5A2}" srcOrd="0" destOrd="0" presId="urn:microsoft.com/office/officeart/2005/8/layout/list1"/>
    <dgm:cxn modelId="{E08BE7AA-7FC5-496C-9093-3C1943C7C019}" type="presOf" srcId="{10E19199-7B59-4070-97F6-3F8830C1F67D}" destId="{488FD44C-9A9B-43E8-92A1-61B6C2A0C3E2}" srcOrd="0" destOrd="0" presId="urn:microsoft.com/office/officeart/2005/8/layout/list1"/>
    <dgm:cxn modelId="{2581F8F4-11CF-491C-A53E-2B2F09202695}" srcId="{A37814FA-BFF6-4DB6-B84F-D6DAFFFAB90C}" destId="{A45507EA-6661-4744-A18F-0D7B9977B559}" srcOrd="3" destOrd="0" parTransId="{5872CB0F-0E1A-4F3C-93EA-7F22205E1048}" sibTransId="{BB1B1473-8D48-4150-9FAD-D1FCB483241C}"/>
    <dgm:cxn modelId="{4D77261C-E38C-4994-9C7F-8E24E866EC44}" type="presOf" srcId="{A45507EA-6661-4744-A18F-0D7B9977B559}" destId="{EB921146-330E-43F0-B9AB-729DB2031418}" srcOrd="0" destOrd="0" presId="urn:microsoft.com/office/officeart/2005/8/layout/list1"/>
    <dgm:cxn modelId="{EE433810-85E8-4E87-A831-EE7627017F69}" type="presOf" srcId="{2D02BE7D-F32D-4688-8F9C-DCC329581F02}" destId="{DBAA14FB-ACE5-4926-A941-A95282852ABB}" srcOrd="1" destOrd="0" presId="urn:microsoft.com/office/officeart/2005/8/layout/list1"/>
    <dgm:cxn modelId="{3F86ECA7-A96E-4349-888D-A41829E05BDD}" type="presOf" srcId="{7B6C332B-51FF-42A8-B8DA-54077E95BFA5}" destId="{36DE3AED-F084-4609-8FD1-8B2ED018C939}" srcOrd="0" destOrd="0" presId="urn:microsoft.com/office/officeart/2005/8/layout/list1"/>
    <dgm:cxn modelId="{B6C59E7F-B34F-45A0-9440-18B0B451E93D}" type="presOf" srcId="{A45507EA-6661-4744-A18F-0D7B9977B559}" destId="{39A0BBFF-7655-4958-A927-F609B2A738B6}" srcOrd="1" destOrd="0" presId="urn:microsoft.com/office/officeart/2005/8/layout/list1"/>
    <dgm:cxn modelId="{1348F7A8-6FCE-4551-901E-D348332CD99A}" type="presOf" srcId="{10E19199-7B59-4070-97F6-3F8830C1F67D}" destId="{C94E3083-74FC-473F-9A22-82134F78C727}" srcOrd="1" destOrd="0" presId="urn:microsoft.com/office/officeart/2005/8/layout/list1"/>
    <dgm:cxn modelId="{3CED6DB1-EF26-4B6B-A29F-850261BAEDC7}" type="presOf" srcId="{0ADD53CF-3CD5-4583-BA6A-EF8E733E8556}" destId="{6D5F19A8-442D-4FF6-A1EC-223FA139B317}" srcOrd="0" destOrd="0" presId="urn:microsoft.com/office/officeart/2005/8/layout/list1"/>
    <dgm:cxn modelId="{9C6ECBB8-4C4F-447F-8E3C-5004C42D5C8B}" srcId="{A37814FA-BFF6-4DB6-B84F-D6DAFFFAB90C}" destId="{2D02BE7D-F32D-4688-8F9C-DCC329581F02}" srcOrd="1" destOrd="0" parTransId="{EB45EE47-35AE-44E3-BD4B-CE0F3D4209F0}" sibTransId="{9E50231B-A25E-45E1-8A9E-2055BB528CE2}"/>
    <dgm:cxn modelId="{1A773987-27F4-4953-BF19-EE04A74AD653}" type="presOf" srcId="{803965C7-6579-4F0F-B111-0FF743C95667}" destId="{009B845E-95A0-46D9-8391-C26B64087037}" srcOrd="0" destOrd="0" presId="urn:microsoft.com/office/officeart/2005/8/layout/list1"/>
    <dgm:cxn modelId="{90AC0537-AE4A-4B41-925F-496E38940DE7}" srcId="{A37814FA-BFF6-4DB6-B84F-D6DAFFFAB90C}" destId="{803965C7-6579-4F0F-B111-0FF743C95667}" srcOrd="2" destOrd="0" parTransId="{B62BB72D-35C4-4C39-80DD-E6AE48C30818}" sibTransId="{E9F53DB5-60D1-43C3-8F40-BDC5CC67976B}"/>
    <dgm:cxn modelId="{B93768E8-B4D4-4BB2-AA0B-7300AEE17147}" srcId="{A37814FA-BFF6-4DB6-B84F-D6DAFFFAB90C}" destId="{7B6C332B-51FF-42A8-B8DA-54077E95BFA5}" srcOrd="0" destOrd="0" parTransId="{28A49AD4-8384-408D-A6BE-92E1985CA594}" sibTransId="{372AD34B-0021-4C6F-825E-C469D8E8BAF5}"/>
    <dgm:cxn modelId="{0312573F-AFA4-4FE5-B3C9-4AB322A7CC8D}" srcId="{A37814FA-BFF6-4DB6-B84F-D6DAFFFAB90C}" destId="{0ADD53CF-3CD5-4583-BA6A-EF8E733E8556}" srcOrd="4" destOrd="0" parTransId="{06035D35-1312-4A42-8293-13AC06DE02AE}" sibTransId="{73430474-FFA5-4648-BAAA-273763E75346}"/>
    <dgm:cxn modelId="{6C97D7DC-AEB1-4E99-8BA7-91B0AA28AD6F}" type="presOf" srcId="{2D02BE7D-F32D-4688-8F9C-DCC329581F02}" destId="{B029EC1C-B7A1-4F49-8CF6-EDAF7C8A9896}" srcOrd="0" destOrd="0" presId="urn:microsoft.com/office/officeart/2005/8/layout/list1"/>
    <dgm:cxn modelId="{6E0E2C81-B7A9-4061-ABAB-EAABDA80BAC9}" srcId="{A37814FA-BFF6-4DB6-B84F-D6DAFFFAB90C}" destId="{10E19199-7B59-4070-97F6-3F8830C1F67D}" srcOrd="5" destOrd="0" parTransId="{8252121C-B31F-4513-91FC-60F43403A1D0}" sibTransId="{C2226865-0CE0-480B-904A-06175B0976FB}"/>
    <dgm:cxn modelId="{31602759-5814-4B85-882F-2C8249ED48AB}" type="presOf" srcId="{7B6C332B-51FF-42A8-B8DA-54077E95BFA5}" destId="{E937A6DF-5827-42F2-962F-1AD0B24CE78C}" srcOrd="1" destOrd="0" presId="urn:microsoft.com/office/officeart/2005/8/layout/list1"/>
    <dgm:cxn modelId="{462FEEC2-9A14-4687-9DBD-989A67630D75}" type="presParOf" srcId="{51BD9CDD-0A75-4F20-9BCF-09EF270FE5A2}" destId="{54C833EB-7CC7-44DE-9A64-E94F1D1A2986}" srcOrd="0" destOrd="0" presId="urn:microsoft.com/office/officeart/2005/8/layout/list1"/>
    <dgm:cxn modelId="{3D90FF81-D474-4B8E-AB9B-E61E59E16F38}" type="presParOf" srcId="{54C833EB-7CC7-44DE-9A64-E94F1D1A2986}" destId="{36DE3AED-F084-4609-8FD1-8B2ED018C939}" srcOrd="0" destOrd="0" presId="urn:microsoft.com/office/officeart/2005/8/layout/list1"/>
    <dgm:cxn modelId="{BD9C6EB1-81E9-4315-A58B-A3BEACD9C6DF}" type="presParOf" srcId="{54C833EB-7CC7-44DE-9A64-E94F1D1A2986}" destId="{E937A6DF-5827-42F2-962F-1AD0B24CE78C}" srcOrd="1" destOrd="0" presId="urn:microsoft.com/office/officeart/2005/8/layout/list1"/>
    <dgm:cxn modelId="{2B3AC80B-C6E0-4E4F-BC66-D2ED40EDFA0F}" type="presParOf" srcId="{51BD9CDD-0A75-4F20-9BCF-09EF270FE5A2}" destId="{EEEB6E8A-B33E-4646-A6FF-783B76B18BF7}" srcOrd="1" destOrd="0" presId="urn:microsoft.com/office/officeart/2005/8/layout/list1"/>
    <dgm:cxn modelId="{9CE0CCC8-C08F-4F7B-A277-0D3CE5699E40}" type="presParOf" srcId="{51BD9CDD-0A75-4F20-9BCF-09EF270FE5A2}" destId="{0292F32B-3C4C-474A-93E3-89B802A79483}" srcOrd="2" destOrd="0" presId="urn:microsoft.com/office/officeart/2005/8/layout/list1"/>
    <dgm:cxn modelId="{88FA17BF-86C2-4D40-80B1-CB9E5E490260}" type="presParOf" srcId="{51BD9CDD-0A75-4F20-9BCF-09EF270FE5A2}" destId="{BFDC71CF-959A-4065-AF00-F55A75B5D2B2}" srcOrd="3" destOrd="0" presId="urn:microsoft.com/office/officeart/2005/8/layout/list1"/>
    <dgm:cxn modelId="{E21F7D4F-F117-4245-AAB7-B607F69C5628}" type="presParOf" srcId="{51BD9CDD-0A75-4F20-9BCF-09EF270FE5A2}" destId="{211B2637-C96C-44D1-A087-518D03258EC5}" srcOrd="4" destOrd="0" presId="urn:microsoft.com/office/officeart/2005/8/layout/list1"/>
    <dgm:cxn modelId="{74EFFB99-925D-4879-A2E3-9BEA0A0CFD2E}" type="presParOf" srcId="{211B2637-C96C-44D1-A087-518D03258EC5}" destId="{B029EC1C-B7A1-4F49-8CF6-EDAF7C8A9896}" srcOrd="0" destOrd="0" presId="urn:microsoft.com/office/officeart/2005/8/layout/list1"/>
    <dgm:cxn modelId="{45B01C87-10D4-486E-9BAD-1F8241A33866}" type="presParOf" srcId="{211B2637-C96C-44D1-A087-518D03258EC5}" destId="{DBAA14FB-ACE5-4926-A941-A95282852ABB}" srcOrd="1" destOrd="0" presId="urn:microsoft.com/office/officeart/2005/8/layout/list1"/>
    <dgm:cxn modelId="{A13A2071-D1A2-43F8-95F5-3C38D58D6640}" type="presParOf" srcId="{51BD9CDD-0A75-4F20-9BCF-09EF270FE5A2}" destId="{FC4B5765-489D-4E82-97E9-B5F46603336E}" srcOrd="5" destOrd="0" presId="urn:microsoft.com/office/officeart/2005/8/layout/list1"/>
    <dgm:cxn modelId="{92AA043D-A46E-4938-96AE-DD8DCD8EDD23}" type="presParOf" srcId="{51BD9CDD-0A75-4F20-9BCF-09EF270FE5A2}" destId="{03AC6B67-EF52-4114-8BB8-EFAD76CD2489}" srcOrd="6" destOrd="0" presId="urn:microsoft.com/office/officeart/2005/8/layout/list1"/>
    <dgm:cxn modelId="{D4AAD00D-72DD-4D19-A838-092E1F8A3FD0}" type="presParOf" srcId="{51BD9CDD-0A75-4F20-9BCF-09EF270FE5A2}" destId="{D9DB81DA-5385-4E90-BDC3-343F7B6944A2}" srcOrd="7" destOrd="0" presId="urn:microsoft.com/office/officeart/2005/8/layout/list1"/>
    <dgm:cxn modelId="{DE586219-207C-4004-922E-808DC2A33F2A}" type="presParOf" srcId="{51BD9CDD-0A75-4F20-9BCF-09EF270FE5A2}" destId="{EBF79A49-DCBF-4BEE-BCD5-807C3B626184}" srcOrd="8" destOrd="0" presId="urn:microsoft.com/office/officeart/2005/8/layout/list1"/>
    <dgm:cxn modelId="{660213F1-64B7-431B-9151-098D003734A4}" type="presParOf" srcId="{EBF79A49-DCBF-4BEE-BCD5-807C3B626184}" destId="{009B845E-95A0-46D9-8391-C26B64087037}" srcOrd="0" destOrd="0" presId="urn:microsoft.com/office/officeart/2005/8/layout/list1"/>
    <dgm:cxn modelId="{03D1349D-F96F-4E78-B0B3-5F5D7D77B422}" type="presParOf" srcId="{EBF79A49-DCBF-4BEE-BCD5-807C3B626184}" destId="{54520AB7-6092-464A-A9D6-ACE1006B7F3C}" srcOrd="1" destOrd="0" presId="urn:microsoft.com/office/officeart/2005/8/layout/list1"/>
    <dgm:cxn modelId="{196116C4-9371-4AAD-96E6-E9A03E4DEC85}" type="presParOf" srcId="{51BD9CDD-0A75-4F20-9BCF-09EF270FE5A2}" destId="{404F8A51-2C3C-4F19-9498-48BC7DAE0E47}" srcOrd="9" destOrd="0" presId="urn:microsoft.com/office/officeart/2005/8/layout/list1"/>
    <dgm:cxn modelId="{3DFBA252-64BA-4EE5-8C61-3A8FC4A42BBC}" type="presParOf" srcId="{51BD9CDD-0A75-4F20-9BCF-09EF270FE5A2}" destId="{7691C330-DFBF-4DB6-ACB2-EC3D0A939677}" srcOrd="10" destOrd="0" presId="urn:microsoft.com/office/officeart/2005/8/layout/list1"/>
    <dgm:cxn modelId="{20D73055-26E1-4CF3-9238-9182A12822B6}" type="presParOf" srcId="{51BD9CDD-0A75-4F20-9BCF-09EF270FE5A2}" destId="{A4ABD096-3BB0-43CE-B8BB-F768AC1F48F4}" srcOrd="11" destOrd="0" presId="urn:microsoft.com/office/officeart/2005/8/layout/list1"/>
    <dgm:cxn modelId="{5FA2236A-A655-4C61-9ABD-BBB3A6345F63}" type="presParOf" srcId="{51BD9CDD-0A75-4F20-9BCF-09EF270FE5A2}" destId="{646945B9-35B1-4203-80EA-2742CDD418AA}" srcOrd="12" destOrd="0" presId="urn:microsoft.com/office/officeart/2005/8/layout/list1"/>
    <dgm:cxn modelId="{B1069699-5E26-409D-AE5F-7BCFF208E4CE}" type="presParOf" srcId="{646945B9-35B1-4203-80EA-2742CDD418AA}" destId="{EB921146-330E-43F0-B9AB-729DB2031418}" srcOrd="0" destOrd="0" presId="urn:microsoft.com/office/officeart/2005/8/layout/list1"/>
    <dgm:cxn modelId="{232F00CF-A7A0-42A9-A577-BFA7837ED2AE}" type="presParOf" srcId="{646945B9-35B1-4203-80EA-2742CDD418AA}" destId="{39A0BBFF-7655-4958-A927-F609B2A738B6}" srcOrd="1" destOrd="0" presId="urn:microsoft.com/office/officeart/2005/8/layout/list1"/>
    <dgm:cxn modelId="{E7D0B347-FA4C-4994-94B7-455AD62D2BD4}" type="presParOf" srcId="{51BD9CDD-0A75-4F20-9BCF-09EF270FE5A2}" destId="{BACC64B8-52D1-4675-B416-331BFDDAD378}" srcOrd="13" destOrd="0" presId="urn:microsoft.com/office/officeart/2005/8/layout/list1"/>
    <dgm:cxn modelId="{1D30C2E7-36E2-4A1D-8407-914085A08EC2}" type="presParOf" srcId="{51BD9CDD-0A75-4F20-9BCF-09EF270FE5A2}" destId="{CFBD3575-BC7F-4A47-942D-74633064F268}" srcOrd="14" destOrd="0" presId="urn:microsoft.com/office/officeart/2005/8/layout/list1"/>
    <dgm:cxn modelId="{370EF8FA-8248-4CE9-8B44-88B98C1C6BF5}" type="presParOf" srcId="{51BD9CDD-0A75-4F20-9BCF-09EF270FE5A2}" destId="{23B9B6B0-7FFA-44BE-AB77-C63602699857}" srcOrd="15" destOrd="0" presId="urn:microsoft.com/office/officeart/2005/8/layout/list1"/>
    <dgm:cxn modelId="{CBFF07C9-D9C0-48C8-AA43-4738F16AC141}" type="presParOf" srcId="{51BD9CDD-0A75-4F20-9BCF-09EF270FE5A2}" destId="{727B3ED2-2468-45FE-80C1-33E62486E317}" srcOrd="16" destOrd="0" presId="urn:microsoft.com/office/officeart/2005/8/layout/list1"/>
    <dgm:cxn modelId="{8A28DDD7-0EA5-4F31-9BB4-E8DC07B33984}" type="presParOf" srcId="{727B3ED2-2468-45FE-80C1-33E62486E317}" destId="{6D5F19A8-442D-4FF6-A1EC-223FA139B317}" srcOrd="0" destOrd="0" presId="urn:microsoft.com/office/officeart/2005/8/layout/list1"/>
    <dgm:cxn modelId="{153DE8FC-64DD-4FF1-9E78-15194AD85F86}" type="presParOf" srcId="{727B3ED2-2468-45FE-80C1-33E62486E317}" destId="{ECA20653-AE41-4C12-A022-366B5C3E374E}" srcOrd="1" destOrd="0" presId="urn:microsoft.com/office/officeart/2005/8/layout/list1"/>
    <dgm:cxn modelId="{339F2296-4AE2-4101-84DC-0073B1F91381}" type="presParOf" srcId="{51BD9CDD-0A75-4F20-9BCF-09EF270FE5A2}" destId="{1154C271-C8B6-4349-8C6E-E20C76943DFA}" srcOrd="17" destOrd="0" presId="urn:microsoft.com/office/officeart/2005/8/layout/list1"/>
    <dgm:cxn modelId="{22F60312-E69A-4BC3-9522-060B59077746}" type="presParOf" srcId="{51BD9CDD-0A75-4F20-9BCF-09EF270FE5A2}" destId="{2399165F-8B19-43A5-B514-4C4A0C20649E}" srcOrd="18" destOrd="0" presId="urn:microsoft.com/office/officeart/2005/8/layout/list1"/>
    <dgm:cxn modelId="{D45DA7F9-79BF-4916-A572-2534FBCCAE69}" type="presParOf" srcId="{51BD9CDD-0A75-4F20-9BCF-09EF270FE5A2}" destId="{FFD52735-6EDE-41CD-8354-5F54C3B65B63}" srcOrd="19" destOrd="0" presId="urn:microsoft.com/office/officeart/2005/8/layout/list1"/>
    <dgm:cxn modelId="{4187B4E0-2FA6-4BE9-A931-78BAF4E4DA55}" type="presParOf" srcId="{51BD9CDD-0A75-4F20-9BCF-09EF270FE5A2}" destId="{09E492A7-6862-41A2-9F52-EE5763FB7AB5}" srcOrd="20" destOrd="0" presId="urn:microsoft.com/office/officeart/2005/8/layout/list1"/>
    <dgm:cxn modelId="{8AE4C40F-8712-4056-98CB-1CF914080995}" type="presParOf" srcId="{09E492A7-6862-41A2-9F52-EE5763FB7AB5}" destId="{488FD44C-9A9B-43E8-92A1-61B6C2A0C3E2}" srcOrd="0" destOrd="0" presId="urn:microsoft.com/office/officeart/2005/8/layout/list1"/>
    <dgm:cxn modelId="{30017809-51BC-445B-BCA1-F9A05EB1E6C6}" type="presParOf" srcId="{09E492A7-6862-41A2-9F52-EE5763FB7AB5}" destId="{C94E3083-74FC-473F-9A22-82134F78C727}" srcOrd="1" destOrd="0" presId="urn:microsoft.com/office/officeart/2005/8/layout/list1"/>
    <dgm:cxn modelId="{9CBD08CE-ADCA-41F8-955D-9F3FC36503E8}" type="presParOf" srcId="{51BD9CDD-0A75-4F20-9BCF-09EF270FE5A2}" destId="{38DA8E5B-0105-4666-AED4-767287AF4F6F}" srcOrd="21" destOrd="0" presId="urn:microsoft.com/office/officeart/2005/8/layout/list1"/>
    <dgm:cxn modelId="{22E870F5-5D15-4395-A317-3E134D78C56E}" type="presParOf" srcId="{51BD9CDD-0A75-4F20-9BCF-09EF270FE5A2}" destId="{6EB5D966-EB14-4A7E-B2F2-4D5BBDE96A98}" srcOrd="2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D252CF8-F766-476D-9724-B57089D266C2}" type="doc">
      <dgm:prSet loTypeId="urn:microsoft.com/office/officeart/2008/layout/SquareAccen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46D8C79E-D0E0-412B-980E-7D9224F10F37}">
      <dgm:prSet phldrT="[Text]" custT="1"/>
      <dgm:spPr>
        <a:solidFill>
          <a:srgbClr val="FF0000"/>
        </a:solidFill>
      </dgm:spPr>
      <dgm:t>
        <a:bodyPr/>
        <a:lstStyle/>
        <a:p>
          <a:r>
            <a:rPr lang="en-MY" sz="4800" b="1" dirty="0" err="1" smtClean="0">
              <a:solidFill>
                <a:schemeClr val="bg1"/>
              </a:solidFill>
              <a:latin typeface="Open Sans" panose="020B0606030504020204"/>
            </a:rPr>
            <a:t>Kebaikan</a:t>
          </a:r>
          <a:endParaRPr lang="en-GB" sz="4800" b="1" dirty="0">
            <a:solidFill>
              <a:schemeClr val="bg1"/>
            </a:solidFill>
            <a:latin typeface="Open Sans" panose="020B0606030504020204"/>
          </a:endParaRPr>
        </a:p>
      </dgm:t>
    </dgm:pt>
    <dgm:pt modelId="{083F184A-3112-4F7E-9975-CCB0F1341239}" type="parTrans" cxnId="{EFB4F13F-E5D7-4A07-9E18-E011E2CE9035}">
      <dgm:prSet/>
      <dgm:spPr/>
      <dgm:t>
        <a:bodyPr/>
        <a:lstStyle/>
        <a:p>
          <a:endParaRPr lang="en-GB"/>
        </a:p>
      </dgm:t>
    </dgm:pt>
    <dgm:pt modelId="{14FB9292-7EB0-49BE-8039-23C04F7F4CB2}" type="sibTrans" cxnId="{EFB4F13F-E5D7-4A07-9E18-E011E2CE9035}">
      <dgm:prSet/>
      <dgm:spPr/>
      <dgm:t>
        <a:bodyPr/>
        <a:lstStyle/>
        <a:p>
          <a:endParaRPr lang="en-GB"/>
        </a:p>
      </dgm:t>
    </dgm:pt>
    <dgm:pt modelId="{64A596AA-B4CA-466F-8F28-75A8EB1C3CE4}">
      <dgm:prSet phldrT="[Text]" custT="1"/>
      <dgm:spPr/>
      <dgm:t>
        <a:bodyPr/>
        <a:lstStyle/>
        <a:p>
          <a:r>
            <a:rPr lang="en-MY" sz="4000" dirty="0" err="1" smtClean="0">
              <a:latin typeface="Open Sans" panose="020B0606030504020204"/>
            </a:rPr>
            <a:t>Hak</a:t>
          </a:r>
          <a:r>
            <a:rPr lang="en-MY" sz="4000" dirty="0" smtClean="0">
              <a:latin typeface="Open Sans" panose="020B0606030504020204"/>
            </a:rPr>
            <a:t> </a:t>
          </a:r>
          <a:r>
            <a:rPr lang="en-MY" sz="4000" dirty="0" err="1" smtClean="0">
              <a:latin typeface="Open Sans" panose="020B0606030504020204"/>
            </a:rPr>
            <a:t>milik</a:t>
          </a:r>
          <a:r>
            <a:rPr lang="en-MY" sz="4000" dirty="0" smtClean="0">
              <a:latin typeface="Open Sans" panose="020B0606030504020204"/>
            </a:rPr>
            <a:t> </a:t>
          </a:r>
          <a:r>
            <a:rPr lang="en-MY" sz="4000" dirty="0" err="1" smtClean="0">
              <a:latin typeface="Open Sans" panose="020B0606030504020204"/>
            </a:rPr>
            <a:t>persendirian</a:t>
          </a:r>
          <a:r>
            <a:rPr lang="en-MY" sz="4000" dirty="0" smtClean="0">
              <a:latin typeface="Open Sans" panose="020B0606030504020204"/>
            </a:rPr>
            <a:t>, </a:t>
          </a:r>
          <a:r>
            <a:rPr lang="en-MY" sz="4000" dirty="0" err="1" smtClean="0">
              <a:latin typeface="Open Sans" panose="020B0606030504020204"/>
            </a:rPr>
            <a:t>dan</a:t>
          </a:r>
          <a:r>
            <a:rPr lang="en-MY" sz="4000" dirty="0" smtClean="0">
              <a:latin typeface="Open Sans" panose="020B0606030504020204"/>
            </a:rPr>
            <a:t> </a:t>
          </a:r>
          <a:r>
            <a:rPr lang="en-MY" sz="4000" dirty="0" err="1" smtClean="0">
              <a:latin typeface="Open Sans" panose="020B0606030504020204"/>
            </a:rPr>
            <a:t>keputusan</a:t>
          </a:r>
          <a:r>
            <a:rPr lang="en-MY" sz="4000" dirty="0" smtClean="0">
              <a:latin typeface="Open Sans" panose="020B0606030504020204"/>
            </a:rPr>
            <a:t> </a:t>
          </a:r>
          <a:r>
            <a:rPr lang="en-MY" sz="4000" dirty="0" err="1" smtClean="0">
              <a:latin typeface="Open Sans" panose="020B0606030504020204"/>
            </a:rPr>
            <a:t>sendiri</a:t>
          </a:r>
          <a:endParaRPr lang="en-GB" sz="4000" dirty="0">
            <a:latin typeface="Open Sans" panose="020B0606030504020204"/>
          </a:endParaRPr>
        </a:p>
      </dgm:t>
    </dgm:pt>
    <dgm:pt modelId="{7490FB61-6510-4FB7-868F-7949A84724FD}" type="parTrans" cxnId="{3CE183B6-6F24-4F23-8F31-306194D4D7EF}">
      <dgm:prSet/>
      <dgm:spPr/>
      <dgm:t>
        <a:bodyPr/>
        <a:lstStyle/>
        <a:p>
          <a:endParaRPr lang="en-GB"/>
        </a:p>
      </dgm:t>
    </dgm:pt>
    <dgm:pt modelId="{FBBCA2BD-18BA-4254-A9F5-1F329A464F40}" type="sibTrans" cxnId="{3CE183B6-6F24-4F23-8F31-306194D4D7EF}">
      <dgm:prSet/>
      <dgm:spPr/>
      <dgm:t>
        <a:bodyPr/>
        <a:lstStyle/>
        <a:p>
          <a:endParaRPr lang="en-GB"/>
        </a:p>
      </dgm:t>
    </dgm:pt>
    <dgm:pt modelId="{FACAE15F-E2AF-4BD8-A67D-CD840BE6BF88}">
      <dgm:prSet phldrT="[Text]" custT="1"/>
      <dgm:spPr/>
      <dgm:t>
        <a:bodyPr/>
        <a:lstStyle/>
        <a:p>
          <a:r>
            <a:rPr lang="en-MY" sz="4000" dirty="0" err="1" smtClean="0">
              <a:latin typeface="Open Sans" panose="020B0606030504020204"/>
            </a:rPr>
            <a:t>Mudah</a:t>
          </a:r>
          <a:r>
            <a:rPr lang="en-MY" sz="4000" dirty="0" smtClean="0">
              <a:latin typeface="Open Sans" panose="020B0606030504020204"/>
            </a:rPr>
            <a:t> </a:t>
          </a:r>
          <a:r>
            <a:rPr lang="en-MY" sz="4000" dirty="0" err="1" smtClean="0">
              <a:latin typeface="Open Sans" panose="020B0606030504020204"/>
            </a:rPr>
            <a:t>ditubuhkan</a:t>
          </a:r>
          <a:r>
            <a:rPr lang="en-MY" sz="4000" dirty="0" smtClean="0">
              <a:latin typeface="Open Sans" panose="020B0606030504020204"/>
            </a:rPr>
            <a:t> / </a:t>
          </a:r>
          <a:r>
            <a:rPr lang="en-MY" sz="4000" dirty="0" err="1" smtClean="0">
              <a:latin typeface="Open Sans" panose="020B0606030504020204"/>
            </a:rPr>
            <a:t>dibubar</a:t>
          </a:r>
          <a:endParaRPr lang="en-GB" sz="4000" dirty="0">
            <a:latin typeface="Open Sans" panose="020B0606030504020204"/>
          </a:endParaRPr>
        </a:p>
      </dgm:t>
    </dgm:pt>
    <dgm:pt modelId="{BD3E7578-F342-4CD2-826B-F55514FA5026}" type="parTrans" cxnId="{245D6D00-91B6-4FE3-8998-BE7ED81D8ACE}">
      <dgm:prSet/>
      <dgm:spPr/>
      <dgm:t>
        <a:bodyPr/>
        <a:lstStyle/>
        <a:p>
          <a:endParaRPr lang="en-GB"/>
        </a:p>
      </dgm:t>
    </dgm:pt>
    <dgm:pt modelId="{9787FE2F-4ACB-4A69-A344-98BB06BAE904}" type="sibTrans" cxnId="{245D6D00-91B6-4FE3-8998-BE7ED81D8ACE}">
      <dgm:prSet/>
      <dgm:spPr/>
      <dgm:t>
        <a:bodyPr/>
        <a:lstStyle/>
        <a:p>
          <a:endParaRPr lang="en-GB"/>
        </a:p>
      </dgm:t>
    </dgm:pt>
    <dgm:pt modelId="{F3E2A576-9C16-4B9E-B07C-B18FB6B626CE}">
      <dgm:prSet phldrT="[Text]" custT="1"/>
      <dgm:spPr/>
      <dgm:t>
        <a:bodyPr/>
        <a:lstStyle/>
        <a:p>
          <a:r>
            <a:rPr lang="en-MY" sz="4000" dirty="0" smtClean="0">
              <a:latin typeface="Open Sans" panose="020B0606030504020204"/>
            </a:rPr>
            <a:t>Modal </a:t>
          </a:r>
          <a:r>
            <a:rPr lang="en-MY" sz="4000" dirty="0" err="1" smtClean="0">
              <a:latin typeface="Open Sans" panose="020B0606030504020204"/>
            </a:rPr>
            <a:t>kecil</a:t>
          </a:r>
          <a:r>
            <a:rPr lang="en-MY" sz="4000" dirty="0" smtClean="0">
              <a:latin typeface="Open Sans" panose="020B0606030504020204"/>
            </a:rPr>
            <a:t> </a:t>
          </a:r>
          <a:r>
            <a:rPr lang="en-MY" sz="4000" dirty="0" err="1" smtClean="0">
              <a:latin typeface="Open Sans" panose="020B0606030504020204"/>
            </a:rPr>
            <a:t>untuk</a:t>
          </a:r>
          <a:r>
            <a:rPr lang="en-MY" sz="4000" dirty="0" smtClean="0">
              <a:latin typeface="Open Sans" panose="020B0606030504020204"/>
            </a:rPr>
            <a:t> </a:t>
          </a:r>
          <a:r>
            <a:rPr lang="en-MY" sz="4000" dirty="0" err="1" smtClean="0">
              <a:latin typeface="Open Sans" panose="020B0606030504020204"/>
            </a:rPr>
            <a:t>permulaan</a:t>
          </a:r>
          <a:endParaRPr lang="en-GB" sz="4000" dirty="0">
            <a:latin typeface="Open Sans" panose="020B0606030504020204"/>
          </a:endParaRPr>
        </a:p>
      </dgm:t>
    </dgm:pt>
    <dgm:pt modelId="{DC6F6EB2-61B8-403A-9739-CC065C7ABCB9}" type="parTrans" cxnId="{510E562F-2B44-4F0D-818A-C3B21A1B6D55}">
      <dgm:prSet/>
      <dgm:spPr/>
      <dgm:t>
        <a:bodyPr/>
        <a:lstStyle/>
        <a:p>
          <a:endParaRPr lang="en-GB"/>
        </a:p>
      </dgm:t>
    </dgm:pt>
    <dgm:pt modelId="{7CE3C4CD-D901-4BB1-A9B0-3BD17C6A22AF}" type="sibTrans" cxnId="{510E562F-2B44-4F0D-818A-C3B21A1B6D55}">
      <dgm:prSet/>
      <dgm:spPr/>
      <dgm:t>
        <a:bodyPr/>
        <a:lstStyle/>
        <a:p>
          <a:endParaRPr lang="en-GB"/>
        </a:p>
      </dgm:t>
    </dgm:pt>
    <dgm:pt modelId="{F8FC3F74-90BC-4784-B7DF-F09F99A41A4F}">
      <dgm:prSet phldrT="[Text]" custT="1"/>
      <dgm:spPr/>
      <dgm:t>
        <a:bodyPr/>
        <a:lstStyle/>
        <a:p>
          <a:r>
            <a:rPr lang="en-MY" sz="4800" b="1" dirty="0" err="1" smtClean="0">
              <a:solidFill>
                <a:schemeClr val="bg1"/>
              </a:solidFill>
              <a:latin typeface="Open Sans" panose="020B0606030504020204"/>
            </a:rPr>
            <a:t>Kekurangan</a:t>
          </a:r>
          <a:endParaRPr lang="en-GB" sz="4800" b="1" dirty="0">
            <a:solidFill>
              <a:schemeClr val="bg1"/>
            </a:solidFill>
            <a:latin typeface="Open Sans" panose="020B0606030504020204"/>
          </a:endParaRPr>
        </a:p>
      </dgm:t>
    </dgm:pt>
    <dgm:pt modelId="{FD201837-3DEF-447F-BE43-C0A82520E83F}" type="parTrans" cxnId="{6AD40A4B-B01E-4D7A-8B5E-E2DA5A6856BC}">
      <dgm:prSet/>
      <dgm:spPr/>
      <dgm:t>
        <a:bodyPr/>
        <a:lstStyle/>
        <a:p>
          <a:endParaRPr lang="en-GB"/>
        </a:p>
      </dgm:t>
    </dgm:pt>
    <dgm:pt modelId="{53E43CC8-DEDD-483C-9A6B-BAC75BFB25B8}" type="sibTrans" cxnId="{6AD40A4B-B01E-4D7A-8B5E-E2DA5A6856BC}">
      <dgm:prSet/>
      <dgm:spPr/>
      <dgm:t>
        <a:bodyPr/>
        <a:lstStyle/>
        <a:p>
          <a:endParaRPr lang="en-GB"/>
        </a:p>
      </dgm:t>
    </dgm:pt>
    <dgm:pt modelId="{9F70958C-E7FF-4C5F-934E-491EE474F993}">
      <dgm:prSet phldrT="[Text]" custT="1"/>
      <dgm:spPr/>
      <dgm:t>
        <a:bodyPr/>
        <a:lstStyle/>
        <a:p>
          <a:r>
            <a:rPr lang="en-MY" sz="4000" dirty="0" smtClean="0">
              <a:latin typeface="Open Sans" panose="020B0606030504020204"/>
            </a:rPr>
            <a:t>Modal </a:t>
          </a:r>
          <a:r>
            <a:rPr lang="en-MY" sz="4000" dirty="0" err="1" smtClean="0">
              <a:latin typeface="Open Sans" panose="020B0606030504020204"/>
            </a:rPr>
            <a:t>terhad</a:t>
          </a:r>
          <a:endParaRPr lang="en-GB" sz="4000" dirty="0">
            <a:latin typeface="Open Sans" panose="020B0606030504020204"/>
          </a:endParaRPr>
        </a:p>
      </dgm:t>
    </dgm:pt>
    <dgm:pt modelId="{3140A6E8-E27C-456D-894C-840F7A9E4385}" type="parTrans" cxnId="{4FC7A1E2-7359-4884-851D-9397C0343B80}">
      <dgm:prSet/>
      <dgm:spPr/>
      <dgm:t>
        <a:bodyPr/>
        <a:lstStyle/>
        <a:p>
          <a:endParaRPr lang="en-GB"/>
        </a:p>
      </dgm:t>
    </dgm:pt>
    <dgm:pt modelId="{BADB5E9B-3D89-4CA0-819C-A92364FDA865}" type="sibTrans" cxnId="{4FC7A1E2-7359-4884-851D-9397C0343B80}">
      <dgm:prSet/>
      <dgm:spPr/>
      <dgm:t>
        <a:bodyPr/>
        <a:lstStyle/>
        <a:p>
          <a:endParaRPr lang="en-GB"/>
        </a:p>
      </dgm:t>
    </dgm:pt>
    <dgm:pt modelId="{FE921553-1ACF-4BCF-9A56-60E27740DD30}">
      <dgm:prSet phldrT="[Text]" custT="1"/>
      <dgm:spPr/>
      <dgm:t>
        <a:bodyPr/>
        <a:lstStyle/>
        <a:p>
          <a:r>
            <a:rPr lang="en-MY" sz="4000" dirty="0" err="1" smtClean="0">
              <a:latin typeface="Open Sans" panose="020B0606030504020204"/>
            </a:rPr>
            <a:t>Tiada</a:t>
          </a:r>
          <a:r>
            <a:rPr lang="en-MY" sz="4000" dirty="0" smtClean="0">
              <a:latin typeface="Open Sans" panose="020B0606030504020204"/>
            </a:rPr>
            <a:t> </a:t>
          </a:r>
          <a:r>
            <a:rPr lang="en-MY" sz="4000" dirty="0" err="1" smtClean="0">
              <a:latin typeface="Open Sans" panose="020B0606030504020204"/>
            </a:rPr>
            <a:t>pembahagian</a:t>
          </a:r>
          <a:r>
            <a:rPr lang="en-MY" sz="4000" dirty="0" smtClean="0">
              <a:latin typeface="Open Sans" panose="020B0606030504020204"/>
            </a:rPr>
            <a:t> </a:t>
          </a:r>
          <a:r>
            <a:rPr lang="en-MY" sz="4000" dirty="0" err="1" smtClean="0">
              <a:latin typeface="Open Sans" panose="020B0606030504020204"/>
            </a:rPr>
            <a:t>tugas</a:t>
          </a:r>
          <a:endParaRPr lang="en-GB" sz="4000" dirty="0">
            <a:latin typeface="Open Sans" panose="020B0606030504020204"/>
          </a:endParaRPr>
        </a:p>
      </dgm:t>
    </dgm:pt>
    <dgm:pt modelId="{5467ADA5-F8C5-465D-94FF-8B4A1821219A}" type="parTrans" cxnId="{5E6CDCC9-57E0-42DB-9B19-A3D260B9C483}">
      <dgm:prSet/>
      <dgm:spPr/>
      <dgm:t>
        <a:bodyPr/>
        <a:lstStyle/>
        <a:p>
          <a:endParaRPr lang="en-GB"/>
        </a:p>
      </dgm:t>
    </dgm:pt>
    <dgm:pt modelId="{5993E21A-4808-4A0B-8E89-C70027EFB936}" type="sibTrans" cxnId="{5E6CDCC9-57E0-42DB-9B19-A3D260B9C483}">
      <dgm:prSet/>
      <dgm:spPr/>
      <dgm:t>
        <a:bodyPr/>
        <a:lstStyle/>
        <a:p>
          <a:endParaRPr lang="en-GB"/>
        </a:p>
      </dgm:t>
    </dgm:pt>
    <dgm:pt modelId="{23BF3EF2-A951-4EFC-8A42-128B11F84551}">
      <dgm:prSet phldrT="[Text]" custT="1"/>
      <dgm:spPr/>
      <dgm:t>
        <a:bodyPr/>
        <a:lstStyle/>
        <a:p>
          <a:r>
            <a:rPr lang="en-MY" sz="4000" dirty="0" err="1" smtClean="0">
              <a:latin typeface="Open Sans" panose="020B0606030504020204"/>
            </a:rPr>
            <a:t>Tiada</a:t>
          </a:r>
          <a:r>
            <a:rPr lang="en-MY" sz="4000" dirty="0" smtClean="0">
              <a:latin typeface="Open Sans" panose="020B0606030504020204"/>
            </a:rPr>
            <a:t> </a:t>
          </a:r>
          <a:r>
            <a:rPr lang="en-MY" sz="4000" dirty="0" err="1" smtClean="0">
              <a:latin typeface="Open Sans" panose="020B0606030504020204"/>
            </a:rPr>
            <a:t>jaminan</a:t>
          </a:r>
          <a:r>
            <a:rPr lang="en-MY" sz="4000" dirty="0" smtClean="0">
              <a:latin typeface="Open Sans" panose="020B0606030504020204"/>
            </a:rPr>
            <a:t> </a:t>
          </a:r>
          <a:r>
            <a:rPr lang="en-MY" sz="4000" dirty="0" err="1" smtClean="0">
              <a:latin typeface="Open Sans" panose="020B0606030504020204"/>
            </a:rPr>
            <a:t>perniagaan</a:t>
          </a:r>
          <a:r>
            <a:rPr lang="en-MY" sz="4000" dirty="0" smtClean="0">
              <a:latin typeface="Open Sans" panose="020B0606030504020204"/>
            </a:rPr>
            <a:t> </a:t>
          </a:r>
          <a:r>
            <a:rPr lang="en-MY" sz="4000" dirty="0" err="1" smtClean="0">
              <a:latin typeface="Open Sans" panose="020B0606030504020204"/>
            </a:rPr>
            <a:t>akan</a:t>
          </a:r>
          <a:r>
            <a:rPr lang="en-MY" sz="4000" dirty="0" smtClean="0">
              <a:latin typeface="Open Sans" panose="020B0606030504020204"/>
            </a:rPr>
            <a:t> </a:t>
          </a:r>
          <a:r>
            <a:rPr lang="en-MY" sz="4000" dirty="0" err="1" smtClean="0">
              <a:latin typeface="Open Sans" panose="020B0606030504020204"/>
            </a:rPr>
            <a:t>berterusan</a:t>
          </a:r>
          <a:endParaRPr lang="en-GB" sz="4000" dirty="0">
            <a:latin typeface="Open Sans" panose="020B0606030504020204"/>
          </a:endParaRPr>
        </a:p>
      </dgm:t>
    </dgm:pt>
    <dgm:pt modelId="{E58026B6-35DB-43EC-B533-C895011ED2FE}" type="parTrans" cxnId="{596CC13E-7F7A-4A4A-B140-FF29632343AD}">
      <dgm:prSet/>
      <dgm:spPr/>
      <dgm:t>
        <a:bodyPr/>
        <a:lstStyle/>
        <a:p>
          <a:endParaRPr lang="en-GB"/>
        </a:p>
      </dgm:t>
    </dgm:pt>
    <dgm:pt modelId="{72376FDB-0595-46C0-BC88-DE4C37D89BBE}" type="sibTrans" cxnId="{596CC13E-7F7A-4A4A-B140-FF29632343AD}">
      <dgm:prSet/>
      <dgm:spPr/>
      <dgm:t>
        <a:bodyPr/>
        <a:lstStyle/>
        <a:p>
          <a:endParaRPr lang="en-GB"/>
        </a:p>
      </dgm:t>
    </dgm:pt>
    <dgm:pt modelId="{6E70A8BC-4573-4964-8C9E-5CC815A1DABB}">
      <dgm:prSet phldrT="[Text]" custT="1"/>
      <dgm:spPr/>
      <dgm:t>
        <a:bodyPr/>
        <a:lstStyle/>
        <a:p>
          <a:r>
            <a:rPr lang="en-MY" sz="4000" dirty="0" err="1" smtClean="0">
              <a:latin typeface="Open Sans" panose="020B0606030504020204"/>
            </a:rPr>
            <a:t>Hak</a:t>
          </a:r>
          <a:r>
            <a:rPr lang="en-MY" sz="4000" dirty="0" smtClean="0">
              <a:latin typeface="Open Sans" panose="020B0606030504020204"/>
            </a:rPr>
            <a:t> </a:t>
          </a:r>
          <a:r>
            <a:rPr lang="en-MY" sz="4000" dirty="0" err="1" smtClean="0">
              <a:latin typeface="Open Sans" panose="020B0606030504020204"/>
            </a:rPr>
            <a:t>penuh</a:t>
          </a:r>
          <a:r>
            <a:rPr lang="en-MY" sz="4000" dirty="0" smtClean="0">
              <a:latin typeface="Open Sans" panose="020B0606030504020204"/>
            </a:rPr>
            <a:t> </a:t>
          </a:r>
          <a:r>
            <a:rPr lang="en-MY" sz="4000" dirty="0" err="1" smtClean="0">
              <a:latin typeface="Open Sans" panose="020B0606030504020204"/>
            </a:rPr>
            <a:t>ke</a:t>
          </a:r>
          <a:r>
            <a:rPr lang="en-MY" sz="4000" dirty="0" smtClean="0">
              <a:latin typeface="Open Sans" panose="020B0606030504020204"/>
            </a:rPr>
            <a:t> </a:t>
          </a:r>
          <a:r>
            <a:rPr lang="en-MY" sz="4000" dirty="0" err="1" smtClean="0">
              <a:latin typeface="Open Sans" panose="020B0606030504020204"/>
            </a:rPr>
            <a:t>atas</a:t>
          </a:r>
          <a:r>
            <a:rPr lang="en-MY" sz="4000" dirty="0" smtClean="0">
              <a:latin typeface="Open Sans" panose="020B0606030504020204"/>
            </a:rPr>
            <a:t> </a:t>
          </a:r>
          <a:r>
            <a:rPr lang="en-MY" sz="4000" dirty="0" err="1" smtClean="0">
              <a:latin typeface="Open Sans" panose="020B0606030504020204"/>
            </a:rPr>
            <a:t>keuntungan</a:t>
          </a:r>
          <a:r>
            <a:rPr lang="en-MY" sz="4000" dirty="0" smtClean="0">
              <a:latin typeface="Open Sans" panose="020B0606030504020204"/>
            </a:rPr>
            <a:t> </a:t>
          </a:r>
          <a:r>
            <a:rPr lang="en-MY" sz="4000" dirty="0" err="1" smtClean="0">
              <a:latin typeface="Open Sans" panose="020B0606030504020204"/>
            </a:rPr>
            <a:t>perniagaan</a:t>
          </a:r>
          <a:endParaRPr lang="en-GB" sz="4000" dirty="0">
            <a:latin typeface="Open Sans" panose="020B0606030504020204"/>
          </a:endParaRPr>
        </a:p>
      </dgm:t>
    </dgm:pt>
    <dgm:pt modelId="{86468853-A33C-4328-ACC8-DB823EB2108D}" type="parTrans" cxnId="{308189DE-877D-4A78-A9CB-2EF9D02574E0}">
      <dgm:prSet/>
      <dgm:spPr/>
      <dgm:t>
        <a:bodyPr/>
        <a:lstStyle/>
        <a:p>
          <a:endParaRPr lang="en-GB"/>
        </a:p>
      </dgm:t>
    </dgm:pt>
    <dgm:pt modelId="{B23CFE80-B13E-471C-89D4-46508E00C039}" type="sibTrans" cxnId="{308189DE-877D-4A78-A9CB-2EF9D02574E0}">
      <dgm:prSet/>
      <dgm:spPr/>
      <dgm:t>
        <a:bodyPr/>
        <a:lstStyle/>
        <a:p>
          <a:endParaRPr lang="en-GB"/>
        </a:p>
      </dgm:t>
    </dgm:pt>
    <dgm:pt modelId="{A06FB747-EFB4-43A7-9729-11E337F1C1E8}">
      <dgm:prSet phldrT="[Text]" custT="1"/>
      <dgm:spPr/>
      <dgm:t>
        <a:bodyPr/>
        <a:lstStyle/>
        <a:p>
          <a:pPr algn="l"/>
          <a:r>
            <a:rPr lang="en-MY" sz="4000" b="0" dirty="0" err="1" smtClean="0">
              <a:latin typeface="Open Sans" panose="020B0606030504020204"/>
            </a:rPr>
            <a:t>Akaun</a:t>
          </a:r>
          <a:r>
            <a:rPr lang="en-MY" sz="4000" b="0" dirty="0" smtClean="0">
              <a:latin typeface="Open Sans" panose="020B0606030504020204"/>
            </a:rPr>
            <a:t> </a:t>
          </a:r>
          <a:r>
            <a:rPr lang="en-MY" sz="4000" b="0" dirty="0" err="1" smtClean="0">
              <a:latin typeface="Open Sans" panose="020B0606030504020204"/>
            </a:rPr>
            <a:t>tidak</a:t>
          </a:r>
          <a:r>
            <a:rPr lang="en-MY" sz="4000" b="0" dirty="0" smtClean="0">
              <a:latin typeface="Open Sans" panose="020B0606030504020204"/>
            </a:rPr>
            <a:t> </a:t>
          </a:r>
          <a:r>
            <a:rPr lang="en-MY" sz="4000" b="0" dirty="0" err="1" smtClean="0">
              <a:latin typeface="Open Sans" panose="020B0606030504020204"/>
            </a:rPr>
            <a:t>perlu</a:t>
          </a:r>
          <a:r>
            <a:rPr lang="en-MY" sz="4000" b="0" dirty="0" smtClean="0">
              <a:latin typeface="Open Sans" panose="020B0606030504020204"/>
            </a:rPr>
            <a:t> </a:t>
          </a:r>
          <a:r>
            <a:rPr lang="en-MY" sz="4000" b="0" dirty="0" err="1" smtClean="0">
              <a:latin typeface="Open Sans" panose="020B0606030504020204"/>
            </a:rPr>
            <a:t>diaudit</a:t>
          </a:r>
          <a:endParaRPr lang="en-GB" sz="4000" b="0" dirty="0">
            <a:latin typeface="Open Sans" panose="020B0606030504020204"/>
          </a:endParaRPr>
        </a:p>
      </dgm:t>
    </dgm:pt>
    <dgm:pt modelId="{CC175025-CE91-4DC9-B769-24B6004D9DF8}" type="parTrans" cxnId="{7AD36546-8227-4F5C-9084-42A90838F575}">
      <dgm:prSet/>
      <dgm:spPr/>
      <dgm:t>
        <a:bodyPr/>
        <a:lstStyle/>
        <a:p>
          <a:endParaRPr lang="en-GB"/>
        </a:p>
      </dgm:t>
    </dgm:pt>
    <dgm:pt modelId="{C5573C45-C23D-4167-85C8-02A99EA6CCD1}" type="sibTrans" cxnId="{7AD36546-8227-4F5C-9084-42A90838F575}">
      <dgm:prSet/>
      <dgm:spPr/>
      <dgm:t>
        <a:bodyPr/>
        <a:lstStyle/>
        <a:p>
          <a:endParaRPr lang="en-GB"/>
        </a:p>
      </dgm:t>
    </dgm:pt>
    <dgm:pt modelId="{DF84E112-D671-4DE7-8730-5B0CE8A9FFFD}">
      <dgm:prSet phldrT="[Text]" custT="1"/>
      <dgm:spPr/>
      <dgm:t>
        <a:bodyPr/>
        <a:lstStyle/>
        <a:p>
          <a:r>
            <a:rPr lang="en-MY" sz="4000" dirty="0" err="1" smtClean="0">
              <a:latin typeface="Open Sans" panose="020B0606030504020204"/>
            </a:rPr>
            <a:t>Menanggung</a:t>
          </a:r>
          <a:r>
            <a:rPr lang="en-MY" sz="4000" dirty="0" smtClean="0">
              <a:latin typeface="Open Sans" panose="020B0606030504020204"/>
            </a:rPr>
            <a:t> </a:t>
          </a:r>
          <a:r>
            <a:rPr lang="en-MY" sz="4000" dirty="0" err="1" smtClean="0">
              <a:latin typeface="Open Sans" panose="020B0606030504020204"/>
            </a:rPr>
            <a:t>liabiliti</a:t>
          </a:r>
          <a:r>
            <a:rPr lang="en-MY" sz="4000" dirty="0" smtClean="0">
              <a:latin typeface="Open Sans" panose="020B0606030504020204"/>
            </a:rPr>
            <a:t> </a:t>
          </a:r>
          <a:r>
            <a:rPr lang="en-MY" sz="4000" dirty="0" err="1" smtClean="0">
              <a:latin typeface="Open Sans" panose="020B0606030504020204"/>
            </a:rPr>
            <a:t>tidak</a:t>
          </a:r>
          <a:r>
            <a:rPr lang="en-MY" sz="4000" dirty="0" smtClean="0">
              <a:latin typeface="Open Sans" panose="020B0606030504020204"/>
            </a:rPr>
            <a:t> </a:t>
          </a:r>
          <a:r>
            <a:rPr lang="en-MY" sz="4000" dirty="0" err="1" smtClean="0">
              <a:latin typeface="Open Sans" panose="020B0606030504020204"/>
            </a:rPr>
            <a:t>terhad</a:t>
          </a:r>
          <a:endParaRPr lang="en-GB" sz="4000" dirty="0">
            <a:latin typeface="Open Sans" panose="020B0606030504020204"/>
          </a:endParaRPr>
        </a:p>
      </dgm:t>
    </dgm:pt>
    <dgm:pt modelId="{1144B6E3-8A5A-43EB-9249-05D7E94D1623}" type="parTrans" cxnId="{7892E15F-94F6-4222-928B-15ED5CF9D98A}">
      <dgm:prSet/>
      <dgm:spPr/>
      <dgm:t>
        <a:bodyPr/>
        <a:lstStyle/>
        <a:p>
          <a:endParaRPr lang="en-GB"/>
        </a:p>
      </dgm:t>
    </dgm:pt>
    <dgm:pt modelId="{A0BCC5C9-F19A-4F82-8D42-914A49AA008B}" type="sibTrans" cxnId="{7892E15F-94F6-4222-928B-15ED5CF9D98A}">
      <dgm:prSet/>
      <dgm:spPr/>
      <dgm:t>
        <a:bodyPr/>
        <a:lstStyle/>
        <a:p>
          <a:endParaRPr lang="en-GB"/>
        </a:p>
      </dgm:t>
    </dgm:pt>
    <dgm:pt modelId="{B0EBD8D7-3847-4C87-96F3-D00B5EB80EB2}">
      <dgm:prSet phldrT="[Text]" custT="1"/>
      <dgm:spPr/>
      <dgm:t>
        <a:bodyPr/>
        <a:lstStyle/>
        <a:p>
          <a:r>
            <a:rPr lang="en-MY" sz="4000" dirty="0" err="1" smtClean="0">
              <a:latin typeface="Open Sans" panose="020B0606030504020204"/>
            </a:rPr>
            <a:t>Kurang</a:t>
          </a:r>
          <a:r>
            <a:rPr lang="en-MY" sz="4000" dirty="0" smtClean="0">
              <a:latin typeface="Open Sans" panose="020B0606030504020204"/>
            </a:rPr>
            <a:t> </a:t>
          </a:r>
          <a:r>
            <a:rPr lang="en-MY" sz="4000" dirty="0" err="1" smtClean="0">
              <a:latin typeface="Open Sans" panose="020B0606030504020204"/>
            </a:rPr>
            <a:t>mendapat</a:t>
          </a:r>
          <a:r>
            <a:rPr lang="en-MY" sz="4000" dirty="0" smtClean="0">
              <a:latin typeface="Open Sans" panose="020B0606030504020204"/>
            </a:rPr>
            <a:t> </a:t>
          </a:r>
          <a:r>
            <a:rPr lang="en-MY" sz="4000" dirty="0" err="1" smtClean="0">
              <a:latin typeface="Open Sans" panose="020B0606030504020204"/>
            </a:rPr>
            <a:t>kepercayaan</a:t>
          </a:r>
          <a:r>
            <a:rPr lang="en-MY" sz="4000" dirty="0" smtClean="0">
              <a:latin typeface="Open Sans" panose="020B0606030504020204"/>
            </a:rPr>
            <a:t> bank</a:t>
          </a:r>
          <a:endParaRPr lang="en-GB" sz="4000" dirty="0">
            <a:latin typeface="Open Sans" panose="020B0606030504020204"/>
          </a:endParaRPr>
        </a:p>
      </dgm:t>
    </dgm:pt>
    <dgm:pt modelId="{7FE5905E-1457-4970-82EF-061F50B108FE}" type="parTrans" cxnId="{C0627FE4-EEA1-4772-980C-81B6AC6109BB}">
      <dgm:prSet/>
      <dgm:spPr/>
      <dgm:t>
        <a:bodyPr/>
        <a:lstStyle/>
        <a:p>
          <a:endParaRPr lang="en-GB"/>
        </a:p>
      </dgm:t>
    </dgm:pt>
    <dgm:pt modelId="{1645E1DE-005E-4397-8F2D-FD5DA944D7A0}" type="sibTrans" cxnId="{C0627FE4-EEA1-4772-980C-81B6AC6109BB}">
      <dgm:prSet/>
      <dgm:spPr/>
      <dgm:t>
        <a:bodyPr/>
        <a:lstStyle/>
        <a:p>
          <a:endParaRPr lang="en-GB"/>
        </a:p>
      </dgm:t>
    </dgm:pt>
    <dgm:pt modelId="{D3A7797F-DEE3-4B9F-99C2-64086A4F6289}" type="pres">
      <dgm:prSet presAssocID="{3D252CF8-F766-476D-9724-B57089D266C2}" presName="layout" presStyleCnt="0">
        <dgm:presLayoutVars>
          <dgm:chMax/>
          <dgm:chPref/>
          <dgm:dir/>
          <dgm:resizeHandles/>
        </dgm:presLayoutVars>
      </dgm:prSet>
      <dgm:spPr/>
      <dgm:t>
        <a:bodyPr/>
        <a:lstStyle/>
        <a:p>
          <a:endParaRPr lang="en-GB"/>
        </a:p>
      </dgm:t>
    </dgm:pt>
    <dgm:pt modelId="{27E5AA18-0114-4193-BE35-42C8B137BF95}" type="pres">
      <dgm:prSet presAssocID="{46D8C79E-D0E0-412B-980E-7D9224F10F37}" presName="root" presStyleCnt="0">
        <dgm:presLayoutVars>
          <dgm:chMax/>
          <dgm:chPref/>
        </dgm:presLayoutVars>
      </dgm:prSet>
      <dgm:spPr/>
    </dgm:pt>
    <dgm:pt modelId="{E0DEF81A-3CC5-4501-B74F-5224E7A230C6}" type="pres">
      <dgm:prSet presAssocID="{46D8C79E-D0E0-412B-980E-7D9224F10F37}" presName="rootComposite" presStyleCnt="0">
        <dgm:presLayoutVars/>
      </dgm:prSet>
      <dgm:spPr/>
    </dgm:pt>
    <dgm:pt modelId="{43175FD8-739B-4AF5-9AC9-B91549BA616B}" type="pres">
      <dgm:prSet presAssocID="{46D8C79E-D0E0-412B-980E-7D9224F10F37}" presName="ParentAccent" presStyleLbl="alignNode1" presStyleIdx="0" presStyleCnt="2" custLinFactNeighborX="-95" custLinFactNeighborY="-85248"/>
      <dgm:spPr>
        <a:solidFill>
          <a:srgbClr val="FF0000"/>
        </a:solidFill>
        <a:ln>
          <a:noFill/>
        </a:ln>
      </dgm:spPr>
    </dgm:pt>
    <dgm:pt modelId="{B318CF4D-9E88-4498-AEF0-6E4CB7CD71DB}" type="pres">
      <dgm:prSet presAssocID="{46D8C79E-D0E0-412B-980E-7D9224F10F37}" presName="ParentSmallAccent" presStyleLbl="fgAcc1" presStyleIdx="0" presStyleCnt="2" custLinFactY="-36518" custLinFactNeighborX="3962" custLinFactNeighborY="-100000"/>
      <dgm:spPr>
        <a:solidFill>
          <a:srgbClr val="FF0000">
            <a:alpha val="90000"/>
          </a:srgbClr>
        </a:solidFill>
        <a:ln>
          <a:noFill/>
        </a:ln>
      </dgm:spPr>
    </dgm:pt>
    <dgm:pt modelId="{2DE712AE-305F-475C-A9EF-C95243E0B91B}" type="pres">
      <dgm:prSet presAssocID="{46D8C79E-D0E0-412B-980E-7D9224F10F37}" presName="Parent" presStyleLbl="revTx" presStyleIdx="0" presStyleCnt="12" custScaleX="85925" custScaleY="41239" custLinFactNeighborX="2461" custLinFactNeighborY="34677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9914120-82A2-4A46-BF11-B094A4D7DE73}" type="pres">
      <dgm:prSet presAssocID="{46D8C79E-D0E0-412B-980E-7D9224F10F37}" presName="childShape" presStyleCnt="0">
        <dgm:presLayoutVars>
          <dgm:chMax val="0"/>
          <dgm:chPref val="0"/>
        </dgm:presLayoutVars>
      </dgm:prSet>
      <dgm:spPr/>
    </dgm:pt>
    <dgm:pt modelId="{FE37A875-DDDB-4B3F-A573-A0E868F008DD}" type="pres">
      <dgm:prSet presAssocID="{64A596AA-B4CA-466F-8F28-75A8EB1C3CE4}" presName="childComposite" presStyleCnt="0">
        <dgm:presLayoutVars>
          <dgm:chMax val="0"/>
          <dgm:chPref val="0"/>
        </dgm:presLayoutVars>
      </dgm:prSet>
      <dgm:spPr/>
    </dgm:pt>
    <dgm:pt modelId="{C0B04A87-FF4A-4247-A968-4AF1FB614385}" type="pres">
      <dgm:prSet presAssocID="{64A596AA-B4CA-466F-8F28-75A8EB1C3CE4}" presName="ChildAccent" presStyleLbl="solidFgAcc1" presStyleIdx="0" presStyleCnt="10" custLinFactY="-57525" custLinFactNeighborX="-1288" custLinFactNeighborY="-100000"/>
      <dgm:spPr>
        <a:solidFill>
          <a:srgbClr val="FAA0A0"/>
        </a:solidFill>
        <a:ln>
          <a:noFill/>
        </a:ln>
      </dgm:spPr>
    </dgm:pt>
    <dgm:pt modelId="{3477C254-03E9-4D5C-90C3-D3A360619123}" type="pres">
      <dgm:prSet presAssocID="{64A596AA-B4CA-466F-8F28-75A8EB1C3CE4}" presName="Child" presStyleLbl="revTx" presStyleIdx="1" presStyleCnt="12" custLinFactNeighborX="-1601" custLinFactNeighborY="-6757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65A3C56-0D30-4645-AEEA-3E6EF4B7AA8E}" type="pres">
      <dgm:prSet presAssocID="{FACAE15F-E2AF-4BD8-A67D-CD840BE6BF88}" presName="childComposite" presStyleCnt="0">
        <dgm:presLayoutVars>
          <dgm:chMax val="0"/>
          <dgm:chPref val="0"/>
        </dgm:presLayoutVars>
      </dgm:prSet>
      <dgm:spPr/>
    </dgm:pt>
    <dgm:pt modelId="{C5F37B28-030D-4A2C-8B9D-2BFF03501C01}" type="pres">
      <dgm:prSet presAssocID="{FACAE15F-E2AF-4BD8-A67D-CD840BE6BF88}" presName="ChildAccent" presStyleLbl="solidFgAcc1" presStyleIdx="1" presStyleCnt="10" custLinFactY="-40067" custLinFactNeighborX="-1498" custLinFactNeighborY="-100000"/>
      <dgm:spPr>
        <a:solidFill>
          <a:srgbClr val="FAA0A0"/>
        </a:solidFill>
        <a:ln>
          <a:noFill/>
        </a:ln>
      </dgm:spPr>
    </dgm:pt>
    <dgm:pt modelId="{F5BE7BD5-DAC9-4B77-880F-A13141F810DE}" type="pres">
      <dgm:prSet presAssocID="{FACAE15F-E2AF-4BD8-A67D-CD840BE6BF88}" presName="Child" presStyleLbl="revTx" presStyleIdx="2" presStyleCnt="12" custScaleY="82784" custLinFactNeighborX="-1601" custLinFactNeighborY="-6082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AC5BE06-2E25-45BC-8383-2C12B7B8D1A2}" type="pres">
      <dgm:prSet presAssocID="{F3E2A576-9C16-4B9E-B07C-B18FB6B626CE}" presName="childComposite" presStyleCnt="0">
        <dgm:presLayoutVars>
          <dgm:chMax val="0"/>
          <dgm:chPref val="0"/>
        </dgm:presLayoutVars>
      </dgm:prSet>
      <dgm:spPr/>
    </dgm:pt>
    <dgm:pt modelId="{4312CCCC-B3BD-46F1-A374-AB66AFFDCF92}" type="pres">
      <dgm:prSet presAssocID="{F3E2A576-9C16-4B9E-B07C-B18FB6B626CE}" presName="ChildAccent" presStyleLbl="solidFgAcc1" presStyleIdx="2" presStyleCnt="10" custLinFactY="-52283" custLinFactNeighborX="-1498" custLinFactNeighborY="-100000"/>
      <dgm:spPr>
        <a:solidFill>
          <a:srgbClr val="FAA0A0"/>
        </a:solidFill>
        <a:ln>
          <a:noFill/>
        </a:ln>
      </dgm:spPr>
    </dgm:pt>
    <dgm:pt modelId="{13C02913-156B-4F22-BD11-A53903CEBA44}" type="pres">
      <dgm:prSet presAssocID="{F3E2A576-9C16-4B9E-B07C-B18FB6B626CE}" presName="Child" presStyleLbl="revTx" presStyleIdx="3" presStyleCnt="12" custLinFactNeighborX="-1601" custLinFactNeighborY="-6533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46A3A4E-80EA-4462-B3F3-F89615EA8886}" type="pres">
      <dgm:prSet presAssocID="{6E70A8BC-4573-4964-8C9E-5CC815A1DABB}" presName="childComposite" presStyleCnt="0">
        <dgm:presLayoutVars>
          <dgm:chMax val="0"/>
          <dgm:chPref val="0"/>
        </dgm:presLayoutVars>
      </dgm:prSet>
      <dgm:spPr/>
    </dgm:pt>
    <dgm:pt modelId="{89E5FCDD-C8C9-4D91-86C5-8D5092323ECC}" type="pres">
      <dgm:prSet presAssocID="{6E70A8BC-4573-4964-8C9E-5CC815A1DABB}" presName="ChildAccent" presStyleLbl="solidFgAcc1" presStyleIdx="3" presStyleCnt="10" custLinFactY="-78543" custLinFactNeighborX="-1498" custLinFactNeighborY="-100000"/>
      <dgm:spPr>
        <a:solidFill>
          <a:srgbClr val="FAA0A0"/>
        </a:solidFill>
        <a:ln>
          <a:noFill/>
        </a:ln>
      </dgm:spPr>
    </dgm:pt>
    <dgm:pt modelId="{3107611D-E898-451D-87A2-4C0C61B02D42}" type="pres">
      <dgm:prSet presAssocID="{6E70A8BC-4573-4964-8C9E-5CC815A1DABB}" presName="Child" presStyleLbl="revTx" presStyleIdx="4" presStyleCnt="12" custLinFactNeighborX="-1601" custLinFactNeighborY="-6082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F6B3220-02A2-4948-A1EA-D58C5B42D872}" type="pres">
      <dgm:prSet presAssocID="{A06FB747-EFB4-43A7-9729-11E337F1C1E8}" presName="childComposite" presStyleCnt="0">
        <dgm:presLayoutVars>
          <dgm:chMax val="0"/>
          <dgm:chPref val="0"/>
        </dgm:presLayoutVars>
      </dgm:prSet>
      <dgm:spPr/>
    </dgm:pt>
    <dgm:pt modelId="{1EE9319D-6EB6-4248-BCB6-B816638873AB}" type="pres">
      <dgm:prSet presAssocID="{A06FB747-EFB4-43A7-9729-11E337F1C1E8}" presName="ChildAccent" presStyleLbl="solidFgAcc1" presStyleIdx="4" presStyleCnt="10" custLinFactY="-42019" custLinFactNeighborX="-1498" custLinFactNeighborY="-100000"/>
      <dgm:spPr>
        <a:solidFill>
          <a:srgbClr val="FAA0A0"/>
        </a:solidFill>
        <a:ln>
          <a:noFill/>
        </a:ln>
      </dgm:spPr>
    </dgm:pt>
    <dgm:pt modelId="{61C6546D-6EE0-4BBD-AB40-5B7408C1B26B}" type="pres">
      <dgm:prSet presAssocID="{A06FB747-EFB4-43A7-9729-11E337F1C1E8}" presName="Child" presStyleLbl="revTx" presStyleIdx="5" presStyleCnt="12" custLinFactNeighborX="-1601" custLinFactNeighborY="-4703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5B841C6-567B-4608-9911-F91233956952}" type="pres">
      <dgm:prSet presAssocID="{F8FC3F74-90BC-4784-B7DF-F09F99A41A4F}" presName="root" presStyleCnt="0">
        <dgm:presLayoutVars>
          <dgm:chMax/>
          <dgm:chPref/>
        </dgm:presLayoutVars>
      </dgm:prSet>
      <dgm:spPr/>
    </dgm:pt>
    <dgm:pt modelId="{30E7C194-DB0A-457C-9BF9-35DCE508906A}" type="pres">
      <dgm:prSet presAssocID="{F8FC3F74-90BC-4784-B7DF-F09F99A41A4F}" presName="rootComposite" presStyleCnt="0">
        <dgm:presLayoutVars/>
      </dgm:prSet>
      <dgm:spPr/>
    </dgm:pt>
    <dgm:pt modelId="{3A4CD66C-A006-49F4-BF98-42C50771D928}" type="pres">
      <dgm:prSet presAssocID="{F8FC3F74-90BC-4784-B7DF-F09F99A41A4F}" presName="ParentAccent" presStyleLbl="alignNode1" presStyleIdx="1" presStyleCnt="2" custLinFactNeighborX="-171" custLinFactNeighborY="-98363"/>
      <dgm:spPr>
        <a:solidFill>
          <a:schemeClr val="tx2">
            <a:lumMod val="60000"/>
            <a:lumOff val="40000"/>
          </a:schemeClr>
        </a:solidFill>
      </dgm:spPr>
    </dgm:pt>
    <dgm:pt modelId="{8990F46A-52E7-4DFD-9C82-6B78A076C0ED}" type="pres">
      <dgm:prSet presAssocID="{F8FC3F74-90BC-4784-B7DF-F09F99A41A4F}" presName="ParentSmallAccent" presStyleLbl="fgAcc1" presStyleIdx="1" presStyleCnt="2" custLinFactY="-57521" custLinFactNeighborX="702" custLinFactNeighborY="-100000"/>
      <dgm:spPr>
        <a:solidFill>
          <a:schemeClr val="tx2">
            <a:lumMod val="60000"/>
            <a:lumOff val="40000"/>
            <a:alpha val="90000"/>
          </a:schemeClr>
        </a:solidFill>
        <a:ln>
          <a:noFill/>
        </a:ln>
      </dgm:spPr>
    </dgm:pt>
    <dgm:pt modelId="{5A6D0F74-6B27-4715-ABF9-D0C7A03C43DA}" type="pres">
      <dgm:prSet presAssocID="{F8FC3F74-90BC-4784-B7DF-F09F99A41A4F}" presName="Parent" presStyleLbl="revTx" presStyleIdx="6" presStyleCnt="12" custScaleX="64804" custScaleY="54933" custLinFactNeighborX="-3376" custLinFactNeighborY="27377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0039AF5-C67B-4959-8F2F-924B7B0D496E}" type="pres">
      <dgm:prSet presAssocID="{F8FC3F74-90BC-4784-B7DF-F09F99A41A4F}" presName="childShape" presStyleCnt="0">
        <dgm:presLayoutVars>
          <dgm:chMax val="0"/>
          <dgm:chPref val="0"/>
        </dgm:presLayoutVars>
      </dgm:prSet>
      <dgm:spPr/>
    </dgm:pt>
    <dgm:pt modelId="{471EB283-E481-4AE0-9787-CBCF2CDD8747}" type="pres">
      <dgm:prSet presAssocID="{9F70958C-E7FF-4C5F-934E-491EE474F993}" presName="childComposite" presStyleCnt="0">
        <dgm:presLayoutVars>
          <dgm:chMax val="0"/>
          <dgm:chPref val="0"/>
        </dgm:presLayoutVars>
      </dgm:prSet>
      <dgm:spPr/>
    </dgm:pt>
    <dgm:pt modelId="{01791601-BDBD-4DFA-801B-519F853BCEB8}" type="pres">
      <dgm:prSet presAssocID="{9F70958C-E7FF-4C5F-934E-491EE474F993}" presName="ChildAccent" presStyleLbl="solidFgAcc1" presStyleIdx="5" presStyleCnt="10" custLinFactY="-87009" custLinFactNeighborX="5343" custLinFactNeighborY="-100000"/>
      <dgm:spPr>
        <a:solidFill>
          <a:schemeClr val="tx2">
            <a:lumMod val="40000"/>
            <a:lumOff val="60000"/>
          </a:schemeClr>
        </a:solidFill>
        <a:ln>
          <a:noFill/>
        </a:ln>
      </dgm:spPr>
    </dgm:pt>
    <dgm:pt modelId="{38BE78B4-82CA-4E40-9375-806C050796D6}" type="pres">
      <dgm:prSet presAssocID="{9F70958C-E7FF-4C5F-934E-491EE474F993}" presName="Child" presStyleLbl="revTx" presStyleIdx="7" presStyleCnt="12" custScaleY="84687" custLinFactNeighborX="2041" custLinFactNeighborY="-8025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630E335-B718-498A-83F7-E69446F46F53}" type="pres">
      <dgm:prSet presAssocID="{FE921553-1ACF-4BCF-9A56-60E27740DD30}" presName="childComposite" presStyleCnt="0">
        <dgm:presLayoutVars>
          <dgm:chMax val="0"/>
          <dgm:chPref val="0"/>
        </dgm:presLayoutVars>
      </dgm:prSet>
      <dgm:spPr/>
    </dgm:pt>
    <dgm:pt modelId="{2E3CA4C6-9775-48A4-8887-01C19E72D1CC}" type="pres">
      <dgm:prSet presAssocID="{FE921553-1ACF-4BCF-9A56-60E27740DD30}" presName="ChildAccent" presStyleLbl="solidFgAcc1" presStyleIdx="6" presStyleCnt="10" custLinFactY="-94310" custLinFactNeighborX="5252" custLinFactNeighborY="-100000"/>
      <dgm:spPr>
        <a:solidFill>
          <a:schemeClr val="tx2">
            <a:lumMod val="40000"/>
            <a:lumOff val="60000"/>
          </a:schemeClr>
        </a:solidFill>
        <a:ln>
          <a:noFill/>
        </a:ln>
      </dgm:spPr>
    </dgm:pt>
    <dgm:pt modelId="{2F360FBD-8F76-4074-94D8-31469A840FBA}" type="pres">
      <dgm:prSet presAssocID="{FE921553-1ACF-4BCF-9A56-60E27740DD30}" presName="Child" presStyleLbl="revTx" presStyleIdx="8" presStyleCnt="12" custLinFactNeighborX="1850" custLinFactNeighborY="-8827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7D74220-2C32-473B-B492-5F76FAF2E3DB}" type="pres">
      <dgm:prSet presAssocID="{23BF3EF2-A951-4EFC-8A42-128B11F84551}" presName="childComposite" presStyleCnt="0">
        <dgm:presLayoutVars>
          <dgm:chMax val="0"/>
          <dgm:chPref val="0"/>
        </dgm:presLayoutVars>
      </dgm:prSet>
      <dgm:spPr/>
    </dgm:pt>
    <dgm:pt modelId="{95E2F875-8768-4C17-B666-1101A9DD1D0D}" type="pres">
      <dgm:prSet presAssocID="{23BF3EF2-A951-4EFC-8A42-128B11F84551}" presName="ChildAccent" presStyleLbl="solidFgAcc1" presStyleIdx="7" presStyleCnt="10" custLinFactY="-100000" custLinFactNeighborX="10504" custLinFactNeighborY="-110065"/>
      <dgm:spPr>
        <a:solidFill>
          <a:schemeClr val="tx2">
            <a:lumMod val="40000"/>
            <a:lumOff val="60000"/>
          </a:schemeClr>
        </a:solidFill>
        <a:ln>
          <a:noFill/>
        </a:ln>
      </dgm:spPr>
    </dgm:pt>
    <dgm:pt modelId="{5CCDA115-72C0-4167-A017-99C68998880B}" type="pres">
      <dgm:prSet presAssocID="{23BF3EF2-A951-4EFC-8A42-128B11F84551}" presName="Child" presStyleLbl="revTx" presStyleIdx="9" presStyleCnt="12" custLinFactNeighborX="118" custLinFactNeighborY="-8561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A28DE5E-4DF2-49EE-9AB3-58E97DC24AE3}" type="pres">
      <dgm:prSet presAssocID="{DF84E112-D671-4DE7-8730-5B0CE8A9FFFD}" presName="childComposite" presStyleCnt="0">
        <dgm:presLayoutVars>
          <dgm:chMax val="0"/>
          <dgm:chPref val="0"/>
        </dgm:presLayoutVars>
      </dgm:prSet>
      <dgm:spPr/>
    </dgm:pt>
    <dgm:pt modelId="{63A4CA2C-AD3A-4D0D-98B6-ED8FA1DAC150}" type="pres">
      <dgm:prSet presAssocID="{DF84E112-D671-4DE7-8730-5B0CE8A9FFFD}" presName="ChildAccent" presStyleLbl="solidFgAcc1" presStyleIdx="8" presStyleCnt="10" custLinFactY="-100000" custLinFactNeighborX="5409" custLinFactNeighborY="-121773"/>
      <dgm:spPr>
        <a:solidFill>
          <a:schemeClr val="tx2">
            <a:lumMod val="40000"/>
            <a:lumOff val="60000"/>
          </a:schemeClr>
        </a:solidFill>
        <a:ln>
          <a:noFill/>
        </a:ln>
      </dgm:spPr>
    </dgm:pt>
    <dgm:pt modelId="{A09AB12F-8859-44AA-8CFB-A0AA295DDF83}" type="pres">
      <dgm:prSet presAssocID="{DF84E112-D671-4DE7-8730-5B0CE8A9FFFD}" presName="Child" presStyleLbl="revTx" presStyleIdx="10" presStyleCnt="12" custLinFactNeighborX="118" custLinFactNeighborY="-8561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22DFCAA-FD3B-4623-B46F-044FC411CEBA}" type="pres">
      <dgm:prSet presAssocID="{B0EBD8D7-3847-4C87-96F3-D00B5EB80EB2}" presName="childComposite" presStyleCnt="0">
        <dgm:presLayoutVars>
          <dgm:chMax val="0"/>
          <dgm:chPref val="0"/>
        </dgm:presLayoutVars>
      </dgm:prSet>
      <dgm:spPr/>
    </dgm:pt>
    <dgm:pt modelId="{161AA883-2190-4E12-A9BD-60742FD3A54D}" type="pres">
      <dgm:prSet presAssocID="{B0EBD8D7-3847-4C87-96F3-D00B5EB80EB2}" presName="ChildAccent" presStyleLbl="solidFgAcc1" presStyleIdx="9" presStyleCnt="10" custLinFactY="-100000" custLinFactNeighborX="10818" custLinFactNeighborY="-100137"/>
      <dgm:spPr>
        <a:solidFill>
          <a:schemeClr val="tx2">
            <a:lumMod val="40000"/>
            <a:lumOff val="60000"/>
          </a:schemeClr>
        </a:solidFill>
        <a:ln>
          <a:noFill/>
        </a:ln>
      </dgm:spPr>
    </dgm:pt>
    <dgm:pt modelId="{56A78A4F-CE13-43F7-A949-A3F0E9A0DD12}" type="pres">
      <dgm:prSet presAssocID="{B0EBD8D7-3847-4C87-96F3-D00B5EB80EB2}" presName="Child" presStyleLbl="revTx" presStyleIdx="11" presStyleCnt="12" custLinFactNeighborX="118" custLinFactNeighborY="-8561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441D7203-EFC4-48EA-BE73-2234F323796A}" type="presOf" srcId="{F3E2A576-9C16-4B9E-B07C-B18FB6B626CE}" destId="{13C02913-156B-4F22-BD11-A53903CEBA44}" srcOrd="0" destOrd="0" presId="urn:microsoft.com/office/officeart/2008/layout/SquareAccentList"/>
    <dgm:cxn modelId="{A69CF80D-5E5A-4C7D-9191-1157001ADB91}" type="presOf" srcId="{A06FB747-EFB4-43A7-9729-11E337F1C1E8}" destId="{61C6546D-6EE0-4BBD-AB40-5B7408C1B26B}" srcOrd="0" destOrd="0" presId="urn:microsoft.com/office/officeart/2008/layout/SquareAccentList"/>
    <dgm:cxn modelId="{298443B7-3882-4B1E-822E-96DC32D775E2}" type="presOf" srcId="{23BF3EF2-A951-4EFC-8A42-128B11F84551}" destId="{5CCDA115-72C0-4167-A017-99C68998880B}" srcOrd="0" destOrd="0" presId="urn:microsoft.com/office/officeart/2008/layout/SquareAccentList"/>
    <dgm:cxn modelId="{3D8B8BE1-5399-4931-89AC-00225E0BB156}" type="presOf" srcId="{46D8C79E-D0E0-412B-980E-7D9224F10F37}" destId="{2DE712AE-305F-475C-A9EF-C95243E0B91B}" srcOrd="0" destOrd="0" presId="urn:microsoft.com/office/officeart/2008/layout/SquareAccentList"/>
    <dgm:cxn modelId="{6AD40A4B-B01E-4D7A-8B5E-E2DA5A6856BC}" srcId="{3D252CF8-F766-476D-9724-B57089D266C2}" destId="{F8FC3F74-90BC-4784-B7DF-F09F99A41A4F}" srcOrd="1" destOrd="0" parTransId="{FD201837-3DEF-447F-BE43-C0A82520E83F}" sibTransId="{53E43CC8-DEDD-483C-9A6B-BAC75BFB25B8}"/>
    <dgm:cxn modelId="{7080CFC9-A8F6-4F09-A160-6BEFFD4E3318}" type="presOf" srcId="{3D252CF8-F766-476D-9724-B57089D266C2}" destId="{D3A7797F-DEE3-4B9F-99C2-64086A4F6289}" srcOrd="0" destOrd="0" presId="urn:microsoft.com/office/officeart/2008/layout/SquareAccentList"/>
    <dgm:cxn modelId="{46E7D98E-6902-45D7-B5BB-C92C412E2704}" type="presOf" srcId="{B0EBD8D7-3847-4C87-96F3-D00B5EB80EB2}" destId="{56A78A4F-CE13-43F7-A949-A3F0E9A0DD12}" srcOrd="0" destOrd="0" presId="urn:microsoft.com/office/officeart/2008/layout/SquareAccentList"/>
    <dgm:cxn modelId="{3A84588E-3117-48CD-AE38-F94EC75A86F9}" type="presOf" srcId="{F8FC3F74-90BC-4784-B7DF-F09F99A41A4F}" destId="{5A6D0F74-6B27-4715-ABF9-D0C7A03C43DA}" srcOrd="0" destOrd="0" presId="urn:microsoft.com/office/officeart/2008/layout/SquareAccentList"/>
    <dgm:cxn modelId="{08349034-E95F-4825-98D5-C875C57851A3}" type="presOf" srcId="{9F70958C-E7FF-4C5F-934E-491EE474F993}" destId="{38BE78B4-82CA-4E40-9375-806C050796D6}" srcOrd="0" destOrd="0" presId="urn:microsoft.com/office/officeart/2008/layout/SquareAccentList"/>
    <dgm:cxn modelId="{EFB4F13F-E5D7-4A07-9E18-E011E2CE9035}" srcId="{3D252CF8-F766-476D-9724-B57089D266C2}" destId="{46D8C79E-D0E0-412B-980E-7D9224F10F37}" srcOrd="0" destOrd="0" parTransId="{083F184A-3112-4F7E-9975-CCB0F1341239}" sibTransId="{14FB9292-7EB0-49BE-8039-23C04F7F4CB2}"/>
    <dgm:cxn modelId="{C0627FE4-EEA1-4772-980C-81B6AC6109BB}" srcId="{F8FC3F74-90BC-4784-B7DF-F09F99A41A4F}" destId="{B0EBD8D7-3847-4C87-96F3-D00B5EB80EB2}" srcOrd="4" destOrd="0" parTransId="{7FE5905E-1457-4970-82EF-061F50B108FE}" sibTransId="{1645E1DE-005E-4397-8F2D-FD5DA944D7A0}"/>
    <dgm:cxn modelId="{7AD36546-8227-4F5C-9084-42A90838F575}" srcId="{46D8C79E-D0E0-412B-980E-7D9224F10F37}" destId="{A06FB747-EFB4-43A7-9729-11E337F1C1E8}" srcOrd="4" destOrd="0" parTransId="{CC175025-CE91-4DC9-B769-24B6004D9DF8}" sibTransId="{C5573C45-C23D-4167-85C8-02A99EA6CCD1}"/>
    <dgm:cxn modelId="{245D6D00-91B6-4FE3-8998-BE7ED81D8ACE}" srcId="{46D8C79E-D0E0-412B-980E-7D9224F10F37}" destId="{FACAE15F-E2AF-4BD8-A67D-CD840BE6BF88}" srcOrd="1" destOrd="0" parTransId="{BD3E7578-F342-4CD2-826B-F55514FA5026}" sibTransId="{9787FE2F-4ACB-4A69-A344-98BB06BAE904}"/>
    <dgm:cxn modelId="{596CC13E-7F7A-4A4A-B140-FF29632343AD}" srcId="{F8FC3F74-90BC-4784-B7DF-F09F99A41A4F}" destId="{23BF3EF2-A951-4EFC-8A42-128B11F84551}" srcOrd="2" destOrd="0" parTransId="{E58026B6-35DB-43EC-B533-C895011ED2FE}" sibTransId="{72376FDB-0595-46C0-BC88-DE4C37D89BBE}"/>
    <dgm:cxn modelId="{A7D66544-A908-4AC9-8834-E2C0D2714C1E}" type="presOf" srcId="{DF84E112-D671-4DE7-8730-5B0CE8A9FFFD}" destId="{A09AB12F-8859-44AA-8CFB-A0AA295DDF83}" srcOrd="0" destOrd="0" presId="urn:microsoft.com/office/officeart/2008/layout/SquareAccentList"/>
    <dgm:cxn modelId="{9D90EA19-BB54-4B45-9748-DE7904674B62}" type="presOf" srcId="{64A596AA-B4CA-466F-8F28-75A8EB1C3CE4}" destId="{3477C254-03E9-4D5C-90C3-D3A360619123}" srcOrd="0" destOrd="0" presId="urn:microsoft.com/office/officeart/2008/layout/SquareAccentList"/>
    <dgm:cxn modelId="{5E6CDCC9-57E0-42DB-9B19-A3D260B9C483}" srcId="{F8FC3F74-90BC-4784-B7DF-F09F99A41A4F}" destId="{FE921553-1ACF-4BCF-9A56-60E27740DD30}" srcOrd="1" destOrd="0" parTransId="{5467ADA5-F8C5-465D-94FF-8B4A1821219A}" sibTransId="{5993E21A-4808-4A0B-8E89-C70027EFB936}"/>
    <dgm:cxn modelId="{4C70DFE7-C810-42A0-86B6-F495E3B8EF33}" type="presOf" srcId="{FE921553-1ACF-4BCF-9A56-60E27740DD30}" destId="{2F360FBD-8F76-4074-94D8-31469A840FBA}" srcOrd="0" destOrd="0" presId="urn:microsoft.com/office/officeart/2008/layout/SquareAccentList"/>
    <dgm:cxn modelId="{0F7FC004-6477-4A60-817A-5B93D39B293E}" type="presOf" srcId="{FACAE15F-E2AF-4BD8-A67D-CD840BE6BF88}" destId="{F5BE7BD5-DAC9-4B77-880F-A13141F810DE}" srcOrd="0" destOrd="0" presId="urn:microsoft.com/office/officeart/2008/layout/SquareAccentList"/>
    <dgm:cxn modelId="{3CE183B6-6F24-4F23-8F31-306194D4D7EF}" srcId="{46D8C79E-D0E0-412B-980E-7D9224F10F37}" destId="{64A596AA-B4CA-466F-8F28-75A8EB1C3CE4}" srcOrd="0" destOrd="0" parTransId="{7490FB61-6510-4FB7-868F-7949A84724FD}" sibTransId="{FBBCA2BD-18BA-4254-A9F5-1F329A464F40}"/>
    <dgm:cxn modelId="{510E562F-2B44-4F0D-818A-C3B21A1B6D55}" srcId="{46D8C79E-D0E0-412B-980E-7D9224F10F37}" destId="{F3E2A576-9C16-4B9E-B07C-B18FB6B626CE}" srcOrd="2" destOrd="0" parTransId="{DC6F6EB2-61B8-403A-9739-CC065C7ABCB9}" sibTransId="{7CE3C4CD-D901-4BB1-A9B0-3BD17C6A22AF}"/>
    <dgm:cxn modelId="{308189DE-877D-4A78-A9CB-2EF9D02574E0}" srcId="{46D8C79E-D0E0-412B-980E-7D9224F10F37}" destId="{6E70A8BC-4573-4964-8C9E-5CC815A1DABB}" srcOrd="3" destOrd="0" parTransId="{86468853-A33C-4328-ACC8-DB823EB2108D}" sibTransId="{B23CFE80-B13E-471C-89D4-46508E00C039}"/>
    <dgm:cxn modelId="{4FC7A1E2-7359-4884-851D-9397C0343B80}" srcId="{F8FC3F74-90BC-4784-B7DF-F09F99A41A4F}" destId="{9F70958C-E7FF-4C5F-934E-491EE474F993}" srcOrd="0" destOrd="0" parTransId="{3140A6E8-E27C-456D-894C-840F7A9E4385}" sibTransId="{BADB5E9B-3D89-4CA0-819C-A92364FDA865}"/>
    <dgm:cxn modelId="{25577D7A-1CF0-4472-B05B-BDEC7778CE9F}" type="presOf" srcId="{6E70A8BC-4573-4964-8C9E-5CC815A1DABB}" destId="{3107611D-E898-451D-87A2-4C0C61B02D42}" srcOrd="0" destOrd="0" presId="urn:microsoft.com/office/officeart/2008/layout/SquareAccentList"/>
    <dgm:cxn modelId="{7892E15F-94F6-4222-928B-15ED5CF9D98A}" srcId="{F8FC3F74-90BC-4784-B7DF-F09F99A41A4F}" destId="{DF84E112-D671-4DE7-8730-5B0CE8A9FFFD}" srcOrd="3" destOrd="0" parTransId="{1144B6E3-8A5A-43EB-9249-05D7E94D1623}" sibTransId="{A0BCC5C9-F19A-4F82-8D42-914A49AA008B}"/>
    <dgm:cxn modelId="{F94311A1-9514-47A4-B3F9-4364A9A1B252}" type="presParOf" srcId="{D3A7797F-DEE3-4B9F-99C2-64086A4F6289}" destId="{27E5AA18-0114-4193-BE35-42C8B137BF95}" srcOrd="0" destOrd="0" presId="urn:microsoft.com/office/officeart/2008/layout/SquareAccentList"/>
    <dgm:cxn modelId="{999AB72C-A435-4F8C-A9B8-FE2A56ADFF52}" type="presParOf" srcId="{27E5AA18-0114-4193-BE35-42C8B137BF95}" destId="{E0DEF81A-3CC5-4501-B74F-5224E7A230C6}" srcOrd="0" destOrd="0" presId="urn:microsoft.com/office/officeart/2008/layout/SquareAccentList"/>
    <dgm:cxn modelId="{01D2DB49-2B59-4DF9-B585-BB744A8189F2}" type="presParOf" srcId="{E0DEF81A-3CC5-4501-B74F-5224E7A230C6}" destId="{43175FD8-739B-4AF5-9AC9-B91549BA616B}" srcOrd="0" destOrd="0" presId="urn:microsoft.com/office/officeart/2008/layout/SquareAccentList"/>
    <dgm:cxn modelId="{AF3D6E3E-6CB1-4738-BF56-79D1B84D080A}" type="presParOf" srcId="{E0DEF81A-3CC5-4501-B74F-5224E7A230C6}" destId="{B318CF4D-9E88-4498-AEF0-6E4CB7CD71DB}" srcOrd="1" destOrd="0" presId="urn:microsoft.com/office/officeart/2008/layout/SquareAccentList"/>
    <dgm:cxn modelId="{E9FB7059-6496-4B9A-A545-C759071B5EBF}" type="presParOf" srcId="{E0DEF81A-3CC5-4501-B74F-5224E7A230C6}" destId="{2DE712AE-305F-475C-A9EF-C95243E0B91B}" srcOrd="2" destOrd="0" presId="urn:microsoft.com/office/officeart/2008/layout/SquareAccentList"/>
    <dgm:cxn modelId="{CC2F60A0-A35A-4510-A7E0-F17D27B9A7BA}" type="presParOf" srcId="{27E5AA18-0114-4193-BE35-42C8B137BF95}" destId="{A9914120-82A2-4A46-BF11-B094A4D7DE73}" srcOrd="1" destOrd="0" presId="urn:microsoft.com/office/officeart/2008/layout/SquareAccentList"/>
    <dgm:cxn modelId="{747C9791-E1D9-49FF-ACA9-8053F662EAD4}" type="presParOf" srcId="{A9914120-82A2-4A46-BF11-B094A4D7DE73}" destId="{FE37A875-DDDB-4B3F-A573-A0E868F008DD}" srcOrd="0" destOrd="0" presId="urn:microsoft.com/office/officeart/2008/layout/SquareAccentList"/>
    <dgm:cxn modelId="{96F25866-C3E0-4487-9D3A-3AE9AF533EF1}" type="presParOf" srcId="{FE37A875-DDDB-4B3F-A573-A0E868F008DD}" destId="{C0B04A87-FF4A-4247-A968-4AF1FB614385}" srcOrd="0" destOrd="0" presId="urn:microsoft.com/office/officeart/2008/layout/SquareAccentList"/>
    <dgm:cxn modelId="{50792F0B-1552-4B24-91DD-4AE0F18C7436}" type="presParOf" srcId="{FE37A875-DDDB-4B3F-A573-A0E868F008DD}" destId="{3477C254-03E9-4D5C-90C3-D3A360619123}" srcOrd="1" destOrd="0" presId="urn:microsoft.com/office/officeart/2008/layout/SquareAccentList"/>
    <dgm:cxn modelId="{17DF11A9-C9CD-4E31-A7DC-C22720EB72A5}" type="presParOf" srcId="{A9914120-82A2-4A46-BF11-B094A4D7DE73}" destId="{265A3C56-0D30-4645-AEEA-3E6EF4B7AA8E}" srcOrd="1" destOrd="0" presId="urn:microsoft.com/office/officeart/2008/layout/SquareAccentList"/>
    <dgm:cxn modelId="{8CA1399E-D8DD-4F27-AB9F-E346201A0F97}" type="presParOf" srcId="{265A3C56-0D30-4645-AEEA-3E6EF4B7AA8E}" destId="{C5F37B28-030D-4A2C-8B9D-2BFF03501C01}" srcOrd="0" destOrd="0" presId="urn:microsoft.com/office/officeart/2008/layout/SquareAccentList"/>
    <dgm:cxn modelId="{A4C18970-9FD4-4A90-980F-CEA7FBD15BFF}" type="presParOf" srcId="{265A3C56-0D30-4645-AEEA-3E6EF4B7AA8E}" destId="{F5BE7BD5-DAC9-4B77-880F-A13141F810DE}" srcOrd="1" destOrd="0" presId="urn:microsoft.com/office/officeart/2008/layout/SquareAccentList"/>
    <dgm:cxn modelId="{8F44FA96-42ED-4DBA-8A0D-54F903CAA40A}" type="presParOf" srcId="{A9914120-82A2-4A46-BF11-B094A4D7DE73}" destId="{1AC5BE06-2E25-45BC-8383-2C12B7B8D1A2}" srcOrd="2" destOrd="0" presId="urn:microsoft.com/office/officeart/2008/layout/SquareAccentList"/>
    <dgm:cxn modelId="{A60DEB56-4F5E-4DC9-83E7-E8CABD220CEC}" type="presParOf" srcId="{1AC5BE06-2E25-45BC-8383-2C12B7B8D1A2}" destId="{4312CCCC-B3BD-46F1-A374-AB66AFFDCF92}" srcOrd="0" destOrd="0" presId="urn:microsoft.com/office/officeart/2008/layout/SquareAccentList"/>
    <dgm:cxn modelId="{B4F11989-9CD2-400C-939C-04A2E5182BBD}" type="presParOf" srcId="{1AC5BE06-2E25-45BC-8383-2C12B7B8D1A2}" destId="{13C02913-156B-4F22-BD11-A53903CEBA44}" srcOrd="1" destOrd="0" presId="urn:microsoft.com/office/officeart/2008/layout/SquareAccentList"/>
    <dgm:cxn modelId="{09D496B1-D1D2-439A-8A03-2C49F2239E52}" type="presParOf" srcId="{A9914120-82A2-4A46-BF11-B094A4D7DE73}" destId="{D46A3A4E-80EA-4462-B3F3-F89615EA8886}" srcOrd="3" destOrd="0" presId="urn:microsoft.com/office/officeart/2008/layout/SquareAccentList"/>
    <dgm:cxn modelId="{748A079A-78FE-4A61-8CF2-E792C0086AEE}" type="presParOf" srcId="{D46A3A4E-80EA-4462-B3F3-F89615EA8886}" destId="{89E5FCDD-C8C9-4D91-86C5-8D5092323ECC}" srcOrd="0" destOrd="0" presId="urn:microsoft.com/office/officeart/2008/layout/SquareAccentList"/>
    <dgm:cxn modelId="{580C78B7-6621-46BE-8031-D85CC6AA0658}" type="presParOf" srcId="{D46A3A4E-80EA-4462-B3F3-F89615EA8886}" destId="{3107611D-E898-451D-87A2-4C0C61B02D42}" srcOrd="1" destOrd="0" presId="urn:microsoft.com/office/officeart/2008/layout/SquareAccentList"/>
    <dgm:cxn modelId="{115D2B9D-C89A-4E80-8B0F-BE513149ECAF}" type="presParOf" srcId="{A9914120-82A2-4A46-BF11-B094A4D7DE73}" destId="{BF6B3220-02A2-4948-A1EA-D58C5B42D872}" srcOrd="4" destOrd="0" presId="urn:microsoft.com/office/officeart/2008/layout/SquareAccentList"/>
    <dgm:cxn modelId="{445E089B-4DFE-49AD-AD9C-0BBE36DBC763}" type="presParOf" srcId="{BF6B3220-02A2-4948-A1EA-D58C5B42D872}" destId="{1EE9319D-6EB6-4248-BCB6-B816638873AB}" srcOrd="0" destOrd="0" presId="urn:microsoft.com/office/officeart/2008/layout/SquareAccentList"/>
    <dgm:cxn modelId="{E0D50CD2-5AF4-47BF-9486-9BEB25C3E848}" type="presParOf" srcId="{BF6B3220-02A2-4948-A1EA-D58C5B42D872}" destId="{61C6546D-6EE0-4BBD-AB40-5B7408C1B26B}" srcOrd="1" destOrd="0" presId="urn:microsoft.com/office/officeart/2008/layout/SquareAccentList"/>
    <dgm:cxn modelId="{8A1AC037-579F-43D3-95E3-7F4DB33BE920}" type="presParOf" srcId="{D3A7797F-DEE3-4B9F-99C2-64086A4F6289}" destId="{85B841C6-567B-4608-9911-F91233956952}" srcOrd="1" destOrd="0" presId="urn:microsoft.com/office/officeart/2008/layout/SquareAccentList"/>
    <dgm:cxn modelId="{DB3E19C6-09C5-4C8D-98F2-3CACFCFEDE59}" type="presParOf" srcId="{85B841C6-567B-4608-9911-F91233956952}" destId="{30E7C194-DB0A-457C-9BF9-35DCE508906A}" srcOrd="0" destOrd="0" presId="urn:microsoft.com/office/officeart/2008/layout/SquareAccentList"/>
    <dgm:cxn modelId="{779E4A7C-B94C-4C01-9F2B-AF31ECFD2F2E}" type="presParOf" srcId="{30E7C194-DB0A-457C-9BF9-35DCE508906A}" destId="{3A4CD66C-A006-49F4-BF98-42C50771D928}" srcOrd="0" destOrd="0" presId="urn:microsoft.com/office/officeart/2008/layout/SquareAccentList"/>
    <dgm:cxn modelId="{1FA99D12-6010-4694-A44B-A867BB84FC12}" type="presParOf" srcId="{30E7C194-DB0A-457C-9BF9-35DCE508906A}" destId="{8990F46A-52E7-4DFD-9C82-6B78A076C0ED}" srcOrd="1" destOrd="0" presId="urn:microsoft.com/office/officeart/2008/layout/SquareAccentList"/>
    <dgm:cxn modelId="{6ADEAE32-A933-43E1-81FC-EDC6857628F3}" type="presParOf" srcId="{30E7C194-DB0A-457C-9BF9-35DCE508906A}" destId="{5A6D0F74-6B27-4715-ABF9-D0C7A03C43DA}" srcOrd="2" destOrd="0" presId="urn:microsoft.com/office/officeart/2008/layout/SquareAccentList"/>
    <dgm:cxn modelId="{43C7C468-7E63-4470-BDB1-ABD853F1C052}" type="presParOf" srcId="{85B841C6-567B-4608-9911-F91233956952}" destId="{A0039AF5-C67B-4959-8F2F-924B7B0D496E}" srcOrd="1" destOrd="0" presId="urn:microsoft.com/office/officeart/2008/layout/SquareAccentList"/>
    <dgm:cxn modelId="{1742B330-2108-441C-BD95-366DC8D597E6}" type="presParOf" srcId="{A0039AF5-C67B-4959-8F2F-924B7B0D496E}" destId="{471EB283-E481-4AE0-9787-CBCF2CDD8747}" srcOrd="0" destOrd="0" presId="urn:microsoft.com/office/officeart/2008/layout/SquareAccentList"/>
    <dgm:cxn modelId="{FEB9D356-4D14-42DF-AE13-633D00ABE5FA}" type="presParOf" srcId="{471EB283-E481-4AE0-9787-CBCF2CDD8747}" destId="{01791601-BDBD-4DFA-801B-519F853BCEB8}" srcOrd="0" destOrd="0" presId="urn:microsoft.com/office/officeart/2008/layout/SquareAccentList"/>
    <dgm:cxn modelId="{44EB201E-AF23-45B4-AFF3-CDE4382E1448}" type="presParOf" srcId="{471EB283-E481-4AE0-9787-CBCF2CDD8747}" destId="{38BE78B4-82CA-4E40-9375-806C050796D6}" srcOrd="1" destOrd="0" presId="urn:microsoft.com/office/officeart/2008/layout/SquareAccentList"/>
    <dgm:cxn modelId="{A21BA8D8-9806-47C7-A9EB-F06C7671E9A6}" type="presParOf" srcId="{A0039AF5-C67B-4959-8F2F-924B7B0D496E}" destId="{8630E335-B718-498A-83F7-E69446F46F53}" srcOrd="1" destOrd="0" presId="urn:microsoft.com/office/officeart/2008/layout/SquareAccentList"/>
    <dgm:cxn modelId="{F0874DBF-DB18-416D-A9A1-32E016BCB37F}" type="presParOf" srcId="{8630E335-B718-498A-83F7-E69446F46F53}" destId="{2E3CA4C6-9775-48A4-8887-01C19E72D1CC}" srcOrd="0" destOrd="0" presId="urn:microsoft.com/office/officeart/2008/layout/SquareAccentList"/>
    <dgm:cxn modelId="{B6408B39-3EC4-4C93-8F69-3F834B9D256B}" type="presParOf" srcId="{8630E335-B718-498A-83F7-E69446F46F53}" destId="{2F360FBD-8F76-4074-94D8-31469A840FBA}" srcOrd="1" destOrd="0" presId="urn:microsoft.com/office/officeart/2008/layout/SquareAccentList"/>
    <dgm:cxn modelId="{A3DEADD5-278F-4888-AD79-05142A6D09D1}" type="presParOf" srcId="{A0039AF5-C67B-4959-8F2F-924B7B0D496E}" destId="{97D74220-2C32-473B-B492-5F76FAF2E3DB}" srcOrd="2" destOrd="0" presId="urn:microsoft.com/office/officeart/2008/layout/SquareAccentList"/>
    <dgm:cxn modelId="{596AA9EF-7691-4578-8414-F4243D79AA50}" type="presParOf" srcId="{97D74220-2C32-473B-B492-5F76FAF2E3DB}" destId="{95E2F875-8768-4C17-B666-1101A9DD1D0D}" srcOrd="0" destOrd="0" presId="urn:microsoft.com/office/officeart/2008/layout/SquareAccentList"/>
    <dgm:cxn modelId="{D4F95853-B3C1-464F-9F7D-B61D7E7301E5}" type="presParOf" srcId="{97D74220-2C32-473B-B492-5F76FAF2E3DB}" destId="{5CCDA115-72C0-4167-A017-99C68998880B}" srcOrd="1" destOrd="0" presId="urn:microsoft.com/office/officeart/2008/layout/SquareAccentList"/>
    <dgm:cxn modelId="{B1F70C5F-02D5-44EB-B207-D2EAE7AD6196}" type="presParOf" srcId="{A0039AF5-C67B-4959-8F2F-924B7B0D496E}" destId="{9A28DE5E-4DF2-49EE-9AB3-58E97DC24AE3}" srcOrd="3" destOrd="0" presId="urn:microsoft.com/office/officeart/2008/layout/SquareAccentList"/>
    <dgm:cxn modelId="{AA0B325C-F3E5-4D9A-B9B9-38F90A771656}" type="presParOf" srcId="{9A28DE5E-4DF2-49EE-9AB3-58E97DC24AE3}" destId="{63A4CA2C-AD3A-4D0D-98B6-ED8FA1DAC150}" srcOrd="0" destOrd="0" presId="urn:microsoft.com/office/officeart/2008/layout/SquareAccentList"/>
    <dgm:cxn modelId="{E7C77667-9DB6-41DD-ADE0-1C5DC061C61E}" type="presParOf" srcId="{9A28DE5E-4DF2-49EE-9AB3-58E97DC24AE3}" destId="{A09AB12F-8859-44AA-8CFB-A0AA295DDF83}" srcOrd="1" destOrd="0" presId="urn:microsoft.com/office/officeart/2008/layout/SquareAccentList"/>
    <dgm:cxn modelId="{F646B7CE-B3CF-488E-A806-8CBF949EFDDC}" type="presParOf" srcId="{A0039AF5-C67B-4959-8F2F-924B7B0D496E}" destId="{B22DFCAA-FD3B-4623-B46F-044FC411CEBA}" srcOrd="4" destOrd="0" presId="urn:microsoft.com/office/officeart/2008/layout/SquareAccentList"/>
    <dgm:cxn modelId="{A458FE90-1BDC-4361-B1AE-861304C7E802}" type="presParOf" srcId="{B22DFCAA-FD3B-4623-B46F-044FC411CEBA}" destId="{161AA883-2190-4E12-A9BD-60742FD3A54D}" srcOrd="0" destOrd="0" presId="urn:microsoft.com/office/officeart/2008/layout/SquareAccentList"/>
    <dgm:cxn modelId="{FE597C25-B73E-4DE7-B69F-F237E3A2335C}" type="presParOf" srcId="{B22DFCAA-FD3B-4623-B46F-044FC411CEBA}" destId="{56A78A4F-CE13-43F7-A949-A3F0E9A0DD12}" srcOrd="1" destOrd="0" presId="urn:microsoft.com/office/officeart/2008/layout/SquareAccent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37814FA-BFF6-4DB6-B84F-D6DAFFFAB90C}" type="doc">
      <dgm:prSet loTypeId="urn:microsoft.com/office/officeart/2005/8/layout/list1" loCatId="list" qsTypeId="urn:microsoft.com/office/officeart/2005/8/quickstyle/simple3" qsCatId="simple" csTypeId="urn:microsoft.com/office/officeart/2005/8/colors/accent2_1" csCatId="accent2" phldr="1"/>
      <dgm:spPr/>
      <dgm:t>
        <a:bodyPr/>
        <a:lstStyle/>
        <a:p>
          <a:endParaRPr lang="en-GB"/>
        </a:p>
      </dgm:t>
    </dgm:pt>
    <dgm:pt modelId="{7B6C332B-51FF-42A8-B8DA-54077E95BFA5}">
      <dgm:prSet phldrT="[Text]" custT="1"/>
      <dgm:spPr/>
      <dgm:t>
        <a:bodyPr/>
        <a:lstStyle/>
        <a:p>
          <a:r>
            <a:rPr lang="en-MY" sz="4000" dirty="0" err="1" smtClean="0">
              <a:latin typeface="Open Sans" panose="020B0606030504020204"/>
            </a:rPr>
            <a:t>Memerlukan</a:t>
          </a:r>
          <a:r>
            <a:rPr lang="en-MY" sz="4000" baseline="0" dirty="0" smtClean="0">
              <a:latin typeface="Open Sans" panose="020B0606030504020204"/>
            </a:rPr>
            <a:t> </a:t>
          </a:r>
          <a:r>
            <a:rPr lang="en-MY" sz="4000" baseline="0" dirty="0" err="1" smtClean="0">
              <a:latin typeface="Open Sans" panose="020B0606030504020204"/>
            </a:rPr>
            <a:t>sekurang-kurangnya</a:t>
          </a:r>
          <a:r>
            <a:rPr lang="en-MY" sz="4000" baseline="0" dirty="0" smtClean="0">
              <a:latin typeface="Open Sans" panose="020B0606030504020204"/>
            </a:rPr>
            <a:t> </a:t>
          </a:r>
          <a:r>
            <a:rPr lang="en-MY" sz="4000" baseline="0" dirty="0" err="1" smtClean="0">
              <a:latin typeface="Open Sans" panose="020B0606030504020204"/>
            </a:rPr>
            <a:t>seorang</a:t>
          </a:r>
          <a:r>
            <a:rPr lang="en-MY" sz="4000" baseline="0" dirty="0" smtClean="0">
              <a:latin typeface="Open Sans" panose="020B0606030504020204"/>
            </a:rPr>
            <a:t> </a:t>
          </a:r>
          <a:r>
            <a:rPr lang="en-MY" sz="4000" baseline="0" dirty="0" err="1" smtClean="0">
              <a:latin typeface="Open Sans" panose="020B0606030504020204"/>
            </a:rPr>
            <a:t>ahli</a:t>
          </a:r>
          <a:r>
            <a:rPr lang="en-MY" sz="4000" baseline="0" dirty="0" smtClean="0">
              <a:latin typeface="Open Sans" panose="020B0606030504020204"/>
            </a:rPr>
            <a:t> </a:t>
          </a:r>
          <a:r>
            <a:rPr lang="en-MY" sz="4000" baseline="0" dirty="0" err="1" smtClean="0">
              <a:latin typeface="Open Sans" panose="020B0606030504020204"/>
            </a:rPr>
            <a:t>untuk</a:t>
          </a:r>
          <a:r>
            <a:rPr lang="en-MY" sz="4000" baseline="0" dirty="0" smtClean="0">
              <a:latin typeface="Open Sans" panose="020B0606030504020204"/>
            </a:rPr>
            <a:t> </a:t>
          </a:r>
          <a:r>
            <a:rPr lang="en-MY" sz="4000" baseline="0" dirty="0" err="1" smtClean="0">
              <a:latin typeface="Open Sans" panose="020B0606030504020204"/>
            </a:rPr>
            <a:t>ditubuhkan</a:t>
          </a:r>
          <a:r>
            <a:rPr lang="en-MY" sz="4000" baseline="0" dirty="0" smtClean="0">
              <a:latin typeface="Open Sans" panose="020B0606030504020204"/>
            </a:rPr>
            <a:t>. </a:t>
          </a:r>
          <a:endParaRPr lang="en-GB" sz="4000" dirty="0">
            <a:latin typeface="Open Sans" panose="020B0606030504020204"/>
          </a:endParaRPr>
        </a:p>
      </dgm:t>
    </dgm:pt>
    <dgm:pt modelId="{28A49AD4-8384-408D-A6BE-92E1985CA594}" type="parTrans" cxnId="{B93768E8-B4D4-4BB2-AA0B-7300AEE17147}">
      <dgm:prSet/>
      <dgm:spPr/>
      <dgm:t>
        <a:bodyPr/>
        <a:lstStyle/>
        <a:p>
          <a:endParaRPr lang="en-GB"/>
        </a:p>
      </dgm:t>
    </dgm:pt>
    <dgm:pt modelId="{372AD34B-0021-4C6F-825E-C469D8E8BAF5}" type="sibTrans" cxnId="{B93768E8-B4D4-4BB2-AA0B-7300AEE17147}">
      <dgm:prSet/>
      <dgm:spPr/>
      <dgm:t>
        <a:bodyPr/>
        <a:lstStyle/>
        <a:p>
          <a:endParaRPr lang="en-GB"/>
        </a:p>
      </dgm:t>
    </dgm:pt>
    <dgm:pt modelId="{2D02BE7D-F32D-4688-8F9C-DCC329581F02}">
      <dgm:prSet phldrT="[Text]" custT="1"/>
      <dgm:spPr/>
      <dgm:t>
        <a:bodyPr/>
        <a:lstStyle/>
        <a:p>
          <a:r>
            <a:rPr lang="en-MY" sz="4000" dirty="0" smtClean="0">
              <a:latin typeface="Open Sans" panose="020B0606030504020204"/>
            </a:rPr>
            <a:t>Syarikat </a:t>
          </a:r>
          <a:r>
            <a:rPr lang="en-MY" sz="4000" dirty="0" err="1" smtClean="0">
              <a:latin typeface="Open Sans" panose="020B0606030504020204"/>
            </a:rPr>
            <a:t>boleh</a:t>
          </a:r>
          <a:r>
            <a:rPr lang="en-MY" sz="4000" dirty="0" smtClean="0">
              <a:latin typeface="Open Sans" panose="020B0606030504020204"/>
            </a:rPr>
            <a:t> </a:t>
          </a:r>
          <a:r>
            <a:rPr lang="en-MY" sz="4000" dirty="0" err="1" smtClean="0">
              <a:latin typeface="Open Sans" panose="020B0606030504020204"/>
            </a:rPr>
            <a:t>memilih</a:t>
          </a:r>
          <a:r>
            <a:rPr lang="en-MY" sz="4000" dirty="0" smtClean="0">
              <a:latin typeface="Open Sans" panose="020B0606030504020204"/>
            </a:rPr>
            <a:t> </a:t>
          </a:r>
          <a:r>
            <a:rPr lang="en-MY" sz="4000" dirty="0" err="1" smtClean="0">
              <a:latin typeface="Open Sans" panose="020B0606030504020204"/>
            </a:rPr>
            <a:t>untuk</a:t>
          </a:r>
          <a:r>
            <a:rPr lang="en-MY" sz="4000" dirty="0" smtClean="0">
              <a:latin typeface="Open Sans" panose="020B0606030504020204"/>
            </a:rPr>
            <a:t> </a:t>
          </a:r>
          <a:r>
            <a:rPr lang="en-MY" sz="4000" dirty="0" err="1" smtClean="0">
              <a:latin typeface="Open Sans" panose="020B0606030504020204"/>
            </a:rPr>
            <a:t>tidak</a:t>
          </a:r>
          <a:r>
            <a:rPr lang="en-MY" sz="4000" dirty="0" smtClean="0">
              <a:latin typeface="Open Sans" panose="020B0606030504020204"/>
            </a:rPr>
            <a:t> </a:t>
          </a:r>
          <a:r>
            <a:rPr lang="en-MY" sz="4000" dirty="0" err="1" smtClean="0">
              <a:latin typeface="Open Sans" panose="020B0606030504020204"/>
            </a:rPr>
            <a:t>membuat</a:t>
          </a:r>
          <a:r>
            <a:rPr lang="en-MY" sz="4000" dirty="0" smtClean="0">
              <a:latin typeface="Open Sans" panose="020B0606030504020204"/>
            </a:rPr>
            <a:t> M&amp;A; juga </a:t>
          </a:r>
          <a:r>
            <a:rPr lang="en-MY" sz="4000" dirty="0" err="1" smtClean="0">
              <a:latin typeface="Open Sans" panose="020B0606030504020204"/>
            </a:rPr>
            <a:t>boleh</a:t>
          </a:r>
          <a:r>
            <a:rPr lang="en-MY" sz="4000" dirty="0" smtClean="0">
              <a:latin typeface="Open Sans" panose="020B0606030504020204"/>
            </a:rPr>
            <a:t> </a:t>
          </a:r>
          <a:r>
            <a:rPr lang="en-MY" sz="4000" dirty="0" err="1" smtClean="0">
              <a:latin typeface="Open Sans" panose="020B0606030504020204"/>
            </a:rPr>
            <a:t>dibuat</a:t>
          </a:r>
          <a:r>
            <a:rPr lang="en-MY" sz="4000" dirty="0" smtClean="0">
              <a:latin typeface="Open Sans" panose="020B0606030504020204"/>
            </a:rPr>
            <a:t> </a:t>
          </a:r>
          <a:r>
            <a:rPr lang="en-MY" sz="4000" dirty="0" err="1" smtClean="0">
              <a:latin typeface="Open Sans" panose="020B0606030504020204"/>
            </a:rPr>
            <a:t>selepas</a:t>
          </a:r>
          <a:r>
            <a:rPr lang="en-MY" sz="4000" dirty="0" smtClean="0">
              <a:latin typeface="Open Sans" panose="020B0606030504020204"/>
            </a:rPr>
            <a:t> </a:t>
          </a:r>
          <a:r>
            <a:rPr lang="en-MY" sz="4000" dirty="0" err="1" smtClean="0">
              <a:latin typeface="Open Sans" panose="020B0606030504020204"/>
            </a:rPr>
            <a:t>tarikh</a:t>
          </a:r>
          <a:r>
            <a:rPr lang="en-MY" sz="4000" dirty="0" smtClean="0">
              <a:latin typeface="Open Sans" panose="020B0606030504020204"/>
            </a:rPr>
            <a:t> </a:t>
          </a:r>
          <a:r>
            <a:rPr lang="en-MY" sz="4000" dirty="0" err="1" smtClean="0">
              <a:latin typeface="Open Sans" panose="020B0606030504020204"/>
            </a:rPr>
            <a:t>penubuhan</a:t>
          </a:r>
          <a:r>
            <a:rPr lang="en-MY" sz="4000" dirty="0" smtClean="0">
              <a:latin typeface="Open Sans" panose="020B0606030504020204"/>
            </a:rPr>
            <a:t>.</a:t>
          </a:r>
          <a:endParaRPr lang="en-GB" sz="4000" dirty="0">
            <a:latin typeface="Open Sans" panose="020B0606030504020204"/>
          </a:endParaRPr>
        </a:p>
      </dgm:t>
    </dgm:pt>
    <dgm:pt modelId="{EB45EE47-35AE-44E3-BD4B-CE0F3D4209F0}" type="parTrans" cxnId="{9C6ECBB8-4C4F-447F-8E3C-5004C42D5C8B}">
      <dgm:prSet/>
      <dgm:spPr/>
      <dgm:t>
        <a:bodyPr/>
        <a:lstStyle/>
        <a:p>
          <a:endParaRPr lang="en-GB"/>
        </a:p>
      </dgm:t>
    </dgm:pt>
    <dgm:pt modelId="{9E50231B-A25E-45E1-8A9E-2055BB528CE2}" type="sibTrans" cxnId="{9C6ECBB8-4C4F-447F-8E3C-5004C42D5C8B}">
      <dgm:prSet/>
      <dgm:spPr/>
      <dgm:t>
        <a:bodyPr/>
        <a:lstStyle/>
        <a:p>
          <a:endParaRPr lang="en-GB"/>
        </a:p>
      </dgm:t>
    </dgm:pt>
    <dgm:pt modelId="{803965C7-6579-4F0F-B111-0FF743C95667}">
      <dgm:prSet phldrT="[Text]" custT="1"/>
      <dgm:spPr/>
      <dgm:t>
        <a:bodyPr/>
        <a:lstStyle/>
        <a:p>
          <a:r>
            <a:rPr lang="en-MY" sz="4000" dirty="0" smtClean="0">
              <a:latin typeface="Open Sans" panose="020B0606030504020204"/>
            </a:rPr>
            <a:t>Carian </a:t>
          </a:r>
          <a:r>
            <a:rPr lang="en-MY" sz="4000" dirty="0" err="1" smtClean="0">
              <a:latin typeface="Open Sans" panose="020B0606030504020204"/>
            </a:rPr>
            <a:t>nama</a:t>
          </a:r>
          <a:r>
            <a:rPr lang="en-MY" sz="4000" dirty="0" smtClean="0">
              <a:latin typeface="Open Sans" panose="020B0606030504020204"/>
            </a:rPr>
            <a:t> </a:t>
          </a:r>
          <a:r>
            <a:rPr lang="en-MY" sz="4000" dirty="0" err="1" smtClean="0">
              <a:latin typeface="Open Sans" panose="020B0606030504020204"/>
            </a:rPr>
            <a:t>dan</a:t>
          </a:r>
          <a:r>
            <a:rPr lang="en-MY" sz="4000" dirty="0" smtClean="0">
              <a:latin typeface="Open Sans" panose="020B0606030504020204"/>
            </a:rPr>
            <a:t> </a:t>
          </a:r>
          <a:r>
            <a:rPr lang="en-MY" sz="4000" dirty="0" err="1" smtClean="0">
              <a:latin typeface="Open Sans" panose="020B0606030504020204"/>
            </a:rPr>
            <a:t>pendaftaran</a:t>
          </a:r>
          <a:r>
            <a:rPr lang="en-MY" sz="4000" dirty="0" smtClean="0">
              <a:latin typeface="Open Sans" panose="020B0606030504020204"/>
            </a:rPr>
            <a:t> </a:t>
          </a:r>
          <a:r>
            <a:rPr lang="en-MY" sz="4000" dirty="0" err="1" smtClean="0">
              <a:latin typeface="Open Sans" panose="020B0606030504020204"/>
            </a:rPr>
            <a:t>boleh</a:t>
          </a:r>
          <a:r>
            <a:rPr lang="en-MY" sz="4000" dirty="0" smtClean="0">
              <a:latin typeface="Open Sans" panose="020B0606030504020204"/>
            </a:rPr>
            <a:t> </a:t>
          </a:r>
          <a:r>
            <a:rPr lang="en-MY" sz="4000" dirty="0" err="1" smtClean="0">
              <a:latin typeface="Open Sans" panose="020B0606030504020204"/>
            </a:rPr>
            <a:t>dilakukan</a:t>
          </a:r>
          <a:r>
            <a:rPr lang="en-MY" sz="4000" dirty="0" smtClean="0">
              <a:latin typeface="Open Sans" panose="020B0606030504020204"/>
            </a:rPr>
            <a:t> </a:t>
          </a:r>
          <a:r>
            <a:rPr lang="en-MY" sz="4000" dirty="0" err="1" smtClean="0">
              <a:latin typeface="Open Sans" panose="020B0606030504020204"/>
            </a:rPr>
            <a:t>sendiri</a:t>
          </a:r>
          <a:r>
            <a:rPr lang="en-MY" sz="4000" dirty="0" smtClean="0">
              <a:latin typeface="Open Sans" panose="020B0606030504020204"/>
            </a:rPr>
            <a:t>, </a:t>
          </a:r>
          <a:r>
            <a:rPr lang="en-MY" sz="4000" dirty="0" err="1" smtClean="0">
              <a:latin typeface="Open Sans" panose="020B0606030504020204"/>
            </a:rPr>
            <a:t>tetapi</a:t>
          </a:r>
          <a:r>
            <a:rPr lang="en-MY" sz="4000" dirty="0" smtClean="0">
              <a:latin typeface="Open Sans" panose="020B0606030504020204"/>
            </a:rPr>
            <a:t> </a:t>
          </a:r>
          <a:r>
            <a:rPr lang="en-MY" sz="4000" dirty="0" err="1" smtClean="0">
              <a:latin typeface="Open Sans" panose="020B0606030504020204"/>
            </a:rPr>
            <a:t>syarikat</a:t>
          </a:r>
          <a:r>
            <a:rPr lang="en-MY" sz="4000" dirty="0" smtClean="0">
              <a:latin typeface="Open Sans" panose="020B0606030504020204"/>
            </a:rPr>
            <a:t> </a:t>
          </a:r>
          <a:r>
            <a:rPr lang="en-MY" sz="4000" dirty="0" err="1" smtClean="0">
              <a:latin typeface="Open Sans" panose="020B0606030504020204"/>
            </a:rPr>
            <a:t>masih</a:t>
          </a:r>
          <a:r>
            <a:rPr lang="en-MY" sz="4000" dirty="0" smtClean="0">
              <a:latin typeface="Open Sans" panose="020B0606030504020204"/>
            </a:rPr>
            <a:t> </a:t>
          </a:r>
          <a:r>
            <a:rPr lang="en-MY" sz="4000" dirty="0" err="1" smtClean="0">
              <a:latin typeface="Open Sans" panose="020B0606030504020204"/>
            </a:rPr>
            <a:t>perlu</a:t>
          </a:r>
          <a:r>
            <a:rPr lang="en-MY" sz="4000" dirty="0" smtClean="0">
              <a:latin typeface="Open Sans" panose="020B0606030504020204"/>
            </a:rPr>
            <a:t> </a:t>
          </a:r>
          <a:r>
            <a:rPr lang="en-MY" sz="4000" dirty="0" err="1" smtClean="0">
              <a:latin typeface="Open Sans" panose="020B0606030504020204"/>
            </a:rPr>
            <a:t>melantik</a:t>
          </a:r>
          <a:r>
            <a:rPr lang="en-MY" sz="4000" dirty="0" smtClean="0">
              <a:latin typeface="Open Sans" panose="020B0606030504020204"/>
            </a:rPr>
            <a:t> </a:t>
          </a:r>
          <a:r>
            <a:rPr lang="en-MY" sz="4000" dirty="0" err="1" smtClean="0">
              <a:latin typeface="Open Sans" panose="020B0606030504020204"/>
            </a:rPr>
            <a:t>Sekretariat</a:t>
          </a:r>
          <a:r>
            <a:rPr lang="en-MY" sz="4000" dirty="0" smtClean="0">
              <a:latin typeface="Open Sans" panose="020B0606030504020204"/>
            </a:rPr>
            <a:t> Syarikat </a:t>
          </a:r>
          <a:r>
            <a:rPr lang="en-MY" sz="4000" dirty="0" err="1" smtClean="0">
              <a:latin typeface="Open Sans" panose="020B0606030504020204"/>
            </a:rPr>
            <a:t>dalam</a:t>
          </a:r>
          <a:r>
            <a:rPr lang="en-MY" sz="4000" dirty="0" smtClean="0">
              <a:latin typeface="Open Sans" panose="020B0606030504020204"/>
            </a:rPr>
            <a:t> masa 30 </a:t>
          </a:r>
          <a:r>
            <a:rPr lang="en-MY" sz="4000" dirty="0" err="1" smtClean="0">
              <a:latin typeface="Open Sans" panose="020B0606030504020204"/>
            </a:rPr>
            <a:t>hari</a:t>
          </a:r>
          <a:r>
            <a:rPr lang="en-MY" sz="4000" dirty="0" smtClean="0">
              <a:latin typeface="Open Sans" panose="020B0606030504020204"/>
            </a:rPr>
            <a:t> </a:t>
          </a:r>
          <a:r>
            <a:rPr lang="en-MY" sz="4000" dirty="0" err="1" smtClean="0">
              <a:latin typeface="Open Sans" panose="020B0606030504020204"/>
            </a:rPr>
            <a:t>dari</a:t>
          </a:r>
          <a:r>
            <a:rPr lang="en-MY" sz="4000" dirty="0" smtClean="0">
              <a:latin typeface="Open Sans" panose="020B0606030504020204"/>
            </a:rPr>
            <a:t> </a:t>
          </a:r>
          <a:r>
            <a:rPr lang="en-MY" sz="4000" dirty="0" err="1" smtClean="0">
              <a:latin typeface="Open Sans" panose="020B0606030504020204"/>
            </a:rPr>
            <a:t>tarikh</a:t>
          </a:r>
          <a:r>
            <a:rPr lang="en-MY" sz="4000" dirty="0" smtClean="0">
              <a:latin typeface="Open Sans" panose="020B0606030504020204"/>
            </a:rPr>
            <a:t> </a:t>
          </a:r>
          <a:r>
            <a:rPr lang="en-MY" sz="4000" dirty="0" err="1" smtClean="0">
              <a:latin typeface="Open Sans" panose="020B0606030504020204"/>
            </a:rPr>
            <a:t>penubuhan</a:t>
          </a:r>
          <a:r>
            <a:rPr lang="en-MY" sz="4000" dirty="0" smtClean="0">
              <a:latin typeface="Open Sans" panose="020B0606030504020204"/>
            </a:rPr>
            <a:t>. </a:t>
          </a:r>
        </a:p>
      </dgm:t>
    </dgm:pt>
    <dgm:pt modelId="{B62BB72D-35C4-4C39-80DD-E6AE48C30818}" type="parTrans" cxnId="{90AC0537-AE4A-4B41-925F-496E38940DE7}">
      <dgm:prSet/>
      <dgm:spPr/>
      <dgm:t>
        <a:bodyPr/>
        <a:lstStyle/>
        <a:p>
          <a:endParaRPr lang="en-GB"/>
        </a:p>
      </dgm:t>
    </dgm:pt>
    <dgm:pt modelId="{E9F53DB5-60D1-43C3-8F40-BDC5CC67976B}" type="sibTrans" cxnId="{90AC0537-AE4A-4B41-925F-496E38940DE7}">
      <dgm:prSet/>
      <dgm:spPr/>
      <dgm:t>
        <a:bodyPr/>
        <a:lstStyle/>
        <a:p>
          <a:endParaRPr lang="en-GB"/>
        </a:p>
      </dgm:t>
    </dgm:pt>
    <dgm:pt modelId="{A45507EA-6661-4744-A18F-0D7B9977B559}">
      <dgm:prSet phldrT="[Text]" custT="1"/>
      <dgm:spPr/>
      <dgm:t>
        <a:bodyPr/>
        <a:lstStyle/>
        <a:p>
          <a:r>
            <a:rPr lang="en-MY" sz="4000" i="1" dirty="0" smtClean="0">
              <a:latin typeface="Open Sans" panose="020B0606030504020204"/>
            </a:rPr>
            <a:t>Annual Return </a:t>
          </a:r>
          <a:r>
            <a:rPr lang="en-MY" sz="4000" i="0" dirty="0" err="1" smtClean="0">
              <a:latin typeface="Open Sans" panose="020B0606030504020204"/>
            </a:rPr>
            <a:t>perlu</a:t>
          </a:r>
          <a:r>
            <a:rPr lang="en-MY" sz="4000" i="0" dirty="0" smtClean="0">
              <a:latin typeface="Open Sans" panose="020B0606030504020204"/>
            </a:rPr>
            <a:t> </a:t>
          </a:r>
          <a:r>
            <a:rPr lang="en-MY" sz="4000" i="0" dirty="0" err="1" smtClean="0">
              <a:latin typeface="Open Sans" panose="020B0606030504020204"/>
            </a:rPr>
            <a:t>diserahkan</a:t>
          </a:r>
          <a:r>
            <a:rPr lang="en-MY" sz="4000" i="0" dirty="0" smtClean="0">
              <a:latin typeface="Open Sans" panose="020B0606030504020204"/>
            </a:rPr>
            <a:t> </a:t>
          </a:r>
          <a:r>
            <a:rPr lang="en-MY" sz="4000" i="0" dirty="0" err="1" smtClean="0">
              <a:latin typeface="Open Sans" panose="020B0606030504020204"/>
            </a:rPr>
            <a:t>ke</a:t>
          </a:r>
          <a:r>
            <a:rPr lang="en-MY" sz="4000" i="0" dirty="0" smtClean="0">
              <a:latin typeface="Open Sans" panose="020B0606030504020204"/>
            </a:rPr>
            <a:t> SSM </a:t>
          </a:r>
          <a:r>
            <a:rPr lang="en-MY" sz="4000" i="0" dirty="0" err="1" smtClean="0">
              <a:latin typeface="Open Sans" panose="020B0606030504020204"/>
            </a:rPr>
            <a:t>dalam</a:t>
          </a:r>
          <a:r>
            <a:rPr lang="en-MY" sz="4000" i="0" dirty="0" smtClean="0">
              <a:latin typeface="Open Sans" panose="020B0606030504020204"/>
            </a:rPr>
            <a:t> masa 30 </a:t>
          </a:r>
          <a:r>
            <a:rPr lang="en-MY" sz="4000" i="0" dirty="0" err="1" smtClean="0">
              <a:latin typeface="Open Sans" panose="020B0606030504020204"/>
            </a:rPr>
            <a:t>hari</a:t>
          </a:r>
          <a:r>
            <a:rPr lang="en-MY" sz="4000" i="0" dirty="0" smtClean="0">
              <a:latin typeface="Open Sans" panose="020B0606030504020204"/>
            </a:rPr>
            <a:t> </a:t>
          </a:r>
          <a:r>
            <a:rPr lang="en-MY" sz="4000" i="0" dirty="0" err="1" smtClean="0">
              <a:latin typeface="Open Sans" panose="020B0606030504020204"/>
            </a:rPr>
            <a:t>penubuhan</a:t>
          </a:r>
          <a:r>
            <a:rPr lang="en-MY" sz="4000" i="0" dirty="0" smtClean="0">
              <a:latin typeface="Open Sans" panose="020B0606030504020204"/>
            </a:rPr>
            <a:t> </a:t>
          </a:r>
          <a:r>
            <a:rPr lang="en-MY" sz="4000" i="0" dirty="0" err="1" smtClean="0">
              <a:latin typeface="Open Sans" panose="020B0606030504020204"/>
            </a:rPr>
            <a:t>syarikat</a:t>
          </a:r>
          <a:r>
            <a:rPr lang="en-MY" sz="4000" i="1" dirty="0" smtClean="0">
              <a:latin typeface="Open Sans" panose="020B0606030504020204"/>
            </a:rPr>
            <a:t>.</a:t>
          </a:r>
        </a:p>
      </dgm:t>
    </dgm:pt>
    <dgm:pt modelId="{5872CB0F-0E1A-4F3C-93EA-7F22205E1048}" type="parTrans" cxnId="{2581F8F4-11CF-491C-A53E-2B2F09202695}">
      <dgm:prSet/>
      <dgm:spPr/>
      <dgm:t>
        <a:bodyPr/>
        <a:lstStyle/>
        <a:p>
          <a:endParaRPr lang="en-GB"/>
        </a:p>
      </dgm:t>
    </dgm:pt>
    <dgm:pt modelId="{BB1B1473-8D48-4150-9FAD-D1FCB483241C}" type="sibTrans" cxnId="{2581F8F4-11CF-491C-A53E-2B2F09202695}">
      <dgm:prSet/>
      <dgm:spPr/>
      <dgm:t>
        <a:bodyPr/>
        <a:lstStyle/>
        <a:p>
          <a:endParaRPr lang="en-GB"/>
        </a:p>
      </dgm:t>
    </dgm:pt>
    <dgm:pt modelId="{0ADD53CF-3CD5-4583-BA6A-EF8E733E8556}">
      <dgm:prSet phldrT="[Text]" custT="1"/>
      <dgm:spPr/>
      <dgm:t>
        <a:bodyPr/>
        <a:lstStyle/>
        <a:p>
          <a:r>
            <a:rPr lang="en-MY" sz="4000" dirty="0" err="1" smtClean="0">
              <a:latin typeface="Open Sans" panose="020B0606030504020204"/>
            </a:rPr>
            <a:t>Laporan</a:t>
          </a:r>
          <a:r>
            <a:rPr lang="en-MY" sz="4000" dirty="0" smtClean="0">
              <a:latin typeface="Open Sans" panose="020B0606030504020204"/>
            </a:rPr>
            <a:t> </a:t>
          </a:r>
          <a:r>
            <a:rPr lang="en-MY" sz="4000" dirty="0" err="1" smtClean="0">
              <a:latin typeface="Open Sans" panose="020B0606030504020204"/>
            </a:rPr>
            <a:t>kewangan</a:t>
          </a:r>
          <a:r>
            <a:rPr lang="en-MY" sz="4000" dirty="0" smtClean="0">
              <a:latin typeface="Open Sans" panose="020B0606030504020204"/>
            </a:rPr>
            <a:t> </a:t>
          </a:r>
          <a:r>
            <a:rPr lang="en-MY" sz="4000" dirty="0" err="1" smtClean="0">
              <a:latin typeface="Open Sans" panose="020B0606030504020204"/>
            </a:rPr>
            <a:t>beraudit</a:t>
          </a:r>
          <a:r>
            <a:rPr lang="en-MY" sz="4000" dirty="0" smtClean="0">
              <a:latin typeface="Open Sans" panose="020B0606030504020204"/>
            </a:rPr>
            <a:t> </a:t>
          </a:r>
          <a:r>
            <a:rPr lang="en-MY" sz="4000" dirty="0" err="1" smtClean="0">
              <a:latin typeface="Open Sans" panose="020B0606030504020204"/>
            </a:rPr>
            <a:t>perlu</a:t>
          </a:r>
          <a:r>
            <a:rPr lang="en-MY" sz="4000" dirty="0" smtClean="0">
              <a:latin typeface="Open Sans" panose="020B0606030504020204"/>
            </a:rPr>
            <a:t> </a:t>
          </a:r>
          <a:r>
            <a:rPr lang="en-MY" sz="4000" dirty="0" err="1" smtClean="0">
              <a:latin typeface="Open Sans" panose="020B0606030504020204"/>
            </a:rPr>
            <a:t>diserahkan</a:t>
          </a:r>
          <a:r>
            <a:rPr lang="en-MY" sz="4000" dirty="0" smtClean="0">
              <a:latin typeface="Open Sans" panose="020B0606030504020204"/>
            </a:rPr>
            <a:t> </a:t>
          </a:r>
          <a:r>
            <a:rPr lang="en-MY" sz="4000" dirty="0" err="1" smtClean="0">
              <a:latin typeface="Open Sans" panose="020B0606030504020204"/>
            </a:rPr>
            <a:t>ke</a:t>
          </a:r>
          <a:r>
            <a:rPr lang="en-MY" sz="4000" dirty="0" smtClean="0">
              <a:latin typeface="Open Sans" panose="020B0606030504020204"/>
            </a:rPr>
            <a:t> SSM </a:t>
          </a:r>
          <a:r>
            <a:rPr lang="en-MY" sz="4000" dirty="0" err="1" smtClean="0">
              <a:latin typeface="Open Sans" panose="020B0606030504020204"/>
            </a:rPr>
            <a:t>dalam</a:t>
          </a:r>
          <a:r>
            <a:rPr lang="en-MY" sz="4000" dirty="0" smtClean="0">
              <a:latin typeface="Open Sans" panose="020B0606030504020204"/>
            </a:rPr>
            <a:t> masa 30 </a:t>
          </a:r>
          <a:r>
            <a:rPr lang="en-MY" sz="4000" dirty="0" err="1" smtClean="0">
              <a:latin typeface="Open Sans" panose="020B0606030504020204"/>
            </a:rPr>
            <a:t>hari</a:t>
          </a:r>
          <a:r>
            <a:rPr lang="en-MY" sz="4000" dirty="0" smtClean="0">
              <a:latin typeface="Open Sans" panose="020B0606030504020204"/>
            </a:rPr>
            <a:t> </a:t>
          </a:r>
          <a:r>
            <a:rPr lang="en-MY" sz="4000" dirty="0" err="1" smtClean="0">
              <a:latin typeface="Open Sans" panose="020B0606030504020204"/>
            </a:rPr>
            <a:t>dari</a:t>
          </a:r>
          <a:r>
            <a:rPr lang="en-MY" sz="4000" dirty="0" smtClean="0">
              <a:latin typeface="Open Sans" panose="020B0606030504020204"/>
            </a:rPr>
            <a:t> masa </a:t>
          </a:r>
          <a:r>
            <a:rPr lang="en-MY" sz="4000" dirty="0" err="1" smtClean="0">
              <a:latin typeface="Open Sans" panose="020B0606030504020204"/>
            </a:rPr>
            <a:t>laporan</a:t>
          </a:r>
          <a:r>
            <a:rPr lang="en-MY" sz="4000" dirty="0" smtClean="0">
              <a:latin typeface="Open Sans" panose="020B0606030504020204"/>
            </a:rPr>
            <a:t> </a:t>
          </a:r>
          <a:r>
            <a:rPr lang="en-MY" sz="4000" dirty="0" err="1" smtClean="0">
              <a:latin typeface="Open Sans" panose="020B0606030504020204"/>
            </a:rPr>
            <a:t>tersebut</a:t>
          </a:r>
          <a:r>
            <a:rPr lang="en-MY" sz="4000" dirty="0" smtClean="0">
              <a:latin typeface="Open Sans" panose="020B0606030504020204"/>
            </a:rPr>
            <a:t> </a:t>
          </a:r>
          <a:r>
            <a:rPr lang="en-MY" sz="4000" dirty="0" err="1" smtClean="0">
              <a:latin typeface="Open Sans" panose="020B0606030504020204"/>
            </a:rPr>
            <a:t>diserah</a:t>
          </a:r>
          <a:r>
            <a:rPr lang="en-MY" sz="4000" dirty="0" smtClean="0">
              <a:latin typeface="Open Sans" panose="020B0606030504020204"/>
            </a:rPr>
            <a:t> </a:t>
          </a:r>
          <a:r>
            <a:rPr lang="en-MY" sz="4000" dirty="0" err="1" smtClean="0">
              <a:latin typeface="Open Sans" panose="020B0606030504020204"/>
            </a:rPr>
            <a:t>kepada</a:t>
          </a:r>
          <a:r>
            <a:rPr lang="en-MY" sz="4000" dirty="0" smtClean="0">
              <a:latin typeface="Open Sans" panose="020B0606030504020204"/>
            </a:rPr>
            <a:t> </a:t>
          </a:r>
          <a:r>
            <a:rPr lang="en-MY" sz="4000" dirty="0" err="1" smtClean="0">
              <a:latin typeface="Open Sans" panose="020B0606030504020204"/>
            </a:rPr>
            <a:t>ahli</a:t>
          </a:r>
          <a:r>
            <a:rPr lang="en-MY" sz="4000" dirty="0" smtClean="0">
              <a:latin typeface="Open Sans" panose="020B0606030504020204"/>
            </a:rPr>
            <a:t> </a:t>
          </a:r>
          <a:r>
            <a:rPr lang="en-MY" sz="4000" dirty="0" err="1" smtClean="0">
              <a:latin typeface="Open Sans" panose="020B0606030504020204"/>
            </a:rPr>
            <a:t>syarikat</a:t>
          </a:r>
          <a:r>
            <a:rPr lang="en-MY" sz="4000" dirty="0" smtClean="0">
              <a:latin typeface="Open Sans" panose="020B0606030504020204"/>
            </a:rPr>
            <a:t>.</a:t>
          </a:r>
        </a:p>
      </dgm:t>
    </dgm:pt>
    <dgm:pt modelId="{06035D35-1312-4A42-8293-13AC06DE02AE}" type="parTrans" cxnId="{0312573F-AFA4-4FE5-B3C9-4AB322A7CC8D}">
      <dgm:prSet/>
      <dgm:spPr/>
      <dgm:t>
        <a:bodyPr/>
        <a:lstStyle/>
        <a:p>
          <a:endParaRPr lang="en-GB"/>
        </a:p>
      </dgm:t>
    </dgm:pt>
    <dgm:pt modelId="{73430474-FFA5-4648-BAAA-273763E75346}" type="sibTrans" cxnId="{0312573F-AFA4-4FE5-B3C9-4AB322A7CC8D}">
      <dgm:prSet/>
      <dgm:spPr/>
      <dgm:t>
        <a:bodyPr/>
        <a:lstStyle/>
        <a:p>
          <a:endParaRPr lang="en-GB"/>
        </a:p>
      </dgm:t>
    </dgm:pt>
    <dgm:pt modelId="{10E19199-7B59-4070-97F6-3F8830C1F67D}">
      <dgm:prSet phldrT="[Text]" custT="1"/>
      <dgm:spPr/>
      <dgm:t>
        <a:bodyPr/>
        <a:lstStyle/>
        <a:p>
          <a:r>
            <a:rPr lang="en-MY" sz="4000" dirty="0" err="1" smtClean="0">
              <a:latin typeface="Open Sans" panose="020B0606030504020204"/>
            </a:rPr>
            <a:t>Cukai</a:t>
          </a:r>
          <a:r>
            <a:rPr lang="en-MY" sz="4000" dirty="0" smtClean="0">
              <a:latin typeface="Open Sans" panose="020B0606030504020204"/>
            </a:rPr>
            <a:t>  </a:t>
          </a:r>
          <a:r>
            <a:rPr lang="en-MY" sz="4000" dirty="0" err="1" smtClean="0">
              <a:latin typeface="Open Sans" panose="020B0606030504020204"/>
            </a:rPr>
            <a:t>korporat</a:t>
          </a:r>
          <a:r>
            <a:rPr lang="en-MY" sz="4000" dirty="0" smtClean="0">
              <a:latin typeface="Open Sans" panose="020B0606030504020204"/>
            </a:rPr>
            <a:t> </a:t>
          </a:r>
          <a:r>
            <a:rPr lang="en-MY" sz="4000" dirty="0" err="1" smtClean="0">
              <a:latin typeface="Open Sans" panose="020B0606030504020204"/>
            </a:rPr>
            <a:t>dikenakan</a:t>
          </a:r>
          <a:r>
            <a:rPr lang="en-MY" sz="4000" dirty="0" smtClean="0">
              <a:latin typeface="Open Sans" panose="020B0606030504020204"/>
            </a:rPr>
            <a:t> </a:t>
          </a:r>
          <a:r>
            <a:rPr lang="en-MY" sz="4000" dirty="0" err="1" smtClean="0">
              <a:latin typeface="Open Sans" panose="020B0606030504020204"/>
            </a:rPr>
            <a:t>kepada</a:t>
          </a:r>
          <a:r>
            <a:rPr lang="en-MY" sz="4000" dirty="0" smtClean="0">
              <a:latin typeface="Open Sans" panose="020B0606030504020204"/>
            </a:rPr>
            <a:t> </a:t>
          </a:r>
          <a:r>
            <a:rPr lang="en-MY" sz="4000" dirty="0" err="1" smtClean="0">
              <a:latin typeface="Open Sans" panose="020B0606030504020204"/>
            </a:rPr>
            <a:t>syarikat</a:t>
          </a:r>
          <a:r>
            <a:rPr lang="en-MY" sz="4000" dirty="0" smtClean="0">
              <a:latin typeface="Open Sans" panose="020B0606030504020204"/>
            </a:rPr>
            <a:t>. </a:t>
          </a:r>
        </a:p>
      </dgm:t>
    </dgm:pt>
    <dgm:pt modelId="{8252121C-B31F-4513-91FC-60F43403A1D0}" type="parTrans" cxnId="{6E0E2C81-B7A9-4061-ABAB-EAABDA80BAC9}">
      <dgm:prSet/>
      <dgm:spPr/>
      <dgm:t>
        <a:bodyPr/>
        <a:lstStyle/>
        <a:p>
          <a:endParaRPr lang="en-GB"/>
        </a:p>
      </dgm:t>
    </dgm:pt>
    <dgm:pt modelId="{C2226865-0CE0-480B-904A-06175B0976FB}" type="sibTrans" cxnId="{6E0E2C81-B7A9-4061-ABAB-EAABDA80BAC9}">
      <dgm:prSet/>
      <dgm:spPr/>
      <dgm:t>
        <a:bodyPr/>
        <a:lstStyle/>
        <a:p>
          <a:endParaRPr lang="en-GB"/>
        </a:p>
      </dgm:t>
    </dgm:pt>
    <dgm:pt modelId="{51BD9CDD-0A75-4F20-9BCF-09EF270FE5A2}" type="pres">
      <dgm:prSet presAssocID="{A37814FA-BFF6-4DB6-B84F-D6DAFFFAB90C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54C833EB-7CC7-44DE-9A64-E94F1D1A2986}" type="pres">
      <dgm:prSet presAssocID="{7B6C332B-51FF-42A8-B8DA-54077E95BFA5}" presName="parentLin" presStyleCnt="0"/>
      <dgm:spPr/>
    </dgm:pt>
    <dgm:pt modelId="{36DE3AED-F084-4609-8FD1-8B2ED018C939}" type="pres">
      <dgm:prSet presAssocID="{7B6C332B-51FF-42A8-B8DA-54077E95BFA5}" presName="parentLeftMargin" presStyleLbl="node1" presStyleIdx="0" presStyleCnt="6"/>
      <dgm:spPr/>
      <dgm:t>
        <a:bodyPr/>
        <a:lstStyle/>
        <a:p>
          <a:endParaRPr lang="en-GB"/>
        </a:p>
      </dgm:t>
    </dgm:pt>
    <dgm:pt modelId="{E937A6DF-5827-42F2-962F-1AD0B24CE78C}" type="pres">
      <dgm:prSet presAssocID="{7B6C332B-51FF-42A8-B8DA-54077E95BFA5}" presName="parentText" presStyleLbl="node1" presStyleIdx="0" presStyleCnt="6" custScaleX="132970" custScaleY="78947" custLinFactNeighborX="2210" custLinFactNeighborY="684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EEB6E8A-B33E-4646-A6FF-783B76B18BF7}" type="pres">
      <dgm:prSet presAssocID="{7B6C332B-51FF-42A8-B8DA-54077E95BFA5}" presName="negativeSpace" presStyleCnt="0"/>
      <dgm:spPr/>
    </dgm:pt>
    <dgm:pt modelId="{0292F32B-3C4C-474A-93E3-89B802A79483}" type="pres">
      <dgm:prSet presAssocID="{7B6C332B-51FF-42A8-B8DA-54077E95BFA5}" presName="childText" presStyleLbl="conFgAcc1" presStyleIdx="0" presStyleCnt="6">
        <dgm:presLayoutVars>
          <dgm:bulletEnabled val="1"/>
        </dgm:presLayoutVars>
      </dgm:prSet>
      <dgm:spPr>
        <a:solidFill>
          <a:srgbClr val="FFC000">
            <a:alpha val="90000"/>
          </a:srgbClr>
        </a:solidFill>
        <a:ln>
          <a:noFill/>
        </a:ln>
      </dgm:spPr>
    </dgm:pt>
    <dgm:pt modelId="{BFDC71CF-959A-4065-AF00-F55A75B5D2B2}" type="pres">
      <dgm:prSet presAssocID="{372AD34B-0021-4C6F-825E-C469D8E8BAF5}" presName="spaceBetweenRectangles" presStyleCnt="0"/>
      <dgm:spPr/>
    </dgm:pt>
    <dgm:pt modelId="{211B2637-C96C-44D1-A087-518D03258EC5}" type="pres">
      <dgm:prSet presAssocID="{2D02BE7D-F32D-4688-8F9C-DCC329581F02}" presName="parentLin" presStyleCnt="0"/>
      <dgm:spPr/>
    </dgm:pt>
    <dgm:pt modelId="{B029EC1C-B7A1-4F49-8CF6-EDAF7C8A9896}" type="pres">
      <dgm:prSet presAssocID="{2D02BE7D-F32D-4688-8F9C-DCC329581F02}" presName="parentLeftMargin" presStyleLbl="node1" presStyleIdx="0" presStyleCnt="6"/>
      <dgm:spPr/>
      <dgm:t>
        <a:bodyPr/>
        <a:lstStyle/>
        <a:p>
          <a:endParaRPr lang="en-GB"/>
        </a:p>
      </dgm:t>
    </dgm:pt>
    <dgm:pt modelId="{DBAA14FB-ACE5-4926-A941-A95282852ABB}" type="pres">
      <dgm:prSet presAssocID="{2D02BE7D-F32D-4688-8F9C-DCC329581F02}" presName="parentText" presStyleLbl="node1" presStyleIdx="1" presStyleCnt="6" custScaleX="133028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C4B5765-489D-4E82-97E9-B5F46603336E}" type="pres">
      <dgm:prSet presAssocID="{2D02BE7D-F32D-4688-8F9C-DCC329581F02}" presName="negativeSpace" presStyleCnt="0"/>
      <dgm:spPr/>
    </dgm:pt>
    <dgm:pt modelId="{03AC6B67-EF52-4114-8BB8-EFAD76CD2489}" type="pres">
      <dgm:prSet presAssocID="{2D02BE7D-F32D-4688-8F9C-DCC329581F02}" presName="childText" presStyleLbl="conFgAcc1" presStyleIdx="1" presStyleCnt="6">
        <dgm:presLayoutVars>
          <dgm:bulletEnabled val="1"/>
        </dgm:presLayoutVars>
      </dgm:prSet>
      <dgm:spPr>
        <a:solidFill>
          <a:srgbClr val="F8D00B">
            <a:alpha val="90000"/>
          </a:srgbClr>
        </a:solidFill>
        <a:ln>
          <a:noFill/>
        </a:ln>
      </dgm:spPr>
    </dgm:pt>
    <dgm:pt modelId="{D9DB81DA-5385-4E90-BDC3-343F7B6944A2}" type="pres">
      <dgm:prSet presAssocID="{9E50231B-A25E-45E1-8A9E-2055BB528CE2}" presName="spaceBetweenRectangles" presStyleCnt="0"/>
      <dgm:spPr/>
    </dgm:pt>
    <dgm:pt modelId="{EBF79A49-DCBF-4BEE-BCD5-807C3B626184}" type="pres">
      <dgm:prSet presAssocID="{803965C7-6579-4F0F-B111-0FF743C95667}" presName="parentLin" presStyleCnt="0"/>
      <dgm:spPr/>
    </dgm:pt>
    <dgm:pt modelId="{009B845E-95A0-46D9-8391-C26B64087037}" type="pres">
      <dgm:prSet presAssocID="{803965C7-6579-4F0F-B111-0FF743C95667}" presName="parentLeftMargin" presStyleLbl="node1" presStyleIdx="1" presStyleCnt="6"/>
      <dgm:spPr/>
      <dgm:t>
        <a:bodyPr/>
        <a:lstStyle/>
        <a:p>
          <a:endParaRPr lang="en-GB"/>
        </a:p>
      </dgm:t>
    </dgm:pt>
    <dgm:pt modelId="{54520AB7-6092-464A-A9D6-ACE1006B7F3C}" type="pres">
      <dgm:prSet presAssocID="{803965C7-6579-4F0F-B111-0FF743C95667}" presName="parentText" presStyleLbl="node1" presStyleIdx="2" presStyleCnt="6" custScaleX="132832" custScaleY="150284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04F8A51-2C3C-4F19-9498-48BC7DAE0E47}" type="pres">
      <dgm:prSet presAssocID="{803965C7-6579-4F0F-B111-0FF743C95667}" presName="negativeSpace" presStyleCnt="0"/>
      <dgm:spPr/>
    </dgm:pt>
    <dgm:pt modelId="{7691C330-DFBF-4DB6-ACB2-EC3D0A939677}" type="pres">
      <dgm:prSet presAssocID="{803965C7-6579-4F0F-B111-0FF743C95667}" presName="childText" presStyleLbl="conFgAcc1" presStyleIdx="2" presStyleCnt="6">
        <dgm:presLayoutVars>
          <dgm:bulletEnabled val="1"/>
        </dgm:presLayoutVars>
      </dgm:prSet>
      <dgm:spPr>
        <a:solidFill>
          <a:srgbClr val="F8D00B">
            <a:alpha val="90000"/>
          </a:srgbClr>
        </a:solidFill>
        <a:ln>
          <a:noFill/>
        </a:ln>
      </dgm:spPr>
    </dgm:pt>
    <dgm:pt modelId="{A4ABD096-3BB0-43CE-B8BB-F768AC1F48F4}" type="pres">
      <dgm:prSet presAssocID="{E9F53DB5-60D1-43C3-8F40-BDC5CC67976B}" presName="spaceBetweenRectangles" presStyleCnt="0"/>
      <dgm:spPr/>
    </dgm:pt>
    <dgm:pt modelId="{646945B9-35B1-4203-80EA-2742CDD418AA}" type="pres">
      <dgm:prSet presAssocID="{A45507EA-6661-4744-A18F-0D7B9977B559}" presName="parentLin" presStyleCnt="0"/>
      <dgm:spPr/>
    </dgm:pt>
    <dgm:pt modelId="{EB921146-330E-43F0-B9AB-729DB2031418}" type="pres">
      <dgm:prSet presAssocID="{A45507EA-6661-4744-A18F-0D7B9977B559}" presName="parentLeftMargin" presStyleLbl="node1" presStyleIdx="2" presStyleCnt="6"/>
      <dgm:spPr/>
      <dgm:t>
        <a:bodyPr/>
        <a:lstStyle/>
        <a:p>
          <a:endParaRPr lang="en-GB"/>
        </a:p>
      </dgm:t>
    </dgm:pt>
    <dgm:pt modelId="{39A0BBFF-7655-4958-A927-F609B2A738B6}" type="pres">
      <dgm:prSet presAssocID="{A45507EA-6661-4744-A18F-0D7B9977B559}" presName="parentText" presStyleLbl="node1" presStyleIdx="3" presStyleCnt="6" custScaleX="133542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ACC64B8-52D1-4675-B416-331BFDDAD378}" type="pres">
      <dgm:prSet presAssocID="{A45507EA-6661-4744-A18F-0D7B9977B559}" presName="negativeSpace" presStyleCnt="0"/>
      <dgm:spPr/>
    </dgm:pt>
    <dgm:pt modelId="{CFBD3575-BC7F-4A47-942D-74633064F268}" type="pres">
      <dgm:prSet presAssocID="{A45507EA-6661-4744-A18F-0D7B9977B559}" presName="childText" presStyleLbl="conFgAcc1" presStyleIdx="3" presStyleCnt="6">
        <dgm:presLayoutVars>
          <dgm:bulletEnabled val="1"/>
        </dgm:presLayoutVars>
      </dgm:prSet>
      <dgm:spPr>
        <a:solidFill>
          <a:srgbClr val="F8D00B">
            <a:alpha val="90000"/>
          </a:srgbClr>
        </a:solidFill>
        <a:ln>
          <a:noFill/>
        </a:ln>
      </dgm:spPr>
    </dgm:pt>
    <dgm:pt modelId="{23B9B6B0-7FFA-44BE-AB77-C63602699857}" type="pres">
      <dgm:prSet presAssocID="{BB1B1473-8D48-4150-9FAD-D1FCB483241C}" presName="spaceBetweenRectangles" presStyleCnt="0"/>
      <dgm:spPr/>
    </dgm:pt>
    <dgm:pt modelId="{727B3ED2-2468-45FE-80C1-33E62486E317}" type="pres">
      <dgm:prSet presAssocID="{0ADD53CF-3CD5-4583-BA6A-EF8E733E8556}" presName="parentLin" presStyleCnt="0"/>
      <dgm:spPr/>
    </dgm:pt>
    <dgm:pt modelId="{6D5F19A8-442D-4FF6-A1EC-223FA139B317}" type="pres">
      <dgm:prSet presAssocID="{0ADD53CF-3CD5-4583-BA6A-EF8E733E8556}" presName="parentLeftMargin" presStyleLbl="node1" presStyleIdx="3" presStyleCnt="6"/>
      <dgm:spPr/>
      <dgm:t>
        <a:bodyPr/>
        <a:lstStyle/>
        <a:p>
          <a:endParaRPr lang="en-GB"/>
        </a:p>
      </dgm:t>
    </dgm:pt>
    <dgm:pt modelId="{ECA20653-AE41-4C12-A022-366B5C3E374E}" type="pres">
      <dgm:prSet presAssocID="{0ADD53CF-3CD5-4583-BA6A-EF8E733E8556}" presName="parentText" presStyleLbl="node1" presStyleIdx="4" presStyleCnt="6" custScaleX="133236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154C271-C8B6-4349-8C6E-E20C76943DFA}" type="pres">
      <dgm:prSet presAssocID="{0ADD53CF-3CD5-4583-BA6A-EF8E733E8556}" presName="negativeSpace" presStyleCnt="0"/>
      <dgm:spPr/>
    </dgm:pt>
    <dgm:pt modelId="{2399165F-8B19-43A5-B514-4C4A0C20649E}" type="pres">
      <dgm:prSet presAssocID="{0ADD53CF-3CD5-4583-BA6A-EF8E733E8556}" presName="childText" presStyleLbl="conFgAcc1" presStyleIdx="4" presStyleCnt="6">
        <dgm:presLayoutVars>
          <dgm:bulletEnabled val="1"/>
        </dgm:presLayoutVars>
      </dgm:prSet>
      <dgm:spPr>
        <a:solidFill>
          <a:srgbClr val="F8D00B">
            <a:alpha val="90000"/>
          </a:srgbClr>
        </a:solidFill>
        <a:ln>
          <a:noFill/>
        </a:ln>
      </dgm:spPr>
    </dgm:pt>
    <dgm:pt modelId="{FFD52735-6EDE-41CD-8354-5F54C3B65B63}" type="pres">
      <dgm:prSet presAssocID="{73430474-FFA5-4648-BAAA-273763E75346}" presName="spaceBetweenRectangles" presStyleCnt="0"/>
      <dgm:spPr/>
    </dgm:pt>
    <dgm:pt modelId="{09E492A7-6862-41A2-9F52-EE5763FB7AB5}" type="pres">
      <dgm:prSet presAssocID="{10E19199-7B59-4070-97F6-3F8830C1F67D}" presName="parentLin" presStyleCnt="0"/>
      <dgm:spPr/>
    </dgm:pt>
    <dgm:pt modelId="{488FD44C-9A9B-43E8-92A1-61B6C2A0C3E2}" type="pres">
      <dgm:prSet presAssocID="{10E19199-7B59-4070-97F6-3F8830C1F67D}" presName="parentLeftMargin" presStyleLbl="node1" presStyleIdx="4" presStyleCnt="6" custScaleX="118161"/>
      <dgm:spPr/>
      <dgm:t>
        <a:bodyPr/>
        <a:lstStyle/>
        <a:p>
          <a:endParaRPr lang="en-GB"/>
        </a:p>
      </dgm:t>
    </dgm:pt>
    <dgm:pt modelId="{C94E3083-74FC-473F-9A22-82134F78C727}" type="pres">
      <dgm:prSet presAssocID="{10E19199-7B59-4070-97F6-3F8830C1F67D}" presName="parentText" presStyleLbl="node1" presStyleIdx="5" presStyleCnt="6" custScaleX="129868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8DA8E5B-0105-4666-AED4-767287AF4F6F}" type="pres">
      <dgm:prSet presAssocID="{10E19199-7B59-4070-97F6-3F8830C1F67D}" presName="negativeSpace" presStyleCnt="0"/>
      <dgm:spPr/>
    </dgm:pt>
    <dgm:pt modelId="{6EB5D966-EB14-4A7E-B2F2-4D5BBDE96A98}" type="pres">
      <dgm:prSet presAssocID="{10E19199-7B59-4070-97F6-3F8830C1F67D}" presName="childText" presStyleLbl="conFgAcc1" presStyleIdx="5" presStyleCnt="6">
        <dgm:presLayoutVars>
          <dgm:bulletEnabled val="1"/>
        </dgm:presLayoutVars>
      </dgm:prSet>
      <dgm:spPr>
        <a:solidFill>
          <a:srgbClr val="F8D00B">
            <a:alpha val="90000"/>
          </a:srgbClr>
        </a:solidFill>
        <a:ln>
          <a:noFill/>
        </a:ln>
      </dgm:spPr>
    </dgm:pt>
  </dgm:ptLst>
  <dgm:cxnLst>
    <dgm:cxn modelId="{097B5094-535E-489F-848F-2617FA06BB7C}" type="presOf" srcId="{803965C7-6579-4F0F-B111-0FF743C95667}" destId="{009B845E-95A0-46D9-8391-C26B64087037}" srcOrd="0" destOrd="0" presId="urn:microsoft.com/office/officeart/2005/8/layout/list1"/>
    <dgm:cxn modelId="{672B7A11-15F9-4595-9997-2244B3D92CA4}" type="presOf" srcId="{0ADD53CF-3CD5-4583-BA6A-EF8E733E8556}" destId="{6D5F19A8-442D-4FF6-A1EC-223FA139B317}" srcOrd="0" destOrd="0" presId="urn:microsoft.com/office/officeart/2005/8/layout/list1"/>
    <dgm:cxn modelId="{110C2875-026F-4D79-8C9C-3122B552075E}" type="presOf" srcId="{A37814FA-BFF6-4DB6-B84F-D6DAFFFAB90C}" destId="{51BD9CDD-0A75-4F20-9BCF-09EF270FE5A2}" srcOrd="0" destOrd="0" presId="urn:microsoft.com/office/officeart/2005/8/layout/list1"/>
    <dgm:cxn modelId="{2581F8F4-11CF-491C-A53E-2B2F09202695}" srcId="{A37814FA-BFF6-4DB6-B84F-D6DAFFFAB90C}" destId="{A45507EA-6661-4744-A18F-0D7B9977B559}" srcOrd="3" destOrd="0" parTransId="{5872CB0F-0E1A-4F3C-93EA-7F22205E1048}" sibTransId="{BB1B1473-8D48-4150-9FAD-D1FCB483241C}"/>
    <dgm:cxn modelId="{3CAC7C8F-0AEB-4D13-A879-9C5324213E29}" type="presOf" srcId="{2D02BE7D-F32D-4688-8F9C-DCC329581F02}" destId="{DBAA14FB-ACE5-4926-A941-A95282852ABB}" srcOrd="1" destOrd="0" presId="urn:microsoft.com/office/officeart/2005/8/layout/list1"/>
    <dgm:cxn modelId="{AB41008D-B34C-48D1-B915-73D3CE50C90D}" type="presOf" srcId="{7B6C332B-51FF-42A8-B8DA-54077E95BFA5}" destId="{36DE3AED-F084-4609-8FD1-8B2ED018C939}" srcOrd="0" destOrd="0" presId="urn:microsoft.com/office/officeart/2005/8/layout/list1"/>
    <dgm:cxn modelId="{A0484F3B-74A0-4FFD-A18C-5BD717CF3E73}" type="presOf" srcId="{803965C7-6579-4F0F-B111-0FF743C95667}" destId="{54520AB7-6092-464A-A9D6-ACE1006B7F3C}" srcOrd="1" destOrd="0" presId="urn:microsoft.com/office/officeart/2005/8/layout/list1"/>
    <dgm:cxn modelId="{9C6ECBB8-4C4F-447F-8E3C-5004C42D5C8B}" srcId="{A37814FA-BFF6-4DB6-B84F-D6DAFFFAB90C}" destId="{2D02BE7D-F32D-4688-8F9C-DCC329581F02}" srcOrd="1" destOrd="0" parTransId="{EB45EE47-35AE-44E3-BD4B-CE0F3D4209F0}" sibTransId="{9E50231B-A25E-45E1-8A9E-2055BB528CE2}"/>
    <dgm:cxn modelId="{1FD58D44-1E82-45C5-B640-E4C6230D6091}" type="presOf" srcId="{2D02BE7D-F32D-4688-8F9C-DCC329581F02}" destId="{B029EC1C-B7A1-4F49-8CF6-EDAF7C8A9896}" srcOrd="0" destOrd="0" presId="urn:microsoft.com/office/officeart/2005/8/layout/list1"/>
    <dgm:cxn modelId="{B93768E8-B4D4-4BB2-AA0B-7300AEE17147}" srcId="{A37814FA-BFF6-4DB6-B84F-D6DAFFFAB90C}" destId="{7B6C332B-51FF-42A8-B8DA-54077E95BFA5}" srcOrd="0" destOrd="0" parTransId="{28A49AD4-8384-408D-A6BE-92E1985CA594}" sibTransId="{372AD34B-0021-4C6F-825E-C469D8E8BAF5}"/>
    <dgm:cxn modelId="{90AC0537-AE4A-4B41-925F-496E38940DE7}" srcId="{A37814FA-BFF6-4DB6-B84F-D6DAFFFAB90C}" destId="{803965C7-6579-4F0F-B111-0FF743C95667}" srcOrd="2" destOrd="0" parTransId="{B62BB72D-35C4-4C39-80DD-E6AE48C30818}" sibTransId="{E9F53DB5-60D1-43C3-8F40-BDC5CC67976B}"/>
    <dgm:cxn modelId="{2DE03AF2-EE52-4BDD-9C90-0E2E5B661BDD}" type="presOf" srcId="{7B6C332B-51FF-42A8-B8DA-54077E95BFA5}" destId="{E937A6DF-5827-42F2-962F-1AD0B24CE78C}" srcOrd="1" destOrd="0" presId="urn:microsoft.com/office/officeart/2005/8/layout/list1"/>
    <dgm:cxn modelId="{0312573F-AFA4-4FE5-B3C9-4AB322A7CC8D}" srcId="{A37814FA-BFF6-4DB6-B84F-D6DAFFFAB90C}" destId="{0ADD53CF-3CD5-4583-BA6A-EF8E733E8556}" srcOrd="4" destOrd="0" parTransId="{06035D35-1312-4A42-8293-13AC06DE02AE}" sibTransId="{73430474-FFA5-4648-BAAA-273763E75346}"/>
    <dgm:cxn modelId="{5190306A-7687-44A8-AD13-0E3F410DC0AF}" type="presOf" srcId="{A45507EA-6661-4744-A18F-0D7B9977B559}" destId="{39A0BBFF-7655-4958-A927-F609B2A738B6}" srcOrd="1" destOrd="0" presId="urn:microsoft.com/office/officeart/2005/8/layout/list1"/>
    <dgm:cxn modelId="{A2234C48-00EC-4FC3-A1B3-3D99CDC64B18}" type="presOf" srcId="{10E19199-7B59-4070-97F6-3F8830C1F67D}" destId="{488FD44C-9A9B-43E8-92A1-61B6C2A0C3E2}" srcOrd="0" destOrd="0" presId="urn:microsoft.com/office/officeart/2005/8/layout/list1"/>
    <dgm:cxn modelId="{4426784B-0455-483C-9D5A-7C4892957D20}" type="presOf" srcId="{10E19199-7B59-4070-97F6-3F8830C1F67D}" destId="{C94E3083-74FC-473F-9A22-82134F78C727}" srcOrd="1" destOrd="0" presId="urn:microsoft.com/office/officeart/2005/8/layout/list1"/>
    <dgm:cxn modelId="{F3494832-861D-4758-A82D-7395DF6F847A}" type="presOf" srcId="{0ADD53CF-3CD5-4583-BA6A-EF8E733E8556}" destId="{ECA20653-AE41-4C12-A022-366B5C3E374E}" srcOrd="1" destOrd="0" presId="urn:microsoft.com/office/officeart/2005/8/layout/list1"/>
    <dgm:cxn modelId="{6E0E2C81-B7A9-4061-ABAB-EAABDA80BAC9}" srcId="{A37814FA-BFF6-4DB6-B84F-D6DAFFFAB90C}" destId="{10E19199-7B59-4070-97F6-3F8830C1F67D}" srcOrd="5" destOrd="0" parTransId="{8252121C-B31F-4513-91FC-60F43403A1D0}" sibTransId="{C2226865-0CE0-480B-904A-06175B0976FB}"/>
    <dgm:cxn modelId="{B5A06B24-CB90-4646-A1FA-77F9B7271C84}" type="presOf" srcId="{A45507EA-6661-4744-A18F-0D7B9977B559}" destId="{EB921146-330E-43F0-B9AB-729DB2031418}" srcOrd="0" destOrd="0" presId="urn:microsoft.com/office/officeart/2005/8/layout/list1"/>
    <dgm:cxn modelId="{9DE4EC49-31CA-4B20-AD0D-0BC0F9EEC6C7}" type="presParOf" srcId="{51BD9CDD-0A75-4F20-9BCF-09EF270FE5A2}" destId="{54C833EB-7CC7-44DE-9A64-E94F1D1A2986}" srcOrd="0" destOrd="0" presId="urn:microsoft.com/office/officeart/2005/8/layout/list1"/>
    <dgm:cxn modelId="{DE533408-0F3E-4E51-9AB6-3238973A3C66}" type="presParOf" srcId="{54C833EB-7CC7-44DE-9A64-E94F1D1A2986}" destId="{36DE3AED-F084-4609-8FD1-8B2ED018C939}" srcOrd="0" destOrd="0" presId="urn:microsoft.com/office/officeart/2005/8/layout/list1"/>
    <dgm:cxn modelId="{EE7FD2D1-1478-45CD-B0B2-B72325B94DF4}" type="presParOf" srcId="{54C833EB-7CC7-44DE-9A64-E94F1D1A2986}" destId="{E937A6DF-5827-42F2-962F-1AD0B24CE78C}" srcOrd="1" destOrd="0" presId="urn:microsoft.com/office/officeart/2005/8/layout/list1"/>
    <dgm:cxn modelId="{371015D8-3867-421B-A75F-DFADCFE6B85E}" type="presParOf" srcId="{51BD9CDD-0A75-4F20-9BCF-09EF270FE5A2}" destId="{EEEB6E8A-B33E-4646-A6FF-783B76B18BF7}" srcOrd="1" destOrd="0" presId="urn:microsoft.com/office/officeart/2005/8/layout/list1"/>
    <dgm:cxn modelId="{C945FE0F-E8D9-4AD3-AAAE-6CB1A36432B0}" type="presParOf" srcId="{51BD9CDD-0A75-4F20-9BCF-09EF270FE5A2}" destId="{0292F32B-3C4C-474A-93E3-89B802A79483}" srcOrd="2" destOrd="0" presId="urn:microsoft.com/office/officeart/2005/8/layout/list1"/>
    <dgm:cxn modelId="{CE21112C-4D4D-4F49-98C5-43DE87792CB7}" type="presParOf" srcId="{51BD9CDD-0A75-4F20-9BCF-09EF270FE5A2}" destId="{BFDC71CF-959A-4065-AF00-F55A75B5D2B2}" srcOrd="3" destOrd="0" presId="urn:microsoft.com/office/officeart/2005/8/layout/list1"/>
    <dgm:cxn modelId="{5471336F-52E1-42AB-8F03-E6A48B377D99}" type="presParOf" srcId="{51BD9CDD-0A75-4F20-9BCF-09EF270FE5A2}" destId="{211B2637-C96C-44D1-A087-518D03258EC5}" srcOrd="4" destOrd="0" presId="urn:microsoft.com/office/officeart/2005/8/layout/list1"/>
    <dgm:cxn modelId="{D3AECC95-5F9D-4D52-B960-2652A7DF5116}" type="presParOf" srcId="{211B2637-C96C-44D1-A087-518D03258EC5}" destId="{B029EC1C-B7A1-4F49-8CF6-EDAF7C8A9896}" srcOrd="0" destOrd="0" presId="urn:microsoft.com/office/officeart/2005/8/layout/list1"/>
    <dgm:cxn modelId="{21256B5B-B610-4B4F-A39A-A7091F9F4E0C}" type="presParOf" srcId="{211B2637-C96C-44D1-A087-518D03258EC5}" destId="{DBAA14FB-ACE5-4926-A941-A95282852ABB}" srcOrd="1" destOrd="0" presId="urn:microsoft.com/office/officeart/2005/8/layout/list1"/>
    <dgm:cxn modelId="{7F667E0F-CE6D-4AAA-9BD9-6CC0E1883AD1}" type="presParOf" srcId="{51BD9CDD-0A75-4F20-9BCF-09EF270FE5A2}" destId="{FC4B5765-489D-4E82-97E9-B5F46603336E}" srcOrd="5" destOrd="0" presId="urn:microsoft.com/office/officeart/2005/8/layout/list1"/>
    <dgm:cxn modelId="{191C36FE-F33B-4621-ADD5-A968AD389829}" type="presParOf" srcId="{51BD9CDD-0A75-4F20-9BCF-09EF270FE5A2}" destId="{03AC6B67-EF52-4114-8BB8-EFAD76CD2489}" srcOrd="6" destOrd="0" presId="urn:microsoft.com/office/officeart/2005/8/layout/list1"/>
    <dgm:cxn modelId="{5A6EA9A4-CF2A-4F28-A0CD-83243CC74481}" type="presParOf" srcId="{51BD9CDD-0A75-4F20-9BCF-09EF270FE5A2}" destId="{D9DB81DA-5385-4E90-BDC3-343F7B6944A2}" srcOrd="7" destOrd="0" presId="urn:microsoft.com/office/officeart/2005/8/layout/list1"/>
    <dgm:cxn modelId="{E8DCEB9E-2C8C-470F-BF7B-B20A80C091BA}" type="presParOf" srcId="{51BD9CDD-0A75-4F20-9BCF-09EF270FE5A2}" destId="{EBF79A49-DCBF-4BEE-BCD5-807C3B626184}" srcOrd="8" destOrd="0" presId="urn:microsoft.com/office/officeart/2005/8/layout/list1"/>
    <dgm:cxn modelId="{A8443FCE-815D-4B36-BF1F-2E677D79E058}" type="presParOf" srcId="{EBF79A49-DCBF-4BEE-BCD5-807C3B626184}" destId="{009B845E-95A0-46D9-8391-C26B64087037}" srcOrd="0" destOrd="0" presId="urn:microsoft.com/office/officeart/2005/8/layout/list1"/>
    <dgm:cxn modelId="{6D2455F5-F3D0-4828-8DDF-40A8BDDA7CB8}" type="presParOf" srcId="{EBF79A49-DCBF-4BEE-BCD5-807C3B626184}" destId="{54520AB7-6092-464A-A9D6-ACE1006B7F3C}" srcOrd="1" destOrd="0" presId="urn:microsoft.com/office/officeart/2005/8/layout/list1"/>
    <dgm:cxn modelId="{DE921D2C-B246-46A5-A988-5431A242B35B}" type="presParOf" srcId="{51BD9CDD-0A75-4F20-9BCF-09EF270FE5A2}" destId="{404F8A51-2C3C-4F19-9498-48BC7DAE0E47}" srcOrd="9" destOrd="0" presId="urn:microsoft.com/office/officeart/2005/8/layout/list1"/>
    <dgm:cxn modelId="{86AC10D3-E42C-4C91-A449-01C1498B6466}" type="presParOf" srcId="{51BD9CDD-0A75-4F20-9BCF-09EF270FE5A2}" destId="{7691C330-DFBF-4DB6-ACB2-EC3D0A939677}" srcOrd="10" destOrd="0" presId="urn:microsoft.com/office/officeart/2005/8/layout/list1"/>
    <dgm:cxn modelId="{EA8B11DC-B6D3-4BB7-9C7F-FE0A1797D273}" type="presParOf" srcId="{51BD9CDD-0A75-4F20-9BCF-09EF270FE5A2}" destId="{A4ABD096-3BB0-43CE-B8BB-F768AC1F48F4}" srcOrd="11" destOrd="0" presId="urn:microsoft.com/office/officeart/2005/8/layout/list1"/>
    <dgm:cxn modelId="{FBEFA935-D3D9-44B8-98D0-30063D0C589C}" type="presParOf" srcId="{51BD9CDD-0A75-4F20-9BCF-09EF270FE5A2}" destId="{646945B9-35B1-4203-80EA-2742CDD418AA}" srcOrd="12" destOrd="0" presId="urn:microsoft.com/office/officeart/2005/8/layout/list1"/>
    <dgm:cxn modelId="{41200D47-7F7B-4FDD-A2CF-F89CF050A31E}" type="presParOf" srcId="{646945B9-35B1-4203-80EA-2742CDD418AA}" destId="{EB921146-330E-43F0-B9AB-729DB2031418}" srcOrd="0" destOrd="0" presId="urn:microsoft.com/office/officeart/2005/8/layout/list1"/>
    <dgm:cxn modelId="{9DFEEF9A-5884-43DE-B5E7-CE0A17316AD1}" type="presParOf" srcId="{646945B9-35B1-4203-80EA-2742CDD418AA}" destId="{39A0BBFF-7655-4958-A927-F609B2A738B6}" srcOrd="1" destOrd="0" presId="urn:microsoft.com/office/officeart/2005/8/layout/list1"/>
    <dgm:cxn modelId="{4FF8A4CC-6120-49C4-8053-893AFFB717A7}" type="presParOf" srcId="{51BD9CDD-0A75-4F20-9BCF-09EF270FE5A2}" destId="{BACC64B8-52D1-4675-B416-331BFDDAD378}" srcOrd="13" destOrd="0" presId="urn:microsoft.com/office/officeart/2005/8/layout/list1"/>
    <dgm:cxn modelId="{BA11A75C-BF64-410D-B0DF-8891A1E56C28}" type="presParOf" srcId="{51BD9CDD-0A75-4F20-9BCF-09EF270FE5A2}" destId="{CFBD3575-BC7F-4A47-942D-74633064F268}" srcOrd="14" destOrd="0" presId="urn:microsoft.com/office/officeart/2005/8/layout/list1"/>
    <dgm:cxn modelId="{B81BC2CA-22B8-4E2A-8C2A-AAC539B4AA50}" type="presParOf" srcId="{51BD9CDD-0A75-4F20-9BCF-09EF270FE5A2}" destId="{23B9B6B0-7FFA-44BE-AB77-C63602699857}" srcOrd="15" destOrd="0" presId="urn:microsoft.com/office/officeart/2005/8/layout/list1"/>
    <dgm:cxn modelId="{DE1A1C3B-ADE7-47A7-939F-7B9FE0F35D39}" type="presParOf" srcId="{51BD9CDD-0A75-4F20-9BCF-09EF270FE5A2}" destId="{727B3ED2-2468-45FE-80C1-33E62486E317}" srcOrd="16" destOrd="0" presId="urn:microsoft.com/office/officeart/2005/8/layout/list1"/>
    <dgm:cxn modelId="{527816CE-7E00-4C1D-9C63-E9151B672F49}" type="presParOf" srcId="{727B3ED2-2468-45FE-80C1-33E62486E317}" destId="{6D5F19A8-442D-4FF6-A1EC-223FA139B317}" srcOrd="0" destOrd="0" presId="urn:microsoft.com/office/officeart/2005/8/layout/list1"/>
    <dgm:cxn modelId="{2D59DDAA-D350-46A7-9971-DE0EA7312E25}" type="presParOf" srcId="{727B3ED2-2468-45FE-80C1-33E62486E317}" destId="{ECA20653-AE41-4C12-A022-366B5C3E374E}" srcOrd="1" destOrd="0" presId="urn:microsoft.com/office/officeart/2005/8/layout/list1"/>
    <dgm:cxn modelId="{91FDEDA1-150F-4484-B4FD-D5D06A87E358}" type="presParOf" srcId="{51BD9CDD-0A75-4F20-9BCF-09EF270FE5A2}" destId="{1154C271-C8B6-4349-8C6E-E20C76943DFA}" srcOrd="17" destOrd="0" presId="urn:microsoft.com/office/officeart/2005/8/layout/list1"/>
    <dgm:cxn modelId="{0ABC795E-DEB5-4FFF-B6D8-15228267CA5C}" type="presParOf" srcId="{51BD9CDD-0A75-4F20-9BCF-09EF270FE5A2}" destId="{2399165F-8B19-43A5-B514-4C4A0C20649E}" srcOrd="18" destOrd="0" presId="urn:microsoft.com/office/officeart/2005/8/layout/list1"/>
    <dgm:cxn modelId="{BD06732B-6AE9-4E03-B8C3-38556D105BEC}" type="presParOf" srcId="{51BD9CDD-0A75-4F20-9BCF-09EF270FE5A2}" destId="{FFD52735-6EDE-41CD-8354-5F54C3B65B63}" srcOrd="19" destOrd="0" presId="urn:microsoft.com/office/officeart/2005/8/layout/list1"/>
    <dgm:cxn modelId="{70D63541-257F-4427-9969-AC3A32F7DBAD}" type="presParOf" srcId="{51BD9CDD-0A75-4F20-9BCF-09EF270FE5A2}" destId="{09E492A7-6862-41A2-9F52-EE5763FB7AB5}" srcOrd="20" destOrd="0" presId="urn:microsoft.com/office/officeart/2005/8/layout/list1"/>
    <dgm:cxn modelId="{7DD4E7A7-4F14-4D41-8404-0A9C34554CDA}" type="presParOf" srcId="{09E492A7-6862-41A2-9F52-EE5763FB7AB5}" destId="{488FD44C-9A9B-43E8-92A1-61B6C2A0C3E2}" srcOrd="0" destOrd="0" presId="urn:microsoft.com/office/officeart/2005/8/layout/list1"/>
    <dgm:cxn modelId="{7005CE3D-6FC7-45E5-A42F-463715D47AEB}" type="presParOf" srcId="{09E492A7-6862-41A2-9F52-EE5763FB7AB5}" destId="{C94E3083-74FC-473F-9A22-82134F78C727}" srcOrd="1" destOrd="0" presId="urn:microsoft.com/office/officeart/2005/8/layout/list1"/>
    <dgm:cxn modelId="{4CC7F990-D310-4A99-BC6A-BBCED1EBD873}" type="presParOf" srcId="{51BD9CDD-0A75-4F20-9BCF-09EF270FE5A2}" destId="{38DA8E5B-0105-4666-AED4-767287AF4F6F}" srcOrd="21" destOrd="0" presId="urn:microsoft.com/office/officeart/2005/8/layout/list1"/>
    <dgm:cxn modelId="{4A81210A-E670-4938-A908-E1C8246665EE}" type="presParOf" srcId="{51BD9CDD-0A75-4F20-9BCF-09EF270FE5A2}" destId="{6EB5D966-EB14-4A7E-B2F2-4D5BBDE96A98}" srcOrd="2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D252CF8-F766-476D-9724-B57089D266C2}" type="doc">
      <dgm:prSet loTypeId="urn:microsoft.com/office/officeart/2008/layout/SquareAccen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46D8C79E-D0E0-412B-980E-7D9224F10F37}">
      <dgm:prSet phldrT="[Text]" custT="1"/>
      <dgm:spPr>
        <a:solidFill>
          <a:srgbClr val="FF0000"/>
        </a:solidFill>
      </dgm:spPr>
      <dgm:t>
        <a:bodyPr/>
        <a:lstStyle/>
        <a:p>
          <a:r>
            <a:rPr lang="en-MY" sz="4800" b="1" dirty="0" err="1" smtClean="0">
              <a:solidFill>
                <a:schemeClr val="bg1"/>
              </a:solidFill>
              <a:latin typeface="Open Sans" panose="020B0606030504020204"/>
            </a:rPr>
            <a:t>Kebaikan</a:t>
          </a:r>
          <a:endParaRPr lang="en-GB" sz="4800" b="1" dirty="0">
            <a:solidFill>
              <a:schemeClr val="bg1"/>
            </a:solidFill>
            <a:latin typeface="Open Sans" panose="020B0606030504020204"/>
          </a:endParaRPr>
        </a:p>
      </dgm:t>
    </dgm:pt>
    <dgm:pt modelId="{083F184A-3112-4F7E-9975-CCB0F1341239}" type="parTrans" cxnId="{EFB4F13F-E5D7-4A07-9E18-E011E2CE9035}">
      <dgm:prSet/>
      <dgm:spPr/>
      <dgm:t>
        <a:bodyPr/>
        <a:lstStyle/>
        <a:p>
          <a:endParaRPr lang="en-GB"/>
        </a:p>
      </dgm:t>
    </dgm:pt>
    <dgm:pt modelId="{14FB9292-7EB0-49BE-8039-23C04F7F4CB2}" type="sibTrans" cxnId="{EFB4F13F-E5D7-4A07-9E18-E011E2CE9035}">
      <dgm:prSet/>
      <dgm:spPr/>
      <dgm:t>
        <a:bodyPr/>
        <a:lstStyle/>
        <a:p>
          <a:endParaRPr lang="en-GB"/>
        </a:p>
      </dgm:t>
    </dgm:pt>
    <dgm:pt modelId="{64A596AA-B4CA-466F-8F28-75A8EB1C3CE4}">
      <dgm:prSet phldrT="[Text]" custT="1"/>
      <dgm:spPr/>
      <dgm:t>
        <a:bodyPr/>
        <a:lstStyle/>
        <a:p>
          <a:r>
            <a:rPr lang="en-MY" sz="4000" dirty="0" err="1" smtClean="0">
              <a:latin typeface="Open Sans" panose="020B0606030504020204"/>
            </a:rPr>
            <a:t>Jangka</a:t>
          </a:r>
          <a:r>
            <a:rPr lang="en-MY" sz="4000" dirty="0" smtClean="0">
              <a:latin typeface="Open Sans" panose="020B0606030504020204"/>
            </a:rPr>
            <a:t> </a:t>
          </a:r>
          <a:r>
            <a:rPr lang="en-MY" sz="4000" dirty="0" err="1" smtClean="0">
              <a:latin typeface="Open Sans" panose="020B0606030504020204"/>
            </a:rPr>
            <a:t>hayat</a:t>
          </a:r>
          <a:r>
            <a:rPr lang="en-MY" sz="4000" dirty="0" smtClean="0">
              <a:latin typeface="Open Sans" panose="020B0606030504020204"/>
            </a:rPr>
            <a:t> </a:t>
          </a:r>
          <a:r>
            <a:rPr lang="en-MY" sz="4000" dirty="0" err="1" smtClean="0">
              <a:latin typeface="Open Sans" panose="020B0606030504020204"/>
            </a:rPr>
            <a:t>syarikat</a:t>
          </a:r>
          <a:r>
            <a:rPr lang="en-MY" sz="4000" dirty="0" smtClean="0">
              <a:latin typeface="Open Sans" panose="020B0606030504020204"/>
            </a:rPr>
            <a:t> </a:t>
          </a:r>
          <a:r>
            <a:rPr lang="en-MY" sz="4000" dirty="0" err="1" smtClean="0">
              <a:latin typeface="Open Sans" panose="020B0606030504020204"/>
            </a:rPr>
            <a:t>terjamin</a:t>
          </a:r>
          <a:endParaRPr lang="en-GB" sz="4000" dirty="0">
            <a:latin typeface="Open Sans" panose="020B0606030504020204"/>
          </a:endParaRPr>
        </a:p>
      </dgm:t>
    </dgm:pt>
    <dgm:pt modelId="{7490FB61-6510-4FB7-868F-7949A84724FD}" type="parTrans" cxnId="{3CE183B6-6F24-4F23-8F31-306194D4D7EF}">
      <dgm:prSet/>
      <dgm:spPr/>
      <dgm:t>
        <a:bodyPr/>
        <a:lstStyle/>
        <a:p>
          <a:endParaRPr lang="en-GB"/>
        </a:p>
      </dgm:t>
    </dgm:pt>
    <dgm:pt modelId="{FBBCA2BD-18BA-4254-A9F5-1F329A464F40}" type="sibTrans" cxnId="{3CE183B6-6F24-4F23-8F31-306194D4D7EF}">
      <dgm:prSet/>
      <dgm:spPr/>
      <dgm:t>
        <a:bodyPr/>
        <a:lstStyle/>
        <a:p>
          <a:endParaRPr lang="en-GB"/>
        </a:p>
      </dgm:t>
    </dgm:pt>
    <dgm:pt modelId="{FACAE15F-E2AF-4BD8-A67D-CD840BE6BF88}">
      <dgm:prSet phldrT="[Text]" custT="1"/>
      <dgm:spPr/>
      <dgm:t>
        <a:bodyPr/>
        <a:lstStyle/>
        <a:p>
          <a:r>
            <a:rPr lang="en-MY" sz="4000" dirty="0" err="1" smtClean="0">
              <a:latin typeface="Open Sans" panose="020B0606030504020204"/>
            </a:rPr>
            <a:t>Kemudahan</a:t>
          </a:r>
          <a:r>
            <a:rPr lang="en-MY" sz="4000" dirty="0" smtClean="0">
              <a:latin typeface="Open Sans" panose="020B0606030504020204"/>
            </a:rPr>
            <a:t> </a:t>
          </a:r>
          <a:r>
            <a:rPr lang="en-MY" sz="4000" dirty="0" err="1" smtClean="0">
              <a:latin typeface="Open Sans" panose="020B0606030504020204"/>
            </a:rPr>
            <a:t>untuk</a:t>
          </a:r>
          <a:r>
            <a:rPr lang="en-MY" sz="4000" dirty="0" smtClean="0">
              <a:latin typeface="Open Sans" panose="020B0606030504020204"/>
            </a:rPr>
            <a:t> </a:t>
          </a:r>
          <a:r>
            <a:rPr lang="en-MY" sz="4000" dirty="0" err="1" smtClean="0">
              <a:latin typeface="Open Sans" panose="020B0606030504020204"/>
            </a:rPr>
            <a:t>mendapatkan</a:t>
          </a:r>
          <a:r>
            <a:rPr lang="en-MY" sz="4000" dirty="0" smtClean="0">
              <a:latin typeface="Open Sans" panose="020B0606030504020204"/>
            </a:rPr>
            <a:t> modal </a:t>
          </a:r>
          <a:r>
            <a:rPr lang="en-MY" sz="4000" dirty="0" err="1" smtClean="0">
              <a:latin typeface="Open Sans" panose="020B0606030504020204"/>
            </a:rPr>
            <a:t>lebih</a:t>
          </a:r>
          <a:r>
            <a:rPr lang="en-MY" sz="4000" dirty="0" smtClean="0">
              <a:latin typeface="Open Sans" panose="020B0606030504020204"/>
            </a:rPr>
            <a:t> </a:t>
          </a:r>
          <a:r>
            <a:rPr lang="en-MY" sz="4000" dirty="0" err="1" smtClean="0">
              <a:latin typeface="Open Sans" panose="020B0606030504020204"/>
            </a:rPr>
            <a:t>besar</a:t>
          </a:r>
          <a:endParaRPr lang="en-GB" sz="4000" dirty="0">
            <a:latin typeface="Open Sans" panose="020B0606030504020204"/>
          </a:endParaRPr>
        </a:p>
      </dgm:t>
    </dgm:pt>
    <dgm:pt modelId="{BD3E7578-F342-4CD2-826B-F55514FA5026}" type="parTrans" cxnId="{245D6D00-91B6-4FE3-8998-BE7ED81D8ACE}">
      <dgm:prSet/>
      <dgm:spPr/>
      <dgm:t>
        <a:bodyPr/>
        <a:lstStyle/>
        <a:p>
          <a:endParaRPr lang="en-GB"/>
        </a:p>
      </dgm:t>
    </dgm:pt>
    <dgm:pt modelId="{9787FE2F-4ACB-4A69-A344-98BB06BAE904}" type="sibTrans" cxnId="{245D6D00-91B6-4FE3-8998-BE7ED81D8ACE}">
      <dgm:prSet/>
      <dgm:spPr/>
      <dgm:t>
        <a:bodyPr/>
        <a:lstStyle/>
        <a:p>
          <a:endParaRPr lang="en-GB"/>
        </a:p>
      </dgm:t>
    </dgm:pt>
    <dgm:pt modelId="{F3E2A576-9C16-4B9E-B07C-B18FB6B626CE}">
      <dgm:prSet phldrT="[Text]" custT="1"/>
      <dgm:spPr/>
      <dgm:t>
        <a:bodyPr/>
        <a:lstStyle/>
        <a:p>
          <a:r>
            <a:rPr lang="en-MY" sz="4000" dirty="0" err="1" smtClean="0">
              <a:latin typeface="Open Sans" panose="020B0606030504020204"/>
            </a:rPr>
            <a:t>Pengurusan</a:t>
          </a:r>
          <a:r>
            <a:rPr lang="en-MY" sz="4000" dirty="0" smtClean="0">
              <a:latin typeface="Open Sans" panose="020B0606030504020204"/>
            </a:rPr>
            <a:t> </a:t>
          </a:r>
          <a:r>
            <a:rPr lang="en-MY" sz="4000" dirty="0" err="1" smtClean="0">
              <a:latin typeface="Open Sans" panose="020B0606030504020204"/>
            </a:rPr>
            <a:t>lebih</a:t>
          </a:r>
          <a:r>
            <a:rPr lang="en-MY" sz="4000" dirty="0" smtClean="0">
              <a:latin typeface="Open Sans" panose="020B0606030504020204"/>
            </a:rPr>
            <a:t> </a:t>
          </a:r>
          <a:r>
            <a:rPr lang="en-MY" sz="4000" dirty="0" err="1" smtClean="0">
              <a:latin typeface="Open Sans" panose="020B0606030504020204"/>
            </a:rPr>
            <a:t>teratur</a:t>
          </a:r>
          <a:endParaRPr lang="en-GB" sz="4000" dirty="0">
            <a:latin typeface="Open Sans" panose="020B0606030504020204"/>
          </a:endParaRPr>
        </a:p>
      </dgm:t>
    </dgm:pt>
    <dgm:pt modelId="{DC6F6EB2-61B8-403A-9739-CC065C7ABCB9}" type="parTrans" cxnId="{510E562F-2B44-4F0D-818A-C3B21A1B6D55}">
      <dgm:prSet/>
      <dgm:spPr/>
      <dgm:t>
        <a:bodyPr/>
        <a:lstStyle/>
        <a:p>
          <a:endParaRPr lang="en-GB"/>
        </a:p>
      </dgm:t>
    </dgm:pt>
    <dgm:pt modelId="{7CE3C4CD-D901-4BB1-A9B0-3BD17C6A22AF}" type="sibTrans" cxnId="{510E562F-2B44-4F0D-818A-C3B21A1B6D55}">
      <dgm:prSet/>
      <dgm:spPr/>
      <dgm:t>
        <a:bodyPr/>
        <a:lstStyle/>
        <a:p>
          <a:endParaRPr lang="en-GB"/>
        </a:p>
      </dgm:t>
    </dgm:pt>
    <dgm:pt modelId="{F8FC3F74-90BC-4784-B7DF-F09F99A41A4F}">
      <dgm:prSet phldrT="[Text]" custT="1"/>
      <dgm:spPr/>
      <dgm:t>
        <a:bodyPr/>
        <a:lstStyle/>
        <a:p>
          <a:r>
            <a:rPr lang="en-MY" sz="4800" b="1" dirty="0" err="1" smtClean="0">
              <a:solidFill>
                <a:schemeClr val="bg1"/>
              </a:solidFill>
              <a:latin typeface="Open Sans" panose="020B0606030504020204"/>
            </a:rPr>
            <a:t>Kekurangan</a:t>
          </a:r>
          <a:endParaRPr lang="en-GB" sz="4800" b="1" dirty="0">
            <a:solidFill>
              <a:schemeClr val="bg1"/>
            </a:solidFill>
            <a:latin typeface="Open Sans" panose="020B0606030504020204"/>
          </a:endParaRPr>
        </a:p>
      </dgm:t>
    </dgm:pt>
    <dgm:pt modelId="{FD201837-3DEF-447F-BE43-C0A82520E83F}" type="parTrans" cxnId="{6AD40A4B-B01E-4D7A-8B5E-E2DA5A6856BC}">
      <dgm:prSet/>
      <dgm:spPr/>
      <dgm:t>
        <a:bodyPr/>
        <a:lstStyle/>
        <a:p>
          <a:endParaRPr lang="en-GB"/>
        </a:p>
      </dgm:t>
    </dgm:pt>
    <dgm:pt modelId="{53E43CC8-DEDD-483C-9A6B-BAC75BFB25B8}" type="sibTrans" cxnId="{6AD40A4B-B01E-4D7A-8B5E-E2DA5A6856BC}">
      <dgm:prSet/>
      <dgm:spPr/>
      <dgm:t>
        <a:bodyPr/>
        <a:lstStyle/>
        <a:p>
          <a:endParaRPr lang="en-GB"/>
        </a:p>
      </dgm:t>
    </dgm:pt>
    <dgm:pt modelId="{9F70958C-E7FF-4C5F-934E-491EE474F993}">
      <dgm:prSet phldrT="[Text]" custT="1"/>
      <dgm:spPr/>
      <dgm:t>
        <a:bodyPr/>
        <a:lstStyle/>
        <a:p>
          <a:r>
            <a:rPr lang="en-MY" sz="4000" dirty="0" err="1" smtClean="0">
              <a:latin typeface="Open Sans" panose="020B0606030504020204"/>
            </a:rPr>
            <a:t>Rumit</a:t>
          </a:r>
          <a:r>
            <a:rPr lang="en-MY" sz="4000" dirty="0" smtClean="0">
              <a:latin typeface="Open Sans" panose="020B0606030504020204"/>
            </a:rPr>
            <a:t> </a:t>
          </a:r>
          <a:r>
            <a:rPr lang="en-MY" sz="4000" dirty="0" err="1" smtClean="0">
              <a:latin typeface="Open Sans" panose="020B0606030504020204"/>
            </a:rPr>
            <a:t>untuk</a:t>
          </a:r>
          <a:r>
            <a:rPr lang="en-MY" sz="4000" dirty="0" smtClean="0">
              <a:latin typeface="Open Sans" panose="020B0606030504020204"/>
            </a:rPr>
            <a:t> </a:t>
          </a:r>
          <a:r>
            <a:rPr lang="en-MY" sz="4000" dirty="0" err="1" smtClean="0">
              <a:latin typeface="Open Sans" panose="020B0606030504020204"/>
            </a:rPr>
            <a:t>diuruskan</a:t>
          </a:r>
          <a:r>
            <a:rPr lang="en-MY" sz="4000" dirty="0" smtClean="0">
              <a:latin typeface="Open Sans" panose="020B0606030504020204"/>
            </a:rPr>
            <a:t>; </a:t>
          </a:r>
          <a:r>
            <a:rPr lang="en-MY" sz="4000" dirty="0" err="1" smtClean="0">
              <a:latin typeface="Open Sans" panose="020B0606030504020204"/>
            </a:rPr>
            <a:t>terikat</a:t>
          </a:r>
          <a:r>
            <a:rPr lang="en-MY" sz="4000" dirty="0" smtClean="0">
              <a:latin typeface="Open Sans" panose="020B0606030504020204"/>
            </a:rPr>
            <a:t> </a:t>
          </a:r>
          <a:r>
            <a:rPr lang="en-MY" sz="4000" dirty="0" err="1" smtClean="0">
              <a:latin typeface="Open Sans" panose="020B0606030504020204"/>
            </a:rPr>
            <a:t>kepada</a:t>
          </a:r>
          <a:r>
            <a:rPr lang="en-MY" sz="4000" dirty="0" smtClean="0">
              <a:latin typeface="Open Sans" panose="020B0606030504020204"/>
            </a:rPr>
            <a:t> </a:t>
          </a:r>
          <a:r>
            <a:rPr lang="en-MY" sz="4000" dirty="0" err="1" smtClean="0">
              <a:latin typeface="Open Sans" panose="020B0606030504020204"/>
            </a:rPr>
            <a:t>Akta</a:t>
          </a:r>
          <a:r>
            <a:rPr lang="en-MY" sz="4000" dirty="0" smtClean="0">
              <a:latin typeface="Open Sans" panose="020B0606030504020204"/>
            </a:rPr>
            <a:t> Syarikat 2016</a:t>
          </a:r>
          <a:endParaRPr lang="en-GB" sz="4000" dirty="0">
            <a:latin typeface="Open Sans" panose="020B0606030504020204"/>
          </a:endParaRPr>
        </a:p>
      </dgm:t>
    </dgm:pt>
    <dgm:pt modelId="{3140A6E8-E27C-456D-894C-840F7A9E4385}" type="parTrans" cxnId="{4FC7A1E2-7359-4884-851D-9397C0343B80}">
      <dgm:prSet/>
      <dgm:spPr/>
      <dgm:t>
        <a:bodyPr/>
        <a:lstStyle/>
        <a:p>
          <a:endParaRPr lang="en-GB"/>
        </a:p>
      </dgm:t>
    </dgm:pt>
    <dgm:pt modelId="{BADB5E9B-3D89-4CA0-819C-A92364FDA865}" type="sibTrans" cxnId="{4FC7A1E2-7359-4884-851D-9397C0343B80}">
      <dgm:prSet/>
      <dgm:spPr/>
      <dgm:t>
        <a:bodyPr/>
        <a:lstStyle/>
        <a:p>
          <a:endParaRPr lang="en-GB"/>
        </a:p>
      </dgm:t>
    </dgm:pt>
    <dgm:pt modelId="{FE921553-1ACF-4BCF-9A56-60E27740DD30}">
      <dgm:prSet phldrT="[Text]" custT="1"/>
      <dgm:spPr/>
      <dgm:t>
        <a:bodyPr/>
        <a:lstStyle/>
        <a:p>
          <a:r>
            <a:rPr lang="en-MY" sz="4000" dirty="0" err="1" smtClean="0">
              <a:latin typeface="Open Sans" panose="020B0606030504020204"/>
            </a:rPr>
            <a:t>Saham</a:t>
          </a:r>
          <a:r>
            <a:rPr lang="en-MY" sz="4000" dirty="0" smtClean="0">
              <a:latin typeface="Open Sans" panose="020B0606030504020204"/>
            </a:rPr>
            <a:t> </a:t>
          </a:r>
          <a:r>
            <a:rPr lang="en-MY" sz="4000" dirty="0" err="1" smtClean="0">
              <a:latin typeface="Open Sans" panose="020B0606030504020204"/>
            </a:rPr>
            <a:t>syarikat</a:t>
          </a:r>
          <a:r>
            <a:rPr lang="en-MY" sz="4000" dirty="0" smtClean="0">
              <a:latin typeface="Open Sans" panose="020B0606030504020204"/>
            </a:rPr>
            <a:t> </a:t>
          </a:r>
          <a:r>
            <a:rPr lang="en-MY" sz="4000" dirty="0" err="1" smtClean="0">
              <a:latin typeface="Open Sans" panose="020B0606030504020204"/>
            </a:rPr>
            <a:t>tidak</a:t>
          </a:r>
          <a:r>
            <a:rPr lang="en-MY" sz="4000" dirty="0" smtClean="0">
              <a:latin typeface="Open Sans" panose="020B0606030504020204"/>
            </a:rPr>
            <a:t> </a:t>
          </a:r>
          <a:r>
            <a:rPr lang="en-MY" sz="4000" dirty="0" err="1" smtClean="0">
              <a:latin typeface="Open Sans" panose="020B0606030504020204"/>
            </a:rPr>
            <a:t>boleh</a:t>
          </a:r>
          <a:r>
            <a:rPr lang="en-MY" sz="4000" dirty="0" smtClean="0">
              <a:latin typeface="Open Sans" panose="020B0606030504020204"/>
            </a:rPr>
            <a:t> </a:t>
          </a:r>
          <a:r>
            <a:rPr lang="en-MY" sz="4000" dirty="0" err="1" smtClean="0">
              <a:latin typeface="Open Sans" panose="020B0606030504020204"/>
            </a:rPr>
            <a:t>dijual</a:t>
          </a:r>
          <a:r>
            <a:rPr lang="en-MY" sz="4000" dirty="0" smtClean="0">
              <a:latin typeface="Open Sans" panose="020B0606030504020204"/>
            </a:rPr>
            <a:t> </a:t>
          </a:r>
          <a:r>
            <a:rPr lang="en-MY" sz="4000" dirty="0" err="1" smtClean="0">
              <a:latin typeface="Open Sans" panose="020B0606030504020204"/>
            </a:rPr>
            <a:t>beli</a:t>
          </a:r>
          <a:r>
            <a:rPr lang="en-MY" sz="4000" dirty="0" smtClean="0">
              <a:latin typeface="Open Sans" panose="020B0606030504020204"/>
            </a:rPr>
            <a:t> </a:t>
          </a:r>
          <a:r>
            <a:rPr lang="en-MY" sz="4000" dirty="0" err="1" smtClean="0">
              <a:latin typeface="Open Sans" panose="020B0606030504020204"/>
            </a:rPr>
            <a:t>melaui</a:t>
          </a:r>
          <a:r>
            <a:rPr lang="en-MY" sz="4000" dirty="0" smtClean="0">
              <a:latin typeface="Open Sans" panose="020B0606030504020204"/>
            </a:rPr>
            <a:t> </a:t>
          </a:r>
          <a:r>
            <a:rPr lang="en-MY" sz="4000" dirty="0" err="1" smtClean="0">
              <a:latin typeface="Open Sans" panose="020B0606030504020204"/>
            </a:rPr>
            <a:t>pasaran</a:t>
          </a:r>
          <a:r>
            <a:rPr lang="en-MY" sz="4000" dirty="0" smtClean="0">
              <a:latin typeface="Open Sans" panose="020B0606030504020204"/>
            </a:rPr>
            <a:t> </a:t>
          </a:r>
          <a:r>
            <a:rPr lang="en-MY" sz="4000" dirty="0" err="1" smtClean="0">
              <a:latin typeface="Open Sans" panose="020B0606030504020204"/>
            </a:rPr>
            <a:t>saham</a:t>
          </a:r>
          <a:endParaRPr lang="en-GB" sz="4000" dirty="0">
            <a:latin typeface="Open Sans" panose="020B0606030504020204"/>
          </a:endParaRPr>
        </a:p>
      </dgm:t>
    </dgm:pt>
    <dgm:pt modelId="{5467ADA5-F8C5-465D-94FF-8B4A1821219A}" type="parTrans" cxnId="{5E6CDCC9-57E0-42DB-9B19-A3D260B9C483}">
      <dgm:prSet/>
      <dgm:spPr/>
      <dgm:t>
        <a:bodyPr/>
        <a:lstStyle/>
        <a:p>
          <a:endParaRPr lang="en-GB"/>
        </a:p>
      </dgm:t>
    </dgm:pt>
    <dgm:pt modelId="{5993E21A-4808-4A0B-8E89-C70027EFB936}" type="sibTrans" cxnId="{5E6CDCC9-57E0-42DB-9B19-A3D260B9C483}">
      <dgm:prSet/>
      <dgm:spPr/>
      <dgm:t>
        <a:bodyPr/>
        <a:lstStyle/>
        <a:p>
          <a:endParaRPr lang="en-GB"/>
        </a:p>
      </dgm:t>
    </dgm:pt>
    <dgm:pt modelId="{23BF3EF2-A951-4EFC-8A42-128B11F84551}">
      <dgm:prSet phldrT="[Text]" custT="1"/>
      <dgm:spPr/>
      <dgm:t>
        <a:bodyPr/>
        <a:lstStyle/>
        <a:p>
          <a:r>
            <a:rPr lang="en-MY" sz="4000" dirty="0" err="1" smtClean="0">
              <a:latin typeface="Open Sans" panose="020B0606030504020204"/>
            </a:rPr>
            <a:t>Komitmen</a:t>
          </a:r>
          <a:r>
            <a:rPr lang="en-MY" sz="4000" dirty="0" smtClean="0">
              <a:latin typeface="Open Sans" panose="020B0606030504020204"/>
            </a:rPr>
            <a:t> </a:t>
          </a:r>
          <a:r>
            <a:rPr lang="en-MY" sz="4000" dirty="0" err="1" smtClean="0">
              <a:latin typeface="Open Sans" panose="020B0606030504020204"/>
            </a:rPr>
            <a:t>tahunan</a:t>
          </a:r>
          <a:r>
            <a:rPr lang="en-MY" sz="4000" dirty="0" smtClean="0">
              <a:latin typeface="Open Sans" panose="020B0606030504020204"/>
            </a:rPr>
            <a:t> </a:t>
          </a:r>
          <a:r>
            <a:rPr lang="en-MY" sz="4000" dirty="0" err="1" smtClean="0">
              <a:latin typeface="Open Sans" panose="020B0606030504020204"/>
            </a:rPr>
            <a:t>seperti</a:t>
          </a:r>
          <a:r>
            <a:rPr lang="en-MY" sz="4000" dirty="0" smtClean="0">
              <a:latin typeface="Open Sans" panose="020B0606030504020204"/>
            </a:rPr>
            <a:t> </a:t>
          </a:r>
          <a:r>
            <a:rPr lang="en-MY" sz="4000" dirty="0" err="1" smtClean="0">
              <a:latin typeface="Open Sans" panose="020B0606030504020204"/>
            </a:rPr>
            <a:t>Laporan</a:t>
          </a:r>
          <a:r>
            <a:rPr lang="en-MY" sz="4000" dirty="0" smtClean="0">
              <a:latin typeface="Open Sans" panose="020B0606030504020204"/>
            </a:rPr>
            <a:t> Audit</a:t>
          </a:r>
          <a:endParaRPr lang="en-GB" sz="4000" dirty="0">
            <a:latin typeface="Open Sans" panose="020B0606030504020204"/>
          </a:endParaRPr>
        </a:p>
      </dgm:t>
    </dgm:pt>
    <dgm:pt modelId="{E58026B6-35DB-43EC-B533-C895011ED2FE}" type="parTrans" cxnId="{596CC13E-7F7A-4A4A-B140-FF29632343AD}">
      <dgm:prSet/>
      <dgm:spPr/>
      <dgm:t>
        <a:bodyPr/>
        <a:lstStyle/>
        <a:p>
          <a:endParaRPr lang="en-GB"/>
        </a:p>
      </dgm:t>
    </dgm:pt>
    <dgm:pt modelId="{72376FDB-0595-46C0-BC88-DE4C37D89BBE}" type="sibTrans" cxnId="{596CC13E-7F7A-4A4A-B140-FF29632343AD}">
      <dgm:prSet/>
      <dgm:spPr/>
      <dgm:t>
        <a:bodyPr/>
        <a:lstStyle/>
        <a:p>
          <a:endParaRPr lang="en-GB"/>
        </a:p>
      </dgm:t>
    </dgm:pt>
    <dgm:pt modelId="{6E70A8BC-4573-4964-8C9E-5CC815A1DABB}">
      <dgm:prSet phldrT="[Text]" custT="1"/>
      <dgm:spPr/>
      <dgm:t>
        <a:bodyPr/>
        <a:lstStyle/>
        <a:p>
          <a:r>
            <a:rPr lang="en-MY" sz="4000" dirty="0" err="1" smtClean="0">
              <a:latin typeface="Open Sans" panose="020B0606030504020204"/>
            </a:rPr>
            <a:t>Berliabiliti</a:t>
          </a:r>
          <a:r>
            <a:rPr lang="en-MY" sz="4000" dirty="0" smtClean="0">
              <a:latin typeface="Open Sans" panose="020B0606030504020204"/>
            </a:rPr>
            <a:t> </a:t>
          </a:r>
          <a:r>
            <a:rPr lang="en-MY" sz="4000" dirty="0" err="1" smtClean="0">
              <a:latin typeface="Open Sans" panose="020B0606030504020204"/>
            </a:rPr>
            <a:t>terhad</a:t>
          </a:r>
          <a:r>
            <a:rPr lang="en-MY" sz="4000" dirty="0" smtClean="0">
              <a:latin typeface="Open Sans" panose="020B0606030504020204"/>
            </a:rPr>
            <a:t>; </a:t>
          </a:r>
          <a:r>
            <a:rPr lang="en-MY" sz="4000" dirty="0" err="1" smtClean="0">
              <a:latin typeface="Open Sans" panose="020B0606030504020204"/>
            </a:rPr>
            <a:t>risiko</a:t>
          </a:r>
          <a:r>
            <a:rPr lang="en-MY" sz="4000" dirty="0" smtClean="0">
              <a:latin typeface="Open Sans" panose="020B0606030504020204"/>
            </a:rPr>
            <a:t> </a:t>
          </a:r>
          <a:r>
            <a:rPr lang="en-MY" sz="4000" dirty="0" err="1" smtClean="0">
              <a:latin typeface="Open Sans" panose="020B0606030504020204"/>
            </a:rPr>
            <a:t>hanya</a:t>
          </a:r>
          <a:r>
            <a:rPr lang="en-MY" sz="4000" dirty="0" smtClean="0">
              <a:latin typeface="Open Sans" panose="020B0606030504020204"/>
            </a:rPr>
            <a:t> </a:t>
          </a:r>
          <a:r>
            <a:rPr lang="en-MY" sz="4000" dirty="0" err="1" smtClean="0">
              <a:latin typeface="Open Sans" panose="020B0606030504020204"/>
            </a:rPr>
            <a:t>pada</a:t>
          </a:r>
          <a:r>
            <a:rPr lang="en-MY" sz="4000" dirty="0" smtClean="0">
              <a:latin typeface="Open Sans" panose="020B0606030504020204"/>
            </a:rPr>
            <a:t> </a:t>
          </a:r>
          <a:r>
            <a:rPr lang="en-MY" sz="4000" dirty="0" err="1" smtClean="0">
              <a:latin typeface="Open Sans" panose="020B0606030504020204"/>
            </a:rPr>
            <a:t>syarikat</a:t>
          </a:r>
          <a:endParaRPr lang="en-GB" sz="4000" dirty="0">
            <a:latin typeface="Open Sans" panose="020B0606030504020204"/>
          </a:endParaRPr>
        </a:p>
      </dgm:t>
    </dgm:pt>
    <dgm:pt modelId="{86468853-A33C-4328-ACC8-DB823EB2108D}" type="parTrans" cxnId="{308189DE-877D-4A78-A9CB-2EF9D02574E0}">
      <dgm:prSet/>
      <dgm:spPr/>
      <dgm:t>
        <a:bodyPr/>
        <a:lstStyle/>
        <a:p>
          <a:endParaRPr lang="en-GB"/>
        </a:p>
      </dgm:t>
    </dgm:pt>
    <dgm:pt modelId="{B23CFE80-B13E-471C-89D4-46508E00C039}" type="sibTrans" cxnId="{308189DE-877D-4A78-A9CB-2EF9D02574E0}">
      <dgm:prSet/>
      <dgm:spPr/>
      <dgm:t>
        <a:bodyPr/>
        <a:lstStyle/>
        <a:p>
          <a:endParaRPr lang="en-GB"/>
        </a:p>
      </dgm:t>
    </dgm:pt>
    <dgm:pt modelId="{A06FB747-EFB4-43A7-9729-11E337F1C1E8}">
      <dgm:prSet phldrT="[Text]" custT="1"/>
      <dgm:spPr/>
      <dgm:t>
        <a:bodyPr/>
        <a:lstStyle/>
        <a:p>
          <a:pPr algn="l"/>
          <a:r>
            <a:rPr lang="en-MY" sz="4000" b="0" dirty="0" smtClean="0">
              <a:latin typeface="Open Sans" panose="020B0606030504020204"/>
            </a:rPr>
            <a:t>Syarikat </a:t>
          </a:r>
          <a:r>
            <a:rPr lang="en-MY" sz="4000" b="0" dirty="0" err="1" smtClean="0">
              <a:latin typeface="Open Sans" panose="020B0606030504020204"/>
            </a:rPr>
            <a:t>tidak</a:t>
          </a:r>
          <a:r>
            <a:rPr lang="en-MY" sz="4000" b="0" dirty="0" smtClean="0">
              <a:latin typeface="Open Sans" panose="020B0606030504020204"/>
            </a:rPr>
            <a:t> </a:t>
          </a:r>
          <a:r>
            <a:rPr lang="en-MY" sz="4000" b="0" dirty="0" err="1" smtClean="0">
              <a:latin typeface="Open Sans" panose="020B0606030504020204"/>
            </a:rPr>
            <a:t>akan</a:t>
          </a:r>
          <a:r>
            <a:rPr lang="en-MY" sz="4000" b="0" dirty="0" smtClean="0">
              <a:latin typeface="Open Sans" panose="020B0606030504020204"/>
            </a:rPr>
            <a:t> </a:t>
          </a:r>
          <a:r>
            <a:rPr lang="en-MY" sz="4000" b="0" dirty="0" err="1" smtClean="0">
              <a:latin typeface="Open Sans" panose="020B0606030504020204"/>
            </a:rPr>
            <a:t>dibubar</a:t>
          </a:r>
          <a:r>
            <a:rPr lang="en-MY" sz="4000" b="0" dirty="0" smtClean="0">
              <a:latin typeface="Open Sans" panose="020B0606030504020204"/>
            </a:rPr>
            <a:t> </a:t>
          </a:r>
          <a:r>
            <a:rPr lang="en-MY" sz="4000" b="0" dirty="0" err="1" smtClean="0">
              <a:latin typeface="Open Sans" panose="020B0606030504020204"/>
            </a:rPr>
            <a:t>hanya</a:t>
          </a:r>
          <a:r>
            <a:rPr lang="en-MY" sz="4000" b="0" dirty="0" smtClean="0">
              <a:latin typeface="Open Sans" panose="020B0606030504020204"/>
            </a:rPr>
            <a:t> </a:t>
          </a:r>
          <a:r>
            <a:rPr lang="en-MY" sz="4000" b="0" dirty="0" err="1" smtClean="0">
              <a:latin typeface="Open Sans" panose="020B0606030504020204"/>
            </a:rPr>
            <a:t>dengan</a:t>
          </a:r>
          <a:r>
            <a:rPr lang="en-MY" sz="4000" b="0" dirty="0" smtClean="0">
              <a:latin typeface="Open Sans" panose="020B0606030504020204"/>
            </a:rPr>
            <a:t> </a:t>
          </a:r>
          <a:r>
            <a:rPr lang="en-MY" sz="4000" b="0" dirty="0" err="1" smtClean="0">
              <a:latin typeface="Open Sans" panose="020B0606030504020204"/>
            </a:rPr>
            <a:t>kematian</a:t>
          </a:r>
          <a:r>
            <a:rPr lang="en-MY" sz="4000" b="0" dirty="0" smtClean="0">
              <a:latin typeface="Open Sans" panose="020B0606030504020204"/>
            </a:rPr>
            <a:t> </a:t>
          </a:r>
          <a:r>
            <a:rPr lang="en-MY" sz="4000" b="0" dirty="0" err="1" smtClean="0">
              <a:latin typeface="Open Sans" panose="020B0606030504020204"/>
            </a:rPr>
            <a:t>seorang</a:t>
          </a:r>
          <a:r>
            <a:rPr lang="en-MY" sz="4000" b="0" dirty="0" smtClean="0">
              <a:latin typeface="Open Sans" panose="020B0606030504020204"/>
            </a:rPr>
            <a:t> </a:t>
          </a:r>
          <a:r>
            <a:rPr lang="en-MY" sz="4000" b="0" dirty="0" err="1" smtClean="0">
              <a:latin typeface="Open Sans" panose="020B0606030504020204"/>
            </a:rPr>
            <a:t>pemegang</a:t>
          </a:r>
          <a:r>
            <a:rPr lang="en-MY" sz="4000" b="0" dirty="0" smtClean="0">
              <a:latin typeface="Open Sans" panose="020B0606030504020204"/>
            </a:rPr>
            <a:t> </a:t>
          </a:r>
          <a:r>
            <a:rPr lang="en-MY" sz="4000" b="0" dirty="0" err="1" smtClean="0">
              <a:latin typeface="Open Sans" panose="020B0606030504020204"/>
            </a:rPr>
            <a:t>saham</a:t>
          </a:r>
          <a:endParaRPr lang="en-GB" sz="4000" b="0" dirty="0">
            <a:latin typeface="Open Sans" panose="020B0606030504020204"/>
          </a:endParaRPr>
        </a:p>
      </dgm:t>
    </dgm:pt>
    <dgm:pt modelId="{CC175025-CE91-4DC9-B769-24B6004D9DF8}" type="parTrans" cxnId="{7AD36546-8227-4F5C-9084-42A90838F575}">
      <dgm:prSet/>
      <dgm:spPr/>
      <dgm:t>
        <a:bodyPr/>
        <a:lstStyle/>
        <a:p>
          <a:endParaRPr lang="en-GB"/>
        </a:p>
      </dgm:t>
    </dgm:pt>
    <dgm:pt modelId="{C5573C45-C23D-4167-85C8-02A99EA6CCD1}" type="sibTrans" cxnId="{7AD36546-8227-4F5C-9084-42A90838F575}">
      <dgm:prSet/>
      <dgm:spPr/>
      <dgm:t>
        <a:bodyPr/>
        <a:lstStyle/>
        <a:p>
          <a:endParaRPr lang="en-GB"/>
        </a:p>
      </dgm:t>
    </dgm:pt>
    <dgm:pt modelId="{DF84E112-D671-4DE7-8730-5B0CE8A9FFFD}">
      <dgm:prSet phldrT="[Text]" custT="1"/>
      <dgm:spPr/>
      <dgm:t>
        <a:bodyPr/>
        <a:lstStyle/>
        <a:p>
          <a:r>
            <a:rPr lang="en-MY" sz="4000" dirty="0" err="1" smtClean="0">
              <a:latin typeface="Open Sans" panose="020B0606030504020204"/>
            </a:rPr>
            <a:t>Mematuhi</a:t>
          </a:r>
          <a:r>
            <a:rPr lang="en-MY" sz="4000" dirty="0" smtClean="0">
              <a:latin typeface="Open Sans" panose="020B0606030504020204"/>
            </a:rPr>
            <a:t> </a:t>
          </a:r>
          <a:r>
            <a:rPr lang="en-MY" sz="4000" dirty="0" err="1" smtClean="0">
              <a:latin typeface="Open Sans" panose="020B0606030504020204"/>
            </a:rPr>
            <a:t>peraturan</a:t>
          </a:r>
          <a:r>
            <a:rPr lang="en-MY" sz="4000" dirty="0" smtClean="0">
              <a:latin typeface="Open Sans" panose="020B0606030504020204"/>
            </a:rPr>
            <a:t> </a:t>
          </a:r>
          <a:r>
            <a:rPr lang="en-MY" sz="4000" dirty="0" err="1" smtClean="0">
              <a:latin typeface="Open Sans" panose="020B0606030504020204"/>
            </a:rPr>
            <a:t>ditetapkan</a:t>
          </a:r>
          <a:r>
            <a:rPr lang="en-MY" sz="4000" dirty="0" smtClean="0">
              <a:latin typeface="Open Sans" panose="020B0606030504020204"/>
            </a:rPr>
            <a:t> </a:t>
          </a:r>
          <a:r>
            <a:rPr lang="en-MY" sz="4000" dirty="0" err="1" smtClean="0">
              <a:latin typeface="Open Sans" panose="020B0606030504020204"/>
            </a:rPr>
            <a:t>kerajaan</a:t>
          </a:r>
          <a:r>
            <a:rPr lang="en-MY" sz="4000" dirty="0" smtClean="0">
              <a:latin typeface="Open Sans" panose="020B0606030504020204"/>
            </a:rPr>
            <a:t> </a:t>
          </a:r>
          <a:r>
            <a:rPr lang="en-MY" sz="4000" dirty="0" err="1" smtClean="0">
              <a:latin typeface="Open Sans" panose="020B0606030504020204"/>
            </a:rPr>
            <a:t>apabila</a:t>
          </a:r>
          <a:r>
            <a:rPr lang="en-MY" sz="4000" dirty="0" smtClean="0">
              <a:latin typeface="Open Sans" panose="020B0606030504020204"/>
            </a:rPr>
            <a:t> </a:t>
          </a:r>
          <a:r>
            <a:rPr lang="en-MY" sz="4000" dirty="0" err="1" smtClean="0">
              <a:latin typeface="Open Sans" panose="020B0606030504020204"/>
            </a:rPr>
            <a:t>cukup</a:t>
          </a:r>
          <a:r>
            <a:rPr lang="en-MY" sz="4000" dirty="0" smtClean="0">
              <a:latin typeface="Open Sans" panose="020B0606030504020204"/>
            </a:rPr>
            <a:t> </a:t>
          </a:r>
          <a:r>
            <a:rPr lang="en-MY" sz="4000" dirty="0" err="1" smtClean="0">
              <a:latin typeface="Open Sans" panose="020B0606030504020204"/>
            </a:rPr>
            <a:t>syarat</a:t>
          </a:r>
          <a:r>
            <a:rPr lang="en-MY" sz="4000" dirty="0" smtClean="0">
              <a:latin typeface="Open Sans" panose="020B0606030504020204"/>
            </a:rPr>
            <a:t> </a:t>
          </a:r>
          <a:r>
            <a:rPr lang="en-MY" sz="4000" dirty="0" err="1" smtClean="0">
              <a:latin typeface="Open Sans" panose="020B0606030504020204"/>
            </a:rPr>
            <a:t>seperti</a:t>
          </a:r>
          <a:r>
            <a:rPr lang="en-MY" sz="4000" dirty="0" smtClean="0">
              <a:latin typeface="Open Sans" panose="020B0606030504020204"/>
            </a:rPr>
            <a:t> </a:t>
          </a:r>
          <a:r>
            <a:rPr lang="en-MY" sz="4000" dirty="0" err="1" smtClean="0">
              <a:latin typeface="Open Sans" panose="020B0606030504020204"/>
            </a:rPr>
            <a:t>mendaftar</a:t>
          </a:r>
          <a:r>
            <a:rPr lang="en-MY" sz="4000" dirty="0" smtClean="0">
              <a:latin typeface="Open Sans" panose="020B0606030504020204"/>
            </a:rPr>
            <a:t> GST</a:t>
          </a:r>
          <a:endParaRPr lang="en-GB" sz="4000" dirty="0">
            <a:latin typeface="Open Sans" panose="020B0606030504020204"/>
          </a:endParaRPr>
        </a:p>
      </dgm:t>
    </dgm:pt>
    <dgm:pt modelId="{1144B6E3-8A5A-43EB-9249-05D7E94D1623}" type="parTrans" cxnId="{7892E15F-94F6-4222-928B-15ED5CF9D98A}">
      <dgm:prSet/>
      <dgm:spPr/>
      <dgm:t>
        <a:bodyPr/>
        <a:lstStyle/>
        <a:p>
          <a:endParaRPr lang="en-GB"/>
        </a:p>
      </dgm:t>
    </dgm:pt>
    <dgm:pt modelId="{A0BCC5C9-F19A-4F82-8D42-914A49AA008B}" type="sibTrans" cxnId="{7892E15F-94F6-4222-928B-15ED5CF9D98A}">
      <dgm:prSet/>
      <dgm:spPr/>
      <dgm:t>
        <a:bodyPr/>
        <a:lstStyle/>
        <a:p>
          <a:endParaRPr lang="en-GB"/>
        </a:p>
      </dgm:t>
    </dgm:pt>
    <dgm:pt modelId="{D3A7797F-DEE3-4B9F-99C2-64086A4F6289}" type="pres">
      <dgm:prSet presAssocID="{3D252CF8-F766-476D-9724-B57089D266C2}" presName="layout" presStyleCnt="0">
        <dgm:presLayoutVars>
          <dgm:chMax/>
          <dgm:chPref/>
          <dgm:dir/>
          <dgm:resizeHandles/>
        </dgm:presLayoutVars>
      </dgm:prSet>
      <dgm:spPr/>
      <dgm:t>
        <a:bodyPr/>
        <a:lstStyle/>
        <a:p>
          <a:endParaRPr lang="en-GB"/>
        </a:p>
      </dgm:t>
    </dgm:pt>
    <dgm:pt modelId="{27E5AA18-0114-4193-BE35-42C8B137BF95}" type="pres">
      <dgm:prSet presAssocID="{46D8C79E-D0E0-412B-980E-7D9224F10F37}" presName="root" presStyleCnt="0">
        <dgm:presLayoutVars>
          <dgm:chMax/>
          <dgm:chPref/>
        </dgm:presLayoutVars>
      </dgm:prSet>
      <dgm:spPr/>
    </dgm:pt>
    <dgm:pt modelId="{E0DEF81A-3CC5-4501-B74F-5224E7A230C6}" type="pres">
      <dgm:prSet presAssocID="{46D8C79E-D0E0-412B-980E-7D9224F10F37}" presName="rootComposite" presStyleCnt="0">
        <dgm:presLayoutVars/>
      </dgm:prSet>
      <dgm:spPr/>
    </dgm:pt>
    <dgm:pt modelId="{43175FD8-739B-4AF5-9AC9-B91549BA616B}" type="pres">
      <dgm:prSet presAssocID="{46D8C79E-D0E0-412B-980E-7D9224F10F37}" presName="ParentAccent" presStyleLbl="alignNode1" presStyleIdx="0" presStyleCnt="2" custLinFactNeighborX="-95" custLinFactNeighborY="-85248"/>
      <dgm:spPr>
        <a:solidFill>
          <a:srgbClr val="FF0000"/>
        </a:solidFill>
        <a:ln>
          <a:noFill/>
        </a:ln>
      </dgm:spPr>
    </dgm:pt>
    <dgm:pt modelId="{B318CF4D-9E88-4498-AEF0-6E4CB7CD71DB}" type="pres">
      <dgm:prSet presAssocID="{46D8C79E-D0E0-412B-980E-7D9224F10F37}" presName="ParentSmallAccent" presStyleLbl="fgAcc1" presStyleIdx="0" presStyleCnt="2" custLinFactY="-36518" custLinFactNeighborX="3962" custLinFactNeighborY="-100000"/>
      <dgm:spPr>
        <a:solidFill>
          <a:srgbClr val="FF0000">
            <a:alpha val="90000"/>
          </a:srgbClr>
        </a:solidFill>
        <a:ln>
          <a:noFill/>
        </a:ln>
      </dgm:spPr>
    </dgm:pt>
    <dgm:pt modelId="{2DE712AE-305F-475C-A9EF-C95243E0B91B}" type="pres">
      <dgm:prSet presAssocID="{46D8C79E-D0E0-412B-980E-7D9224F10F37}" presName="Parent" presStyleLbl="revTx" presStyleIdx="0" presStyleCnt="11" custScaleX="85925" custScaleY="41239" custLinFactNeighborX="2461" custLinFactNeighborY="34677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9914120-82A2-4A46-BF11-B094A4D7DE73}" type="pres">
      <dgm:prSet presAssocID="{46D8C79E-D0E0-412B-980E-7D9224F10F37}" presName="childShape" presStyleCnt="0">
        <dgm:presLayoutVars>
          <dgm:chMax val="0"/>
          <dgm:chPref val="0"/>
        </dgm:presLayoutVars>
      </dgm:prSet>
      <dgm:spPr/>
    </dgm:pt>
    <dgm:pt modelId="{FE37A875-DDDB-4B3F-A573-A0E868F008DD}" type="pres">
      <dgm:prSet presAssocID="{64A596AA-B4CA-466F-8F28-75A8EB1C3CE4}" presName="childComposite" presStyleCnt="0">
        <dgm:presLayoutVars>
          <dgm:chMax val="0"/>
          <dgm:chPref val="0"/>
        </dgm:presLayoutVars>
      </dgm:prSet>
      <dgm:spPr/>
    </dgm:pt>
    <dgm:pt modelId="{C0B04A87-FF4A-4247-A968-4AF1FB614385}" type="pres">
      <dgm:prSet presAssocID="{64A596AA-B4CA-466F-8F28-75A8EB1C3CE4}" presName="ChildAccent" presStyleLbl="solidFgAcc1" presStyleIdx="0" presStyleCnt="9" custLinFactY="-57525" custLinFactNeighborX="-1288" custLinFactNeighborY="-100000"/>
      <dgm:spPr>
        <a:solidFill>
          <a:srgbClr val="FAA0A0"/>
        </a:solidFill>
        <a:ln>
          <a:noFill/>
        </a:ln>
      </dgm:spPr>
    </dgm:pt>
    <dgm:pt modelId="{3477C254-03E9-4D5C-90C3-D3A360619123}" type="pres">
      <dgm:prSet presAssocID="{64A596AA-B4CA-466F-8F28-75A8EB1C3CE4}" presName="Child" presStyleLbl="revTx" presStyleIdx="1" presStyleCnt="11" custLinFactNeighborX="-1601" custLinFactNeighborY="-6757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65A3C56-0D30-4645-AEEA-3E6EF4B7AA8E}" type="pres">
      <dgm:prSet presAssocID="{FACAE15F-E2AF-4BD8-A67D-CD840BE6BF88}" presName="childComposite" presStyleCnt="0">
        <dgm:presLayoutVars>
          <dgm:chMax val="0"/>
          <dgm:chPref val="0"/>
        </dgm:presLayoutVars>
      </dgm:prSet>
      <dgm:spPr/>
    </dgm:pt>
    <dgm:pt modelId="{C5F37B28-030D-4A2C-8B9D-2BFF03501C01}" type="pres">
      <dgm:prSet presAssocID="{FACAE15F-E2AF-4BD8-A67D-CD840BE6BF88}" presName="ChildAccent" presStyleLbl="solidFgAcc1" presStyleIdx="1" presStyleCnt="9" custLinFactY="-40067" custLinFactNeighborX="-1498" custLinFactNeighborY="-100000"/>
      <dgm:spPr>
        <a:solidFill>
          <a:srgbClr val="FAA0A0"/>
        </a:solidFill>
        <a:ln>
          <a:noFill/>
        </a:ln>
      </dgm:spPr>
    </dgm:pt>
    <dgm:pt modelId="{F5BE7BD5-DAC9-4B77-880F-A13141F810DE}" type="pres">
      <dgm:prSet presAssocID="{FACAE15F-E2AF-4BD8-A67D-CD840BE6BF88}" presName="Child" presStyleLbl="revTx" presStyleIdx="2" presStyleCnt="11" custScaleY="82784" custLinFactNeighborX="-1601" custLinFactNeighborY="-6082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AC5BE06-2E25-45BC-8383-2C12B7B8D1A2}" type="pres">
      <dgm:prSet presAssocID="{F3E2A576-9C16-4B9E-B07C-B18FB6B626CE}" presName="childComposite" presStyleCnt="0">
        <dgm:presLayoutVars>
          <dgm:chMax val="0"/>
          <dgm:chPref val="0"/>
        </dgm:presLayoutVars>
      </dgm:prSet>
      <dgm:spPr/>
    </dgm:pt>
    <dgm:pt modelId="{4312CCCC-B3BD-46F1-A374-AB66AFFDCF92}" type="pres">
      <dgm:prSet presAssocID="{F3E2A576-9C16-4B9E-B07C-B18FB6B626CE}" presName="ChildAccent" presStyleLbl="solidFgAcc1" presStyleIdx="2" presStyleCnt="9" custLinFactY="-52283" custLinFactNeighborX="-1498" custLinFactNeighborY="-100000"/>
      <dgm:spPr>
        <a:solidFill>
          <a:srgbClr val="FAA0A0"/>
        </a:solidFill>
        <a:ln>
          <a:noFill/>
        </a:ln>
      </dgm:spPr>
    </dgm:pt>
    <dgm:pt modelId="{13C02913-156B-4F22-BD11-A53903CEBA44}" type="pres">
      <dgm:prSet presAssocID="{F3E2A576-9C16-4B9E-B07C-B18FB6B626CE}" presName="Child" presStyleLbl="revTx" presStyleIdx="3" presStyleCnt="11" custLinFactNeighborX="-1601" custLinFactNeighborY="-6533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46A3A4E-80EA-4462-B3F3-F89615EA8886}" type="pres">
      <dgm:prSet presAssocID="{6E70A8BC-4573-4964-8C9E-5CC815A1DABB}" presName="childComposite" presStyleCnt="0">
        <dgm:presLayoutVars>
          <dgm:chMax val="0"/>
          <dgm:chPref val="0"/>
        </dgm:presLayoutVars>
      </dgm:prSet>
      <dgm:spPr/>
    </dgm:pt>
    <dgm:pt modelId="{89E5FCDD-C8C9-4D91-86C5-8D5092323ECC}" type="pres">
      <dgm:prSet presAssocID="{6E70A8BC-4573-4964-8C9E-5CC815A1DABB}" presName="ChildAccent" presStyleLbl="solidFgAcc1" presStyleIdx="3" presStyleCnt="9" custLinFactY="-78543" custLinFactNeighborX="-1498" custLinFactNeighborY="-100000"/>
      <dgm:spPr>
        <a:solidFill>
          <a:srgbClr val="FAA0A0"/>
        </a:solidFill>
        <a:ln>
          <a:noFill/>
        </a:ln>
      </dgm:spPr>
    </dgm:pt>
    <dgm:pt modelId="{3107611D-E898-451D-87A2-4C0C61B02D42}" type="pres">
      <dgm:prSet presAssocID="{6E70A8BC-4573-4964-8C9E-5CC815A1DABB}" presName="Child" presStyleLbl="revTx" presStyleIdx="4" presStyleCnt="11" custLinFactNeighborX="-1601" custLinFactNeighborY="-6082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F6B3220-02A2-4948-A1EA-D58C5B42D872}" type="pres">
      <dgm:prSet presAssocID="{A06FB747-EFB4-43A7-9729-11E337F1C1E8}" presName="childComposite" presStyleCnt="0">
        <dgm:presLayoutVars>
          <dgm:chMax val="0"/>
          <dgm:chPref val="0"/>
        </dgm:presLayoutVars>
      </dgm:prSet>
      <dgm:spPr/>
    </dgm:pt>
    <dgm:pt modelId="{1EE9319D-6EB6-4248-BCB6-B816638873AB}" type="pres">
      <dgm:prSet presAssocID="{A06FB747-EFB4-43A7-9729-11E337F1C1E8}" presName="ChildAccent" presStyleLbl="solidFgAcc1" presStyleIdx="4" presStyleCnt="9" custLinFactY="-42019" custLinFactNeighborX="-1498" custLinFactNeighborY="-100000"/>
      <dgm:spPr>
        <a:solidFill>
          <a:srgbClr val="FAA0A0"/>
        </a:solidFill>
        <a:ln>
          <a:noFill/>
        </a:ln>
      </dgm:spPr>
    </dgm:pt>
    <dgm:pt modelId="{61C6546D-6EE0-4BBD-AB40-5B7408C1B26B}" type="pres">
      <dgm:prSet presAssocID="{A06FB747-EFB4-43A7-9729-11E337F1C1E8}" presName="Child" presStyleLbl="revTx" presStyleIdx="5" presStyleCnt="11" custLinFactNeighborX="-1601" custLinFactNeighborY="-4476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5B841C6-567B-4608-9911-F91233956952}" type="pres">
      <dgm:prSet presAssocID="{F8FC3F74-90BC-4784-B7DF-F09F99A41A4F}" presName="root" presStyleCnt="0">
        <dgm:presLayoutVars>
          <dgm:chMax/>
          <dgm:chPref/>
        </dgm:presLayoutVars>
      </dgm:prSet>
      <dgm:spPr/>
    </dgm:pt>
    <dgm:pt modelId="{30E7C194-DB0A-457C-9BF9-35DCE508906A}" type="pres">
      <dgm:prSet presAssocID="{F8FC3F74-90BC-4784-B7DF-F09F99A41A4F}" presName="rootComposite" presStyleCnt="0">
        <dgm:presLayoutVars/>
      </dgm:prSet>
      <dgm:spPr/>
    </dgm:pt>
    <dgm:pt modelId="{3A4CD66C-A006-49F4-BF98-42C50771D928}" type="pres">
      <dgm:prSet presAssocID="{F8FC3F74-90BC-4784-B7DF-F09F99A41A4F}" presName="ParentAccent" presStyleLbl="alignNode1" presStyleIdx="1" presStyleCnt="2" custLinFactNeighborX="-171" custLinFactNeighborY="-98363"/>
      <dgm:spPr>
        <a:solidFill>
          <a:schemeClr val="tx2">
            <a:lumMod val="60000"/>
            <a:lumOff val="40000"/>
          </a:schemeClr>
        </a:solidFill>
      </dgm:spPr>
    </dgm:pt>
    <dgm:pt modelId="{8990F46A-52E7-4DFD-9C82-6B78A076C0ED}" type="pres">
      <dgm:prSet presAssocID="{F8FC3F74-90BC-4784-B7DF-F09F99A41A4F}" presName="ParentSmallAccent" presStyleLbl="fgAcc1" presStyleIdx="1" presStyleCnt="2" custLinFactY="-57521" custLinFactNeighborX="702" custLinFactNeighborY="-100000"/>
      <dgm:spPr>
        <a:solidFill>
          <a:schemeClr val="tx2">
            <a:lumMod val="60000"/>
            <a:lumOff val="40000"/>
            <a:alpha val="90000"/>
          </a:schemeClr>
        </a:solidFill>
        <a:ln>
          <a:noFill/>
        </a:ln>
      </dgm:spPr>
    </dgm:pt>
    <dgm:pt modelId="{5A6D0F74-6B27-4715-ABF9-D0C7A03C43DA}" type="pres">
      <dgm:prSet presAssocID="{F8FC3F74-90BC-4784-B7DF-F09F99A41A4F}" presName="Parent" presStyleLbl="revTx" presStyleIdx="6" presStyleCnt="11" custScaleX="64804" custScaleY="54933" custLinFactNeighborX="-3376" custLinFactNeighborY="27377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0039AF5-C67B-4959-8F2F-924B7B0D496E}" type="pres">
      <dgm:prSet presAssocID="{F8FC3F74-90BC-4784-B7DF-F09F99A41A4F}" presName="childShape" presStyleCnt="0">
        <dgm:presLayoutVars>
          <dgm:chMax val="0"/>
          <dgm:chPref val="0"/>
        </dgm:presLayoutVars>
      </dgm:prSet>
      <dgm:spPr/>
    </dgm:pt>
    <dgm:pt modelId="{471EB283-E481-4AE0-9787-CBCF2CDD8747}" type="pres">
      <dgm:prSet presAssocID="{9F70958C-E7FF-4C5F-934E-491EE474F993}" presName="childComposite" presStyleCnt="0">
        <dgm:presLayoutVars>
          <dgm:chMax val="0"/>
          <dgm:chPref val="0"/>
        </dgm:presLayoutVars>
      </dgm:prSet>
      <dgm:spPr/>
    </dgm:pt>
    <dgm:pt modelId="{01791601-BDBD-4DFA-801B-519F853BCEB8}" type="pres">
      <dgm:prSet presAssocID="{9F70958C-E7FF-4C5F-934E-491EE474F993}" presName="ChildAccent" presStyleLbl="solidFgAcc1" presStyleIdx="5" presStyleCnt="9" custLinFactY="-71388" custLinFactNeighborX="5343" custLinFactNeighborY="-100000"/>
      <dgm:spPr>
        <a:solidFill>
          <a:schemeClr val="tx2">
            <a:lumMod val="40000"/>
            <a:lumOff val="60000"/>
          </a:schemeClr>
        </a:solidFill>
        <a:ln>
          <a:noFill/>
        </a:ln>
      </dgm:spPr>
    </dgm:pt>
    <dgm:pt modelId="{38BE78B4-82CA-4E40-9375-806C050796D6}" type="pres">
      <dgm:prSet presAssocID="{9F70958C-E7FF-4C5F-934E-491EE474F993}" presName="Child" presStyleLbl="revTx" presStyleIdx="7" presStyleCnt="11" custScaleY="84687" custLinFactNeighborX="699" custLinFactNeighborY="-7354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630E335-B718-498A-83F7-E69446F46F53}" type="pres">
      <dgm:prSet presAssocID="{FE921553-1ACF-4BCF-9A56-60E27740DD30}" presName="childComposite" presStyleCnt="0">
        <dgm:presLayoutVars>
          <dgm:chMax val="0"/>
          <dgm:chPref val="0"/>
        </dgm:presLayoutVars>
      </dgm:prSet>
      <dgm:spPr/>
    </dgm:pt>
    <dgm:pt modelId="{2E3CA4C6-9775-48A4-8887-01C19E72D1CC}" type="pres">
      <dgm:prSet presAssocID="{FE921553-1ACF-4BCF-9A56-60E27740DD30}" presName="ChildAccent" presStyleLbl="solidFgAcc1" presStyleIdx="6" presStyleCnt="9" custLinFactY="-57861" custLinFactNeighborX="45" custLinFactNeighborY="-100000"/>
      <dgm:spPr>
        <a:solidFill>
          <a:schemeClr val="tx2">
            <a:lumMod val="40000"/>
            <a:lumOff val="60000"/>
          </a:schemeClr>
        </a:solidFill>
        <a:ln>
          <a:noFill/>
        </a:ln>
      </dgm:spPr>
    </dgm:pt>
    <dgm:pt modelId="{2F360FBD-8F76-4074-94D8-31469A840FBA}" type="pres">
      <dgm:prSet presAssocID="{FE921553-1ACF-4BCF-9A56-60E27740DD30}" presName="Child" presStyleLbl="revTx" presStyleIdx="8" presStyleCnt="11" custLinFactNeighborX="699" custLinFactNeighborY="-6796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7D74220-2C32-473B-B492-5F76FAF2E3DB}" type="pres">
      <dgm:prSet presAssocID="{23BF3EF2-A951-4EFC-8A42-128B11F84551}" presName="childComposite" presStyleCnt="0">
        <dgm:presLayoutVars>
          <dgm:chMax val="0"/>
          <dgm:chPref val="0"/>
        </dgm:presLayoutVars>
      </dgm:prSet>
      <dgm:spPr/>
    </dgm:pt>
    <dgm:pt modelId="{95E2F875-8768-4C17-B666-1101A9DD1D0D}" type="pres">
      <dgm:prSet presAssocID="{23BF3EF2-A951-4EFC-8A42-128B11F84551}" presName="ChildAccent" presStyleLbl="solidFgAcc1" presStyleIdx="7" presStyleCnt="9" custLinFactY="-63201" custLinFactNeighborX="5297" custLinFactNeighborY="-100000"/>
      <dgm:spPr>
        <a:solidFill>
          <a:schemeClr val="tx2">
            <a:lumMod val="40000"/>
            <a:lumOff val="60000"/>
          </a:schemeClr>
        </a:solidFill>
        <a:ln>
          <a:noFill/>
        </a:ln>
      </dgm:spPr>
    </dgm:pt>
    <dgm:pt modelId="{5CCDA115-72C0-4167-A017-99C68998880B}" type="pres">
      <dgm:prSet presAssocID="{23BF3EF2-A951-4EFC-8A42-128B11F84551}" presName="Child" presStyleLbl="revTx" presStyleIdx="9" presStyleCnt="11" custLinFactNeighborX="699" custLinFactNeighborY="-6763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A28DE5E-4DF2-49EE-9AB3-58E97DC24AE3}" type="pres">
      <dgm:prSet presAssocID="{DF84E112-D671-4DE7-8730-5B0CE8A9FFFD}" presName="childComposite" presStyleCnt="0">
        <dgm:presLayoutVars>
          <dgm:chMax val="0"/>
          <dgm:chPref val="0"/>
        </dgm:presLayoutVars>
      </dgm:prSet>
      <dgm:spPr/>
    </dgm:pt>
    <dgm:pt modelId="{63A4CA2C-AD3A-4D0D-98B6-ED8FA1DAC150}" type="pres">
      <dgm:prSet presAssocID="{DF84E112-D671-4DE7-8730-5B0CE8A9FFFD}" presName="ChildAccent" presStyleLbl="solidFgAcc1" presStyleIdx="8" presStyleCnt="9" custLinFactY="-80117" custLinFactNeighborX="5409" custLinFactNeighborY="-100000"/>
      <dgm:spPr>
        <a:solidFill>
          <a:schemeClr val="tx2">
            <a:lumMod val="40000"/>
            <a:lumOff val="60000"/>
          </a:schemeClr>
        </a:solidFill>
        <a:ln>
          <a:noFill/>
        </a:ln>
      </dgm:spPr>
    </dgm:pt>
    <dgm:pt modelId="{A09AB12F-8859-44AA-8CFB-A0AA295DDF83}" type="pres">
      <dgm:prSet presAssocID="{DF84E112-D671-4DE7-8730-5B0CE8A9FFFD}" presName="Child" presStyleLbl="revTx" presStyleIdx="10" presStyleCnt="11" custLinFactNeighborX="118" custLinFactNeighborY="-5433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9EBE4F4D-F9A9-48C9-993A-4B4B0EFDCC8F}" type="presOf" srcId="{46D8C79E-D0E0-412B-980E-7D9224F10F37}" destId="{2DE712AE-305F-475C-A9EF-C95243E0B91B}" srcOrd="0" destOrd="0" presId="urn:microsoft.com/office/officeart/2008/layout/SquareAccentList"/>
    <dgm:cxn modelId="{596CC13E-7F7A-4A4A-B140-FF29632343AD}" srcId="{F8FC3F74-90BC-4784-B7DF-F09F99A41A4F}" destId="{23BF3EF2-A951-4EFC-8A42-128B11F84551}" srcOrd="2" destOrd="0" parTransId="{E58026B6-35DB-43EC-B533-C895011ED2FE}" sibTransId="{72376FDB-0595-46C0-BC88-DE4C37D89BBE}"/>
    <dgm:cxn modelId="{2DEB3E82-6F68-4C55-A355-29980D29B46C}" type="presOf" srcId="{23BF3EF2-A951-4EFC-8A42-128B11F84551}" destId="{5CCDA115-72C0-4167-A017-99C68998880B}" srcOrd="0" destOrd="0" presId="urn:microsoft.com/office/officeart/2008/layout/SquareAccentList"/>
    <dgm:cxn modelId="{71AF8A81-7B1E-4221-97CB-5CC99F92756A}" type="presOf" srcId="{9F70958C-E7FF-4C5F-934E-491EE474F993}" destId="{38BE78B4-82CA-4E40-9375-806C050796D6}" srcOrd="0" destOrd="0" presId="urn:microsoft.com/office/officeart/2008/layout/SquareAccentList"/>
    <dgm:cxn modelId="{245D6D00-91B6-4FE3-8998-BE7ED81D8ACE}" srcId="{46D8C79E-D0E0-412B-980E-7D9224F10F37}" destId="{FACAE15F-E2AF-4BD8-A67D-CD840BE6BF88}" srcOrd="1" destOrd="0" parTransId="{BD3E7578-F342-4CD2-826B-F55514FA5026}" sibTransId="{9787FE2F-4ACB-4A69-A344-98BB06BAE904}"/>
    <dgm:cxn modelId="{5E6CDCC9-57E0-42DB-9B19-A3D260B9C483}" srcId="{F8FC3F74-90BC-4784-B7DF-F09F99A41A4F}" destId="{FE921553-1ACF-4BCF-9A56-60E27740DD30}" srcOrd="1" destOrd="0" parTransId="{5467ADA5-F8C5-465D-94FF-8B4A1821219A}" sibTransId="{5993E21A-4808-4A0B-8E89-C70027EFB936}"/>
    <dgm:cxn modelId="{3CE183B6-6F24-4F23-8F31-306194D4D7EF}" srcId="{46D8C79E-D0E0-412B-980E-7D9224F10F37}" destId="{64A596AA-B4CA-466F-8F28-75A8EB1C3CE4}" srcOrd="0" destOrd="0" parTransId="{7490FB61-6510-4FB7-868F-7949A84724FD}" sibTransId="{FBBCA2BD-18BA-4254-A9F5-1F329A464F40}"/>
    <dgm:cxn modelId="{37705A14-5756-4E41-81A8-B81602354A3F}" type="presOf" srcId="{FACAE15F-E2AF-4BD8-A67D-CD840BE6BF88}" destId="{F5BE7BD5-DAC9-4B77-880F-A13141F810DE}" srcOrd="0" destOrd="0" presId="urn:microsoft.com/office/officeart/2008/layout/SquareAccentList"/>
    <dgm:cxn modelId="{B5E3DBAA-552C-4855-93CD-7E86D6AC3111}" type="presOf" srcId="{DF84E112-D671-4DE7-8730-5B0CE8A9FFFD}" destId="{A09AB12F-8859-44AA-8CFB-A0AA295DDF83}" srcOrd="0" destOrd="0" presId="urn:microsoft.com/office/officeart/2008/layout/SquareAccentList"/>
    <dgm:cxn modelId="{48252CB0-4A87-4C2F-AEE0-AE06B26264D3}" type="presOf" srcId="{64A596AA-B4CA-466F-8F28-75A8EB1C3CE4}" destId="{3477C254-03E9-4D5C-90C3-D3A360619123}" srcOrd="0" destOrd="0" presId="urn:microsoft.com/office/officeart/2008/layout/SquareAccentList"/>
    <dgm:cxn modelId="{510E562F-2B44-4F0D-818A-C3B21A1B6D55}" srcId="{46D8C79E-D0E0-412B-980E-7D9224F10F37}" destId="{F3E2A576-9C16-4B9E-B07C-B18FB6B626CE}" srcOrd="2" destOrd="0" parTransId="{DC6F6EB2-61B8-403A-9739-CC065C7ABCB9}" sibTransId="{7CE3C4CD-D901-4BB1-A9B0-3BD17C6A22AF}"/>
    <dgm:cxn modelId="{812D0EC5-ADDA-45BE-B2B8-2431201EE44D}" type="presOf" srcId="{A06FB747-EFB4-43A7-9729-11E337F1C1E8}" destId="{61C6546D-6EE0-4BBD-AB40-5B7408C1B26B}" srcOrd="0" destOrd="0" presId="urn:microsoft.com/office/officeart/2008/layout/SquareAccentList"/>
    <dgm:cxn modelId="{68425A5F-87F8-415A-8C12-8944D9734689}" type="presOf" srcId="{3D252CF8-F766-476D-9724-B57089D266C2}" destId="{D3A7797F-DEE3-4B9F-99C2-64086A4F6289}" srcOrd="0" destOrd="0" presId="urn:microsoft.com/office/officeart/2008/layout/SquareAccentList"/>
    <dgm:cxn modelId="{4FC7A1E2-7359-4884-851D-9397C0343B80}" srcId="{F8FC3F74-90BC-4784-B7DF-F09F99A41A4F}" destId="{9F70958C-E7FF-4C5F-934E-491EE474F993}" srcOrd="0" destOrd="0" parTransId="{3140A6E8-E27C-456D-894C-840F7A9E4385}" sibTransId="{BADB5E9B-3D89-4CA0-819C-A92364FDA865}"/>
    <dgm:cxn modelId="{6AD40A4B-B01E-4D7A-8B5E-E2DA5A6856BC}" srcId="{3D252CF8-F766-476D-9724-B57089D266C2}" destId="{F8FC3F74-90BC-4784-B7DF-F09F99A41A4F}" srcOrd="1" destOrd="0" parTransId="{FD201837-3DEF-447F-BE43-C0A82520E83F}" sibTransId="{53E43CC8-DEDD-483C-9A6B-BAC75BFB25B8}"/>
    <dgm:cxn modelId="{EFB4F13F-E5D7-4A07-9E18-E011E2CE9035}" srcId="{3D252CF8-F766-476D-9724-B57089D266C2}" destId="{46D8C79E-D0E0-412B-980E-7D9224F10F37}" srcOrd="0" destOrd="0" parTransId="{083F184A-3112-4F7E-9975-CCB0F1341239}" sibTransId="{14FB9292-7EB0-49BE-8039-23C04F7F4CB2}"/>
    <dgm:cxn modelId="{7AD36546-8227-4F5C-9084-42A90838F575}" srcId="{46D8C79E-D0E0-412B-980E-7D9224F10F37}" destId="{A06FB747-EFB4-43A7-9729-11E337F1C1E8}" srcOrd="4" destOrd="0" parTransId="{CC175025-CE91-4DC9-B769-24B6004D9DF8}" sibTransId="{C5573C45-C23D-4167-85C8-02A99EA6CCD1}"/>
    <dgm:cxn modelId="{D4435CD6-E5DE-4216-93B3-469BDF7A7AF3}" type="presOf" srcId="{FE921553-1ACF-4BCF-9A56-60E27740DD30}" destId="{2F360FBD-8F76-4074-94D8-31469A840FBA}" srcOrd="0" destOrd="0" presId="urn:microsoft.com/office/officeart/2008/layout/SquareAccentList"/>
    <dgm:cxn modelId="{308189DE-877D-4A78-A9CB-2EF9D02574E0}" srcId="{46D8C79E-D0E0-412B-980E-7D9224F10F37}" destId="{6E70A8BC-4573-4964-8C9E-5CC815A1DABB}" srcOrd="3" destOrd="0" parTransId="{86468853-A33C-4328-ACC8-DB823EB2108D}" sibTransId="{B23CFE80-B13E-471C-89D4-46508E00C039}"/>
    <dgm:cxn modelId="{7892E15F-94F6-4222-928B-15ED5CF9D98A}" srcId="{F8FC3F74-90BC-4784-B7DF-F09F99A41A4F}" destId="{DF84E112-D671-4DE7-8730-5B0CE8A9FFFD}" srcOrd="3" destOrd="0" parTransId="{1144B6E3-8A5A-43EB-9249-05D7E94D1623}" sibTransId="{A0BCC5C9-F19A-4F82-8D42-914A49AA008B}"/>
    <dgm:cxn modelId="{BE146A6E-55DB-45ED-84CA-05E0683F9DFF}" type="presOf" srcId="{6E70A8BC-4573-4964-8C9E-5CC815A1DABB}" destId="{3107611D-E898-451D-87A2-4C0C61B02D42}" srcOrd="0" destOrd="0" presId="urn:microsoft.com/office/officeart/2008/layout/SquareAccentList"/>
    <dgm:cxn modelId="{71EA19B5-A2CC-4FEA-AE45-D3DAF0508825}" type="presOf" srcId="{F3E2A576-9C16-4B9E-B07C-B18FB6B626CE}" destId="{13C02913-156B-4F22-BD11-A53903CEBA44}" srcOrd="0" destOrd="0" presId="urn:microsoft.com/office/officeart/2008/layout/SquareAccentList"/>
    <dgm:cxn modelId="{9A9E14EE-6E26-4120-9B61-C07B69745F9D}" type="presOf" srcId="{F8FC3F74-90BC-4784-B7DF-F09F99A41A4F}" destId="{5A6D0F74-6B27-4715-ABF9-D0C7A03C43DA}" srcOrd="0" destOrd="0" presId="urn:microsoft.com/office/officeart/2008/layout/SquareAccentList"/>
    <dgm:cxn modelId="{047CD1CA-DC4A-42F3-9039-5DDB119E9DCC}" type="presParOf" srcId="{D3A7797F-DEE3-4B9F-99C2-64086A4F6289}" destId="{27E5AA18-0114-4193-BE35-42C8B137BF95}" srcOrd="0" destOrd="0" presId="urn:microsoft.com/office/officeart/2008/layout/SquareAccentList"/>
    <dgm:cxn modelId="{E038324C-AA83-4BE3-8DFC-8C041E6F034B}" type="presParOf" srcId="{27E5AA18-0114-4193-BE35-42C8B137BF95}" destId="{E0DEF81A-3CC5-4501-B74F-5224E7A230C6}" srcOrd="0" destOrd="0" presId="urn:microsoft.com/office/officeart/2008/layout/SquareAccentList"/>
    <dgm:cxn modelId="{32A7DDA8-05BD-4CC4-A2EA-A95FDE502EB8}" type="presParOf" srcId="{E0DEF81A-3CC5-4501-B74F-5224E7A230C6}" destId="{43175FD8-739B-4AF5-9AC9-B91549BA616B}" srcOrd="0" destOrd="0" presId="urn:microsoft.com/office/officeart/2008/layout/SquareAccentList"/>
    <dgm:cxn modelId="{FBD0E17C-85F8-4CBA-BDA8-9BD10BFE5FAC}" type="presParOf" srcId="{E0DEF81A-3CC5-4501-B74F-5224E7A230C6}" destId="{B318CF4D-9E88-4498-AEF0-6E4CB7CD71DB}" srcOrd="1" destOrd="0" presId="urn:microsoft.com/office/officeart/2008/layout/SquareAccentList"/>
    <dgm:cxn modelId="{1390368C-3067-4635-A643-63DBD3B48268}" type="presParOf" srcId="{E0DEF81A-3CC5-4501-B74F-5224E7A230C6}" destId="{2DE712AE-305F-475C-A9EF-C95243E0B91B}" srcOrd="2" destOrd="0" presId="urn:microsoft.com/office/officeart/2008/layout/SquareAccentList"/>
    <dgm:cxn modelId="{D2A7CF60-D589-4831-A67C-EF7350F39910}" type="presParOf" srcId="{27E5AA18-0114-4193-BE35-42C8B137BF95}" destId="{A9914120-82A2-4A46-BF11-B094A4D7DE73}" srcOrd="1" destOrd="0" presId="urn:microsoft.com/office/officeart/2008/layout/SquareAccentList"/>
    <dgm:cxn modelId="{29B5F5B4-58A2-4DE8-B5C4-3A94A8A4A29C}" type="presParOf" srcId="{A9914120-82A2-4A46-BF11-B094A4D7DE73}" destId="{FE37A875-DDDB-4B3F-A573-A0E868F008DD}" srcOrd="0" destOrd="0" presId="urn:microsoft.com/office/officeart/2008/layout/SquareAccentList"/>
    <dgm:cxn modelId="{53F11DB0-4B9E-4D82-BB65-CCEFCD0ED5CE}" type="presParOf" srcId="{FE37A875-DDDB-4B3F-A573-A0E868F008DD}" destId="{C0B04A87-FF4A-4247-A968-4AF1FB614385}" srcOrd="0" destOrd="0" presId="urn:microsoft.com/office/officeart/2008/layout/SquareAccentList"/>
    <dgm:cxn modelId="{C70EE2C9-729B-4B66-9834-761AEF9ED6DC}" type="presParOf" srcId="{FE37A875-DDDB-4B3F-A573-A0E868F008DD}" destId="{3477C254-03E9-4D5C-90C3-D3A360619123}" srcOrd="1" destOrd="0" presId="urn:microsoft.com/office/officeart/2008/layout/SquareAccentList"/>
    <dgm:cxn modelId="{720F83D8-5C10-41C9-B731-930D46C94CC3}" type="presParOf" srcId="{A9914120-82A2-4A46-BF11-B094A4D7DE73}" destId="{265A3C56-0D30-4645-AEEA-3E6EF4B7AA8E}" srcOrd="1" destOrd="0" presId="urn:microsoft.com/office/officeart/2008/layout/SquareAccentList"/>
    <dgm:cxn modelId="{39BEEA3A-6D6B-4192-8830-871FE6491A46}" type="presParOf" srcId="{265A3C56-0D30-4645-AEEA-3E6EF4B7AA8E}" destId="{C5F37B28-030D-4A2C-8B9D-2BFF03501C01}" srcOrd="0" destOrd="0" presId="urn:microsoft.com/office/officeart/2008/layout/SquareAccentList"/>
    <dgm:cxn modelId="{2E2A32A8-1579-4FB7-A24C-D8CF136D2CEB}" type="presParOf" srcId="{265A3C56-0D30-4645-AEEA-3E6EF4B7AA8E}" destId="{F5BE7BD5-DAC9-4B77-880F-A13141F810DE}" srcOrd="1" destOrd="0" presId="urn:microsoft.com/office/officeart/2008/layout/SquareAccentList"/>
    <dgm:cxn modelId="{04FEF207-958E-4947-819A-5731A453F006}" type="presParOf" srcId="{A9914120-82A2-4A46-BF11-B094A4D7DE73}" destId="{1AC5BE06-2E25-45BC-8383-2C12B7B8D1A2}" srcOrd="2" destOrd="0" presId="urn:microsoft.com/office/officeart/2008/layout/SquareAccentList"/>
    <dgm:cxn modelId="{A07668FA-5746-40F4-BAE0-2C2A23A101E3}" type="presParOf" srcId="{1AC5BE06-2E25-45BC-8383-2C12B7B8D1A2}" destId="{4312CCCC-B3BD-46F1-A374-AB66AFFDCF92}" srcOrd="0" destOrd="0" presId="urn:microsoft.com/office/officeart/2008/layout/SquareAccentList"/>
    <dgm:cxn modelId="{8214EA9D-B438-4A7B-B624-52A66CBE5C24}" type="presParOf" srcId="{1AC5BE06-2E25-45BC-8383-2C12B7B8D1A2}" destId="{13C02913-156B-4F22-BD11-A53903CEBA44}" srcOrd="1" destOrd="0" presId="urn:microsoft.com/office/officeart/2008/layout/SquareAccentList"/>
    <dgm:cxn modelId="{018474CB-22E0-4FF2-83E6-0D5F5F2FF648}" type="presParOf" srcId="{A9914120-82A2-4A46-BF11-B094A4D7DE73}" destId="{D46A3A4E-80EA-4462-B3F3-F89615EA8886}" srcOrd="3" destOrd="0" presId="urn:microsoft.com/office/officeart/2008/layout/SquareAccentList"/>
    <dgm:cxn modelId="{02DD95AD-856D-407C-8E1E-6E2A12B9901D}" type="presParOf" srcId="{D46A3A4E-80EA-4462-B3F3-F89615EA8886}" destId="{89E5FCDD-C8C9-4D91-86C5-8D5092323ECC}" srcOrd="0" destOrd="0" presId="urn:microsoft.com/office/officeart/2008/layout/SquareAccentList"/>
    <dgm:cxn modelId="{6F8FB4E5-6C83-4558-8F3F-B22DA3C8F4BC}" type="presParOf" srcId="{D46A3A4E-80EA-4462-B3F3-F89615EA8886}" destId="{3107611D-E898-451D-87A2-4C0C61B02D42}" srcOrd="1" destOrd="0" presId="urn:microsoft.com/office/officeart/2008/layout/SquareAccentList"/>
    <dgm:cxn modelId="{EE4D0890-2493-4DBD-9D6D-0A5FF78927E6}" type="presParOf" srcId="{A9914120-82A2-4A46-BF11-B094A4D7DE73}" destId="{BF6B3220-02A2-4948-A1EA-D58C5B42D872}" srcOrd="4" destOrd="0" presId="urn:microsoft.com/office/officeart/2008/layout/SquareAccentList"/>
    <dgm:cxn modelId="{10C3B437-8494-4094-9070-99F60141A260}" type="presParOf" srcId="{BF6B3220-02A2-4948-A1EA-D58C5B42D872}" destId="{1EE9319D-6EB6-4248-BCB6-B816638873AB}" srcOrd="0" destOrd="0" presId="urn:microsoft.com/office/officeart/2008/layout/SquareAccentList"/>
    <dgm:cxn modelId="{DEC98073-333E-4E2B-AA58-971246C6FCEB}" type="presParOf" srcId="{BF6B3220-02A2-4948-A1EA-D58C5B42D872}" destId="{61C6546D-6EE0-4BBD-AB40-5B7408C1B26B}" srcOrd="1" destOrd="0" presId="urn:microsoft.com/office/officeart/2008/layout/SquareAccentList"/>
    <dgm:cxn modelId="{3C13CF9B-34C8-4BAC-9A9F-5B3D581D6D2C}" type="presParOf" srcId="{D3A7797F-DEE3-4B9F-99C2-64086A4F6289}" destId="{85B841C6-567B-4608-9911-F91233956952}" srcOrd="1" destOrd="0" presId="urn:microsoft.com/office/officeart/2008/layout/SquareAccentList"/>
    <dgm:cxn modelId="{980B68C1-711F-458D-A17C-C9D7E1E42410}" type="presParOf" srcId="{85B841C6-567B-4608-9911-F91233956952}" destId="{30E7C194-DB0A-457C-9BF9-35DCE508906A}" srcOrd="0" destOrd="0" presId="urn:microsoft.com/office/officeart/2008/layout/SquareAccentList"/>
    <dgm:cxn modelId="{4AE02F81-27CF-48FE-9C55-AD39C3D53D46}" type="presParOf" srcId="{30E7C194-DB0A-457C-9BF9-35DCE508906A}" destId="{3A4CD66C-A006-49F4-BF98-42C50771D928}" srcOrd="0" destOrd="0" presId="urn:microsoft.com/office/officeart/2008/layout/SquareAccentList"/>
    <dgm:cxn modelId="{4C8176AC-CD77-417D-94AB-255D9F3FF1BE}" type="presParOf" srcId="{30E7C194-DB0A-457C-9BF9-35DCE508906A}" destId="{8990F46A-52E7-4DFD-9C82-6B78A076C0ED}" srcOrd="1" destOrd="0" presId="urn:microsoft.com/office/officeart/2008/layout/SquareAccentList"/>
    <dgm:cxn modelId="{C9C1788E-6401-4159-81E6-1E1EEE370892}" type="presParOf" srcId="{30E7C194-DB0A-457C-9BF9-35DCE508906A}" destId="{5A6D0F74-6B27-4715-ABF9-D0C7A03C43DA}" srcOrd="2" destOrd="0" presId="urn:microsoft.com/office/officeart/2008/layout/SquareAccentList"/>
    <dgm:cxn modelId="{BCA478DC-8431-4A86-A283-3E6ECB3C7408}" type="presParOf" srcId="{85B841C6-567B-4608-9911-F91233956952}" destId="{A0039AF5-C67B-4959-8F2F-924B7B0D496E}" srcOrd="1" destOrd="0" presId="urn:microsoft.com/office/officeart/2008/layout/SquareAccentList"/>
    <dgm:cxn modelId="{736E9E02-2ED7-4CAC-9C98-4264944631C4}" type="presParOf" srcId="{A0039AF5-C67B-4959-8F2F-924B7B0D496E}" destId="{471EB283-E481-4AE0-9787-CBCF2CDD8747}" srcOrd="0" destOrd="0" presId="urn:microsoft.com/office/officeart/2008/layout/SquareAccentList"/>
    <dgm:cxn modelId="{9EA8A66B-6E65-4B3F-8B29-E668485A9976}" type="presParOf" srcId="{471EB283-E481-4AE0-9787-CBCF2CDD8747}" destId="{01791601-BDBD-4DFA-801B-519F853BCEB8}" srcOrd="0" destOrd="0" presId="urn:microsoft.com/office/officeart/2008/layout/SquareAccentList"/>
    <dgm:cxn modelId="{1B57DA40-FF43-41FE-B02B-8B7C1C376A8C}" type="presParOf" srcId="{471EB283-E481-4AE0-9787-CBCF2CDD8747}" destId="{38BE78B4-82CA-4E40-9375-806C050796D6}" srcOrd="1" destOrd="0" presId="urn:microsoft.com/office/officeart/2008/layout/SquareAccentList"/>
    <dgm:cxn modelId="{0CF16F75-7B94-468E-BDEE-13F2C93FD116}" type="presParOf" srcId="{A0039AF5-C67B-4959-8F2F-924B7B0D496E}" destId="{8630E335-B718-498A-83F7-E69446F46F53}" srcOrd="1" destOrd="0" presId="urn:microsoft.com/office/officeart/2008/layout/SquareAccentList"/>
    <dgm:cxn modelId="{545319D5-ED42-49B6-B2DC-42C0C6A71FAA}" type="presParOf" srcId="{8630E335-B718-498A-83F7-E69446F46F53}" destId="{2E3CA4C6-9775-48A4-8887-01C19E72D1CC}" srcOrd="0" destOrd="0" presId="urn:microsoft.com/office/officeart/2008/layout/SquareAccentList"/>
    <dgm:cxn modelId="{025EFDC6-C451-446D-903F-B8750E9F785C}" type="presParOf" srcId="{8630E335-B718-498A-83F7-E69446F46F53}" destId="{2F360FBD-8F76-4074-94D8-31469A840FBA}" srcOrd="1" destOrd="0" presId="urn:microsoft.com/office/officeart/2008/layout/SquareAccentList"/>
    <dgm:cxn modelId="{8C7A5406-E540-4467-8212-3C77F6C9B307}" type="presParOf" srcId="{A0039AF5-C67B-4959-8F2F-924B7B0D496E}" destId="{97D74220-2C32-473B-B492-5F76FAF2E3DB}" srcOrd="2" destOrd="0" presId="urn:microsoft.com/office/officeart/2008/layout/SquareAccentList"/>
    <dgm:cxn modelId="{D2F001A8-6D51-4044-897D-A3135F69F33A}" type="presParOf" srcId="{97D74220-2C32-473B-B492-5F76FAF2E3DB}" destId="{95E2F875-8768-4C17-B666-1101A9DD1D0D}" srcOrd="0" destOrd="0" presId="urn:microsoft.com/office/officeart/2008/layout/SquareAccentList"/>
    <dgm:cxn modelId="{B2654093-286F-4C10-9B66-4A6F076A3D6B}" type="presParOf" srcId="{97D74220-2C32-473B-B492-5F76FAF2E3DB}" destId="{5CCDA115-72C0-4167-A017-99C68998880B}" srcOrd="1" destOrd="0" presId="urn:microsoft.com/office/officeart/2008/layout/SquareAccentList"/>
    <dgm:cxn modelId="{E50FC22D-CF2B-4351-AFB5-6A7D30CB075C}" type="presParOf" srcId="{A0039AF5-C67B-4959-8F2F-924B7B0D496E}" destId="{9A28DE5E-4DF2-49EE-9AB3-58E97DC24AE3}" srcOrd="3" destOrd="0" presId="urn:microsoft.com/office/officeart/2008/layout/SquareAccentList"/>
    <dgm:cxn modelId="{2EC5C212-D3E8-4242-9C5C-32CF0E169E65}" type="presParOf" srcId="{9A28DE5E-4DF2-49EE-9AB3-58E97DC24AE3}" destId="{63A4CA2C-AD3A-4D0D-98B6-ED8FA1DAC150}" srcOrd="0" destOrd="0" presId="urn:microsoft.com/office/officeart/2008/layout/SquareAccentList"/>
    <dgm:cxn modelId="{904F4A0F-6795-40FD-A17C-CB4E8A24C434}" type="presParOf" srcId="{9A28DE5E-4DF2-49EE-9AB3-58E97DC24AE3}" destId="{A09AB12F-8859-44AA-8CFB-A0AA295DDF83}" srcOrd="1" destOrd="0" presId="urn:microsoft.com/office/officeart/2008/layout/SquareAccent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>
              <a:latin typeface="Open Sans Light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157C50-CCBC-2A42-B4C4-22B7CB18877D}" type="datetimeFigureOut">
              <a:rPr lang="en-US" smtClean="0">
                <a:latin typeface="Open Sans Light"/>
              </a:rPr>
              <a:t>12/19/2017</a:t>
            </a:fld>
            <a:endParaRPr lang="en-US" dirty="0">
              <a:latin typeface="Open Sans Light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>
              <a:latin typeface="Open Sans Ligh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373154-D89E-B24F-ACC1-E214AA320E62}" type="slidenum">
              <a:rPr lang="en-US" smtClean="0">
                <a:latin typeface="Open Sans Light"/>
              </a:rPr>
              <a:t>‹#›</a:t>
            </a:fld>
            <a:endParaRPr lang="en-US" dirty="0">
              <a:latin typeface="Open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361932130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Open Sans Light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Open Sans Light"/>
              </a:defRPr>
            </a:lvl1pPr>
          </a:lstStyle>
          <a:p>
            <a:fld id="{4777BE1B-B234-614A-B080-4D121D4DF535}" type="datetimeFigureOut">
              <a:rPr lang="en-US" smtClean="0"/>
              <a:pPr/>
              <a:t>12/19/2017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Open Sans Ligh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Open Sans Light"/>
              </a:defRPr>
            </a:lvl1pPr>
          </a:lstStyle>
          <a:p>
            <a:fld id="{C94E8D62-D41F-6042-BCDF-79D228EFA10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954450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6697" rtl="0" eaLnBrk="1" latinLnBrk="0" hangingPunct="1">
      <a:defRPr sz="1200" kern="1200">
        <a:solidFill>
          <a:schemeClr val="tx1"/>
        </a:solidFill>
        <a:latin typeface="Open Sans Light"/>
        <a:ea typeface="+mn-ea"/>
        <a:cs typeface="+mn-cs"/>
      </a:defRPr>
    </a:lvl1pPr>
    <a:lvl2pPr marL="456697" algn="l" defTabSz="456697" rtl="0" eaLnBrk="1" latinLnBrk="0" hangingPunct="1">
      <a:defRPr sz="1200" kern="1200">
        <a:solidFill>
          <a:schemeClr val="tx1"/>
        </a:solidFill>
        <a:latin typeface="Open Sans Light"/>
        <a:ea typeface="+mn-ea"/>
        <a:cs typeface="+mn-cs"/>
      </a:defRPr>
    </a:lvl2pPr>
    <a:lvl3pPr marL="913395" algn="l" defTabSz="456697" rtl="0" eaLnBrk="1" latinLnBrk="0" hangingPunct="1">
      <a:defRPr sz="1200" kern="1200">
        <a:solidFill>
          <a:schemeClr val="tx1"/>
        </a:solidFill>
        <a:latin typeface="Open Sans Light"/>
        <a:ea typeface="+mn-ea"/>
        <a:cs typeface="+mn-cs"/>
      </a:defRPr>
    </a:lvl3pPr>
    <a:lvl4pPr marL="1370094" algn="l" defTabSz="456697" rtl="0" eaLnBrk="1" latinLnBrk="0" hangingPunct="1">
      <a:defRPr sz="1200" kern="1200">
        <a:solidFill>
          <a:schemeClr val="tx1"/>
        </a:solidFill>
        <a:latin typeface="Open Sans Light"/>
        <a:ea typeface="+mn-ea"/>
        <a:cs typeface="+mn-cs"/>
      </a:defRPr>
    </a:lvl4pPr>
    <a:lvl5pPr marL="1826797" algn="l" defTabSz="456697" rtl="0" eaLnBrk="1" latinLnBrk="0" hangingPunct="1">
      <a:defRPr sz="1200" kern="1200">
        <a:solidFill>
          <a:schemeClr val="tx1"/>
        </a:solidFill>
        <a:latin typeface="Open Sans Light"/>
        <a:ea typeface="+mn-ea"/>
        <a:cs typeface="+mn-cs"/>
      </a:defRPr>
    </a:lvl5pPr>
    <a:lvl6pPr marL="2283492" algn="l" defTabSz="4566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0191" algn="l" defTabSz="4566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6889" algn="l" defTabSz="4566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3588" algn="l" defTabSz="4566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 Open Sans</a:t>
            </a:r>
          </a:p>
          <a:p>
            <a:r>
              <a:rPr lang="en-US" dirty="0"/>
              <a:t>Font Size: Proposal Title (60),</a:t>
            </a:r>
            <a:r>
              <a:rPr lang="en-US" baseline="0" dirty="0"/>
              <a:t> Proposal Details (40)</a:t>
            </a:r>
          </a:p>
          <a:p>
            <a:endParaRPr lang="en-US" baseline="0" dirty="0"/>
          </a:p>
          <a:p>
            <a:r>
              <a:rPr lang="en-US" baseline="0" dirty="0"/>
              <a:t>Business unit &amp; Client logo: Small size</a:t>
            </a:r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03417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Attention: Please don’t change any content here</a:t>
            </a:r>
            <a:r>
              <a:rPr lang="en-US" baseline="0" dirty="0"/>
              <a:t>. Thank you very much </a:t>
            </a:r>
            <a:r>
              <a:rPr lang="en-US" baseline="0" dirty="0">
                <a:sym typeface="Wingdings" panose="05000000000000000000" pitchFamily="2" charset="2"/>
              </a:rPr>
              <a:t></a:t>
            </a:r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360791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Attention: Please don’t change any content here</a:t>
            </a:r>
            <a:r>
              <a:rPr lang="en-US" baseline="0" dirty="0"/>
              <a:t>. Thank you very much </a:t>
            </a:r>
            <a:r>
              <a:rPr lang="en-US" baseline="0" dirty="0">
                <a:sym typeface="Wingdings" panose="05000000000000000000" pitchFamily="2" charset="2"/>
              </a:rPr>
              <a:t></a:t>
            </a:r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679523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</a:t>
            </a:r>
            <a:r>
              <a:rPr lang="en-US" baseline="0" dirty="0"/>
              <a:t> </a:t>
            </a:r>
            <a:r>
              <a:rPr lang="en-US" dirty="0"/>
              <a:t>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 Size:</a:t>
            </a:r>
            <a:r>
              <a:rPr lang="en-US" baseline="0" dirty="0"/>
              <a:t> </a:t>
            </a:r>
            <a:r>
              <a:rPr lang="en-US" dirty="0"/>
              <a:t>Content (28)</a:t>
            </a:r>
            <a:endParaRPr lang="en-US" sz="1200" baseline="0" dirty="0"/>
          </a:p>
          <a:p>
            <a:pPr marL="0" indent="0">
              <a:buNone/>
            </a:pPr>
            <a:endParaRPr lang="en-US" sz="1200" baseline="0" dirty="0"/>
          </a:p>
          <a:p>
            <a:pPr marL="0" indent="0">
              <a:buNone/>
            </a:pPr>
            <a:r>
              <a:rPr lang="en-US" sz="1200" baseline="0" dirty="0"/>
              <a:t>Attention: You may add / edit this section.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148969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Attention: Please don’t change any content here</a:t>
            </a:r>
            <a:r>
              <a:rPr lang="en-US" baseline="0" dirty="0"/>
              <a:t>. Thank you very much </a:t>
            </a:r>
            <a:r>
              <a:rPr lang="en-US" baseline="0" dirty="0">
                <a:sym typeface="Wingdings" panose="05000000000000000000" pitchFamily="2" charset="2"/>
              </a:rPr>
              <a:t></a:t>
            </a:r>
            <a:endParaRPr lang="en-MY" dirty="0"/>
          </a:p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11027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 Open Sans &amp; 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 Size: The Proposal (60), Content (36)</a:t>
            </a:r>
            <a:endParaRPr lang="en-US" sz="1200" baseline="0" dirty="0"/>
          </a:p>
          <a:p>
            <a:pPr marL="0" indent="0">
              <a:buNone/>
            </a:pPr>
            <a:endParaRPr lang="en-US" sz="1200" baseline="0" dirty="0"/>
          </a:p>
          <a:p>
            <a:pPr marL="0" indent="0">
              <a:buNone/>
            </a:pPr>
            <a:r>
              <a:rPr lang="en-US" sz="1200" baseline="0" dirty="0"/>
              <a:t>Proposal Title’s Example (at the right-top of the red box) : Audit Proposal (For Audit Dept.) or GST Proposal (For GST Dept.)</a:t>
            </a:r>
          </a:p>
          <a:p>
            <a:pPr marL="0" indent="0">
              <a:buNone/>
            </a:pPr>
            <a:endParaRPr lang="en-US" sz="120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95234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Attention: Please don’t change any content here</a:t>
            </a:r>
            <a:r>
              <a:rPr lang="en-US" baseline="0" dirty="0"/>
              <a:t>. Thank you very much </a:t>
            </a:r>
            <a:r>
              <a:rPr lang="en-US" baseline="0" dirty="0">
                <a:sym typeface="Wingdings" panose="05000000000000000000" pitchFamily="2" charset="2"/>
              </a:rPr>
              <a:t></a:t>
            </a:r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21045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Attention: Please don’t change any content here</a:t>
            </a:r>
            <a:r>
              <a:rPr lang="en-US" baseline="0" dirty="0"/>
              <a:t>. Thank you very much </a:t>
            </a:r>
            <a:r>
              <a:rPr lang="en-US" baseline="0" dirty="0">
                <a:sym typeface="Wingdings" panose="05000000000000000000" pitchFamily="2" charset="2"/>
              </a:rPr>
              <a:t></a:t>
            </a:r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23841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Attention: Please don’t change any content here</a:t>
            </a:r>
            <a:r>
              <a:rPr lang="en-US" baseline="0" dirty="0"/>
              <a:t>. Thank you very much </a:t>
            </a:r>
            <a:r>
              <a:rPr lang="en-US" baseline="0" dirty="0">
                <a:sym typeface="Wingdings" panose="05000000000000000000" pitchFamily="2" charset="2"/>
              </a:rPr>
              <a:t></a:t>
            </a:r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19649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Attention: Please don’t change any content here</a:t>
            </a:r>
            <a:r>
              <a:rPr lang="en-US" baseline="0" dirty="0"/>
              <a:t>. Thank you very much </a:t>
            </a:r>
            <a:r>
              <a:rPr lang="en-US" baseline="0" dirty="0">
                <a:sym typeface="Wingdings" panose="05000000000000000000" pitchFamily="2" charset="2"/>
              </a:rPr>
              <a:t></a:t>
            </a:r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38993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Attention: Please don’t change any content here</a:t>
            </a:r>
            <a:r>
              <a:rPr lang="en-US" baseline="0" dirty="0"/>
              <a:t>. Thank you very much </a:t>
            </a:r>
            <a:r>
              <a:rPr lang="en-US" baseline="0" dirty="0">
                <a:sym typeface="Wingdings" panose="05000000000000000000" pitchFamily="2" charset="2"/>
              </a:rPr>
              <a:t></a:t>
            </a:r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5841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Attention: Please don’t change any content here</a:t>
            </a:r>
            <a:r>
              <a:rPr lang="en-US" baseline="0" dirty="0"/>
              <a:t>. Thank you very much </a:t>
            </a:r>
            <a:r>
              <a:rPr lang="en-US" baseline="0" dirty="0">
                <a:sym typeface="Wingdings" panose="05000000000000000000" pitchFamily="2" charset="2"/>
              </a:rPr>
              <a:t></a:t>
            </a:r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11991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Attention: Please don’t change any content here</a:t>
            </a:r>
            <a:r>
              <a:rPr lang="en-US" baseline="0" dirty="0"/>
              <a:t>. Thank you very much </a:t>
            </a:r>
            <a:r>
              <a:rPr lang="en-US" baseline="0" dirty="0">
                <a:sym typeface="Wingdings" panose="05000000000000000000" pitchFamily="2" charset="2"/>
              </a:rPr>
              <a:t></a:t>
            </a:r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91333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658076" y="5414843"/>
            <a:ext cx="17071023" cy="3505200"/>
          </a:xfrm>
        </p:spPr>
        <p:txBody>
          <a:bodyPr>
            <a:normAutofit/>
          </a:bodyPr>
          <a:lstStyle>
            <a:lvl1pPr marL="0" indent="0" algn="ctr">
              <a:lnSpc>
                <a:spcPct val="120000"/>
              </a:lnSpc>
              <a:buNone/>
              <a:defRPr sz="400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10874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1748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2623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3497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54372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65246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76121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86995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Proposal Details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658076" y="3567460"/>
            <a:ext cx="17071023" cy="1825542"/>
          </a:xfrm>
        </p:spPr>
        <p:txBody>
          <a:bodyPr/>
          <a:lstStyle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PROPOSAL TITLE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562367" y="13007259"/>
            <a:ext cx="824808" cy="462198"/>
          </a:xfrm>
          <a:prstGeom prst="rect">
            <a:avLst/>
          </a:prstGeom>
          <a:solidFill>
            <a:srgbClr val="C00000"/>
          </a:solidFill>
        </p:spPr>
        <p:txBody>
          <a:bodyPr vert="horz" lIns="0" tIns="182680" rIns="0" bIns="182680" rtlCol="0" anchor="ctr">
            <a:spAutoFit/>
          </a:bodyPr>
          <a:lstStyle>
            <a:lvl1pPr algn="ctr">
              <a:defRPr sz="2000">
                <a:ln>
                  <a:noFill/>
                </a:ln>
                <a:solidFill>
                  <a:schemeClr val="bg1"/>
                </a:solidFill>
                <a:latin typeface="Open Sans"/>
                <a:cs typeface="Open Sans"/>
              </a:defRPr>
            </a:lvl1pPr>
          </a:lstStyle>
          <a:p>
            <a:fld id="{C9468CE9-3F3D-1446-A027-4B4CDD3883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7415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elcome Mess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12193588" y="6858000"/>
            <a:ext cx="12193588" cy="6858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3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3588" cy="6858000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793029" y="461432"/>
            <a:ext cx="1058318" cy="1408605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562367" y="13007259"/>
            <a:ext cx="824808" cy="462198"/>
          </a:xfrm>
          <a:prstGeom prst="rect">
            <a:avLst/>
          </a:prstGeom>
          <a:solidFill>
            <a:srgbClr val="C00000"/>
          </a:solidFill>
        </p:spPr>
        <p:txBody>
          <a:bodyPr vert="horz" lIns="0" tIns="182680" rIns="0" bIns="182680" rtlCol="0" anchor="ctr">
            <a:spAutoFit/>
          </a:bodyPr>
          <a:lstStyle>
            <a:lvl1pPr algn="ctr">
              <a:defRPr sz="2000">
                <a:ln>
                  <a:noFill/>
                </a:ln>
                <a:solidFill>
                  <a:schemeClr val="bg1"/>
                </a:solidFill>
                <a:latin typeface="Open Sans"/>
                <a:cs typeface="Open Sans"/>
              </a:defRPr>
            </a:lvl1pPr>
          </a:lstStyle>
          <a:p>
            <a:fld id="{C9468CE9-3F3D-1446-A027-4B4CDD3883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ubtitle 2"/>
          <p:cNvSpPr txBox="1">
            <a:spLocks/>
          </p:cNvSpPr>
          <p:nvPr userDrawn="1"/>
        </p:nvSpPr>
        <p:spPr>
          <a:xfrm>
            <a:off x="10539661" y="13188976"/>
            <a:ext cx="3320716" cy="708741"/>
          </a:xfrm>
          <a:prstGeom prst="rect">
            <a:avLst/>
          </a:prstGeom>
        </p:spPr>
        <p:txBody>
          <a:bodyPr vert="horz" lIns="217490" tIns="108745" rIns="217490" bIns="108745" rtlCol="0">
            <a:noAutofit/>
          </a:bodyPr>
          <a:lstStyle>
            <a:lvl1pPr marL="0" indent="0" algn="ctr" defTabSz="1087444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444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4887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338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49779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7225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4671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2115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699558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Private &amp; Confidential</a:t>
            </a:r>
          </a:p>
        </p:txBody>
      </p:sp>
    </p:spTree>
    <p:extLst>
      <p:ext uri="{BB962C8B-B14F-4D97-AF65-F5344CB8AC3E}">
        <p14:creationId xmlns:p14="http://schemas.microsoft.com/office/powerpoint/2010/main" val="2251567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Welcome Mess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-1" y="0"/>
            <a:ext cx="24387175" cy="4876800"/>
          </a:xfrm>
        </p:spPr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793029" y="461432"/>
            <a:ext cx="1058318" cy="1408605"/>
          </a:xfrm>
          <a:prstGeom prst="rect">
            <a:avLst/>
          </a:prstGeom>
        </p:spPr>
      </p:pic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562367" y="13007259"/>
            <a:ext cx="824808" cy="462198"/>
          </a:xfrm>
          <a:prstGeom prst="rect">
            <a:avLst/>
          </a:prstGeom>
          <a:solidFill>
            <a:srgbClr val="C00000"/>
          </a:solidFill>
        </p:spPr>
        <p:txBody>
          <a:bodyPr vert="horz" lIns="0" tIns="182680" rIns="0" bIns="182680" rtlCol="0" anchor="ctr">
            <a:spAutoFit/>
          </a:bodyPr>
          <a:lstStyle>
            <a:lvl1pPr algn="ctr">
              <a:defRPr sz="2000">
                <a:ln>
                  <a:noFill/>
                </a:ln>
                <a:solidFill>
                  <a:schemeClr val="bg1"/>
                </a:solidFill>
                <a:latin typeface="Open Sans"/>
                <a:cs typeface="Open Sans"/>
              </a:defRPr>
            </a:lvl1pPr>
          </a:lstStyle>
          <a:p>
            <a:fld id="{C9468CE9-3F3D-1446-A027-4B4CDD3883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2"/>
          <p:cNvSpPr txBox="1">
            <a:spLocks/>
          </p:cNvSpPr>
          <p:nvPr userDrawn="1"/>
        </p:nvSpPr>
        <p:spPr>
          <a:xfrm>
            <a:off x="10539661" y="13188976"/>
            <a:ext cx="3320716" cy="708741"/>
          </a:xfrm>
          <a:prstGeom prst="rect">
            <a:avLst/>
          </a:prstGeom>
        </p:spPr>
        <p:txBody>
          <a:bodyPr vert="horz" lIns="217490" tIns="108745" rIns="217490" bIns="108745" rtlCol="0">
            <a:noAutofit/>
          </a:bodyPr>
          <a:lstStyle>
            <a:lvl1pPr marL="0" indent="0" algn="ctr" defTabSz="1087444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444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4887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338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49779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7225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4671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2115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699558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Private &amp; Confidential</a:t>
            </a:r>
          </a:p>
        </p:txBody>
      </p:sp>
    </p:spTree>
    <p:extLst>
      <p:ext uri="{BB962C8B-B14F-4D97-AF65-F5344CB8AC3E}">
        <p14:creationId xmlns:p14="http://schemas.microsoft.com/office/powerpoint/2010/main" val="859963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ea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4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24387175" cy="13716000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/>
              <a:t>Drag / Drop / Send to Back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793029" y="461432"/>
            <a:ext cx="1058318" cy="1408605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562367" y="13007259"/>
            <a:ext cx="824808" cy="462198"/>
          </a:xfrm>
          <a:prstGeom prst="rect">
            <a:avLst/>
          </a:prstGeom>
          <a:solidFill>
            <a:srgbClr val="C00000"/>
          </a:solidFill>
        </p:spPr>
        <p:txBody>
          <a:bodyPr vert="horz" lIns="0" tIns="182680" rIns="0" bIns="182680" rtlCol="0" anchor="ctr">
            <a:spAutoFit/>
          </a:bodyPr>
          <a:lstStyle>
            <a:lvl1pPr algn="ctr">
              <a:defRPr sz="2000">
                <a:ln>
                  <a:noFill/>
                </a:ln>
                <a:solidFill>
                  <a:schemeClr val="bg1"/>
                </a:solidFill>
                <a:latin typeface="Open Sans"/>
                <a:cs typeface="Open Sans"/>
              </a:defRPr>
            </a:lvl1pPr>
          </a:lstStyle>
          <a:p>
            <a:fld id="{C9468CE9-3F3D-1446-A027-4B4CDD3883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Subtitle 2"/>
          <p:cNvSpPr txBox="1">
            <a:spLocks/>
          </p:cNvSpPr>
          <p:nvPr userDrawn="1"/>
        </p:nvSpPr>
        <p:spPr>
          <a:xfrm>
            <a:off x="10539661" y="13188976"/>
            <a:ext cx="3320716" cy="708741"/>
          </a:xfrm>
          <a:prstGeom prst="rect">
            <a:avLst/>
          </a:prstGeom>
        </p:spPr>
        <p:txBody>
          <a:bodyPr vert="horz" lIns="217490" tIns="108745" rIns="217490" bIns="108745" rtlCol="0">
            <a:noAutofit/>
          </a:bodyPr>
          <a:lstStyle>
            <a:lvl1pPr marL="0" indent="0" algn="ctr" defTabSz="1087444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444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4887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338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49779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7225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4671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2115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699558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Private &amp; Confidential</a:t>
            </a:r>
          </a:p>
        </p:txBody>
      </p:sp>
    </p:spTree>
    <p:extLst>
      <p:ext uri="{BB962C8B-B14F-4D97-AF65-F5344CB8AC3E}">
        <p14:creationId xmlns:p14="http://schemas.microsoft.com/office/powerpoint/2010/main" val="30043681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2043799" y="3667381"/>
            <a:ext cx="4823726" cy="3657600"/>
          </a:xfrm>
        </p:spPr>
        <p:txBody>
          <a:bodyPr/>
          <a:lstStyle/>
          <a:p>
            <a:endParaRPr lang="en-US"/>
          </a:p>
        </p:txBody>
      </p:sp>
      <p:sp>
        <p:nvSpPr>
          <p:cNvPr id="13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7243796" y="3667381"/>
            <a:ext cx="4823726" cy="3657600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12450926" y="3667381"/>
            <a:ext cx="4823726" cy="365760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17650923" y="3667381"/>
            <a:ext cx="4823726" cy="3657600"/>
          </a:xfrm>
        </p:spPr>
        <p:txBody>
          <a:bodyPr/>
          <a:lstStyle/>
          <a:p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793029" y="461432"/>
            <a:ext cx="1058318" cy="1408605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562367" y="13007259"/>
            <a:ext cx="824808" cy="462198"/>
          </a:xfrm>
          <a:prstGeom prst="rect">
            <a:avLst/>
          </a:prstGeom>
          <a:solidFill>
            <a:srgbClr val="C00000"/>
          </a:solidFill>
        </p:spPr>
        <p:txBody>
          <a:bodyPr vert="horz" lIns="0" tIns="182680" rIns="0" bIns="182680" rtlCol="0" anchor="ctr">
            <a:spAutoFit/>
          </a:bodyPr>
          <a:lstStyle>
            <a:lvl1pPr algn="ctr">
              <a:defRPr sz="2000">
                <a:ln>
                  <a:noFill/>
                </a:ln>
                <a:solidFill>
                  <a:schemeClr val="bg1"/>
                </a:solidFill>
                <a:latin typeface="Open Sans"/>
                <a:cs typeface="Open Sans"/>
              </a:defRPr>
            </a:lvl1pPr>
          </a:lstStyle>
          <a:p>
            <a:fld id="{C9468CE9-3F3D-1446-A027-4B4CDD3883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Subtitle 2"/>
          <p:cNvSpPr txBox="1">
            <a:spLocks/>
          </p:cNvSpPr>
          <p:nvPr userDrawn="1"/>
        </p:nvSpPr>
        <p:spPr>
          <a:xfrm>
            <a:off x="10539661" y="13188976"/>
            <a:ext cx="3320716" cy="708741"/>
          </a:xfrm>
          <a:prstGeom prst="rect">
            <a:avLst/>
          </a:prstGeom>
        </p:spPr>
        <p:txBody>
          <a:bodyPr vert="horz" lIns="217490" tIns="108745" rIns="217490" bIns="108745" rtlCol="0">
            <a:noAutofit/>
          </a:bodyPr>
          <a:lstStyle>
            <a:lvl1pPr marL="0" indent="0" algn="ctr" defTabSz="1087444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444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4887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338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49779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7225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4671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2115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699558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Private &amp; Confidential</a:t>
            </a:r>
          </a:p>
        </p:txBody>
      </p:sp>
    </p:spTree>
    <p:extLst>
      <p:ext uri="{BB962C8B-B14F-4D97-AF65-F5344CB8AC3E}">
        <p14:creationId xmlns:p14="http://schemas.microsoft.com/office/powerpoint/2010/main" val="4242595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6"/>
          <p:cNvSpPr>
            <a:spLocks noGrp="1"/>
          </p:cNvSpPr>
          <p:nvPr>
            <p:ph type="pic" sz="quarter" idx="10"/>
          </p:nvPr>
        </p:nvSpPr>
        <p:spPr>
          <a:xfrm>
            <a:off x="1822450" y="3197225"/>
            <a:ext cx="3659188" cy="3657600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Picture Placeholder 6"/>
          <p:cNvSpPr>
            <a:spLocks noGrp="1"/>
          </p:cNvSpPr>
          <p:nvPr>
            <p:ph type="pic" sz="quarter" idx="11"/>
          </p:nvPr>
        </p:nvSpPr>
        <p:spPr>
          <a:xfrm>
            <a:off x="5639534" y="3197225"/>
            <a:ext cx="3659188" cy="3657600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Picture Placeholder 6"/>
          <p:cNvSpPr>
            <a:spLocks noGrp="1"/>
          </p:cNvSpPr>
          <p:nvPr>
            <p:ph type="pic" sz="quarter" idx="12"/>
          </p:nvPr>
        </p:nvSpPr>
        <p:spPr>
          <a:xfrm>
            <a:off x="1822450" y="7063669"/>
            <a:ext cx="3659188" cy="365760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5639534" y="7063669"/>
            <a:ext cx="3659188" cy="3657600"/>
          </a:xfrm>
        </p:spPr>
        <p:txBody>
          <a:bodyPr/>
          <a:lstStyle/>
          <a:p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793029" y="461432"/>
            <a:ext cx="1058318" cy="1408605"/>
          </a:xfrm>
          <a:prstGeom prst="rect">
            <a:avLst/>
          </a:prstGeom>
        </p:spPr>
      </p:pic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562367" y="13007259"/>
            <a:ext cx="824808" cy="462198"/>
          </a:xfrm>
          <a:prstGeom prst="rect">
            <a:avLst/>
          </a:prstGeom>
          <a:solidFill>
            <a:srgbClr val="C00000"/>
          </a:solidFill>
        </p:spPr>
        <p:txBody>
          <a:bodyPr vert="horz" lIns="0" tIns="182680" rIns="0" bIns="182680" rtlCol="0" anchor="ctr">
            <a:spAutoFit/>
          </a:bodyPr>
          <a:lstStyle>
            <a:lvl1pPr algn="ctr">
              <a:defRPr sz="2000">
                <a:ln>
                  <a:noFill/>
                </a:ln>
                <a:solidFill>
                  <a:schemeClr val="bg1"/>
                </a:solidFill>
                <a:latin typeface="Open Sans"/>
                <a:cs typeface="Open Sans"/>
              </a:defRPr>
            </a:lvl1pPr>
          </a:lstStyle>
          <a:p>
            <a:fld id="{C9468CE9-3F3D-1446-A027-4B4CDD3883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Subtitle 2"/>
          <p:cNvSpPr txBox="1">
            <a:spLocks/>
          </p:cNvSpPr>
          <p:nvPr userDrawn="1"/>
        </p:nvSpPr>
        <p:spPr>
          <a:xfrm>
            <a:off x="10539661" y="13188976"/>
            <a:ext cx="3320716" cy="708741"/>
          </a:xfrm>
          <a:prstGeom prst="rect">
            <a:avLst/>
          </a:prstGeom>
        </p:spPr>
        <p:txBody>
          <a:bodyPr vert="horz" lIns="217490" tIns="108745" rIns="217490" bIns="108745" rtlCol="0">
            <a:noAutofit/>
          </a:bodyPr>
          <a:lstStyle>
            <a:lvl1pPr marL="0" indent="0" algn="ctr" defTabSz="1087444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444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4887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338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49779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7225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4671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2115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699558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Private &amp; Confidential</a:t>
            </a:r>
          </a:p>
        </p:txBody>
      </p:sp>
    </p:spTree>
    <p:extLst>
      <p:ext uri="{BB962C8B-B14F-4D97-AF65-F5344CB8AC3E}">
        <p14:creationId xmlns:p14="http://schemas.microsoft.com/office/powerpoint/2010/main" val="30690697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9359" y="549278"/>
            <a:ext cx="21948458" cy="2286000"/>
          </a:xfrm>
          <a:prstGeom prst="rect">
            <a:avLst/>
          </a:prstGeom>
        </p:spPr>
        <p:txBody>
          <a:bodyPr vert="horz" lIns="217490" tIns="108745" rIns="217490" bIns="108745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359" y="3200413"/>
            <a:ext cx="21948458" cy="9051926"/>
          </a:xfrm>
          <a:prstGeom prst="rect">
            <a:avLst/>
          </a:prstGeom>
        </p:spPr>
        <p:txBody>
          <a:bodyPr vert="horz" lIns="217490" tIns="108745" rIns="217490" bIns="108745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562367" y="13007259"/>
            <a:ext cx="824808" cy="462198"/>
          </a:xfrm>
          <a:prstGeom prst="rect">
            <a:avLst/>
          </a:prstGeom>
          <a:solidFill>
            <a:srgbClr val="C00000"/>
          </a:solidFill>
        </p:spPr>
        <p:txBody>
          <a:bodyPr vert="horz" lIns="0" tIns="182680" rIns="0" bIns="182680" rtlCol="0" anchor="ctr">
            <a:spAutoFit/>
          </a:bodyPr>
          <a:lstStyle>
            <a:lvl1pPr algn="ctr">
              <a:defRPr sz="2000">
                <a:ln>
                  <a:noFill/>
                </a:ln>
                <a:solidFill>
                  <a:schemeClr val="bg1"/>
                </a:solidFill>
                <a:latin typeface="Open Sans"/>
                <a:cs typeface="Open Sans"/>
              </a:defRPr>
            </a:lvl1pPr>
          </a:lstStyle>
          <a:p>
            <a:fld id="{C9468CE9-3F3D-1446-A027-4B4CDD3883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151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83" r:id="rId3"/>
    <p:sldLayoutId id="2147483661" r:id="rId4"/>
    <p:sldLayoutId id="2147483663" r:id="rId5"/>
    <p:sldLayoutId id="2147483665" r:id="rId6"/>
  </p:sldLayoutIdLst>
  <p:hf hdr="0" ftr="0" dt="0"/>
  <p:txStyles>
    <p:titleStyle>
      <a:lvl1pPr algn="ctr" defTabSz="1087444" rtl="0" eaLnBrk="1" latinLnBrk="0" hangingPunct="1">
        <a:spcBef>
          <a:spcPct val="0"/>
        </a:spcBef>
        <a:buNone/>
        <a:defRPr sz="6000" kern="1200">
          <a:solidFill>
            <a:schemeClr val="bg2"/>
          </a:solidFill>
          <a:latin typeface="Open Sans"/>
          <a:ea typeface="+mj-ea"/>
          <a:cs typeface="Open Sans"/>
        </a:defRPr>
      </a:lvl1pPr>
    </p:titleStyle>
    <p:bodyStyle>
      <a:lvl1pPr marL="0" indent="0" algn="ctr" defTabSz="1087444" rtl="0" eaLnBrk="1" latinLnBrk="0" hangingPunct="1">
        <a:lnSpc>
          <a:spcPct val="130000"/>
        </a:lnSpc>
        <a:spcBef>
          <a:spcPct val="20000"/>
        </a:spcBef>
        <a:buFont typeface="Arial"/>
        <a:buNone/>
        <a:defRPr sz="2400" kern="1200">
          <a:solidFill>
            <a:schemeClr val="tx2"/>
          </a:solidFill>
          <a:latin typeface="Open Sans Light"/>
          <a:ea typeface="+mn-ea"/>
          <a:cs typeface="Open Sans Light"/>
        </a:defRPr>
      </a:lvl1pPr>
      <a:lvl2pPr marL="1087444" indent="0" algn="ctr" defTabSz="1087444" rtl="0" eaLnBrk="1" latinLnBrk="0" hangingPunct="1">
        <a:lnSpc>
          <a:spcPct val="130000"/>
        </a:lnSpc>
        <a:spcBef>
          <a:spcPct val="20000"/>
        </a:spcBef>
        <a:buFont typeface="Arial"/>
        <a:buNone/>
        <a:defRPr sz="3100" kern="1200">
          <a:solidFill>
            <a:schemeClr val="tx2"/>
          </a:solidFill>
          <a:latin typeface="Open Sans"/>
          <a:ea typeface="+mn-ea"/>
          <a:cs typeface="Open Sans"/>
        </a:defRPr>
      </a:lvl2pPr>
      <a:lvl3pPr marL="2174887" indent="0" algn="ctr" defTabSz="1087444" rtl="0" eaLnBrk="1" latinLnBrk="0" hangingPunct="1">
        <a:lnSpc>
          <a:spcPct val="130000"/>
        </a:lnSpc>
        <a:spcBef>
          <a:spcPct val="20000"/>
        </a:spcBef>
        <a:buFont typeface="Arial"/>
        <a:buNone/>
        <a:defRPr sz="3100" kern="1200">
          <a:solidFill>
            <a:schemeClr val="tx2"/>
          </a:solidFill>
          <a:latin typeface="Open Sans"/>
          <a:ea typeface="+mn-ea"/>
          <a:cs typeface="Open Sans"/>
        </a:defRPr>
      </a:lvl3pPr>
      <a:lvl4pPr marL="3262338" indent="0" algn="ctr" defTabSz="1087444" rtl="0" eaLnBrk="1" latinLnBrk="0" hangingPunct="1">
        <a:lnSpc>
          <a:spcPct val="130000"/>
        </a:lnSpc>
        <a:spcBef>
          <a:spcPct val="20000"/>
        </a:spcBef>
        <a:buFont typeface="Arial"/>
        <a:buNone/>
        <a:defRPr sz="3100" kern="1200">
          <a:solidFill>
            <a:schemeClr val="tx2"/>
          </a:solidFill>
          <a:latin typeface="Open Sans"/>
          <a:ea typeface="+mn-ea"/>
          <a:cs typeface="Open Sans"/>
        </a:defRPr>
      </a:lvl4pPr>
      <a:lvl5pPr marL="4349779" indent="0" algn="ctr" defTabSz="1087444" rtl="0" eaLnBrk="1" latinLnBrk="0" hangingPunct="1">
        <a:lnSpc>
          <a:spcPct val="130000"/>
        </a:lnSpc>
        <a:spcBef>
          <a:spcPct val="20000"/>
        </a:spcBef>
        <a:buFont typeface="Arial"/>
        <a:buNone/>
        <a:defRPr sz="3100" kern="1200">
          <a:solidFill>
            <a:schemeClr val="tx2"/>
          </a:solidFill>
          <a:latin typeface="Open Sans"/>
          <a:ea typeface="+mn-ea"/>
          <a:cs typeface="Open Sans"/>
        </a:defRPr>
      </a:lvl5pPr>
      <a:lvl6pPr marL="5980947" indent="-543724" algn="l" defTabSz="1087444" rtl="0" eaLnBrk="1" latinLnBrk="0" hangingPunct="1">
        <a:spcBef>
          <a:spcPct val="20000"/>
        </a:spcBef>
        <a:buFont typeface="Arial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6pPr>
      <a:lvl7pPr marL="7068393" indent="-543724" algn="l" defTabSz="1087444" rtl="0" eaLnBrk="1" latinLnBrk="0" hangingPunct="1">
        <a:spcBef>
          <a:spcPct val="20000"/>
        </a:spcBef>
        <a:buFont typeface="Arial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7pPr>
      <a:lvl8pPr marL="8155841" indent="-543724" algn="l" defTabSz="1087444" rtl="0" eaLnBrk="1" latinLnBrk="0" hangingPunct="1">
        <a:spcBef>
          <a:spcPct val="20000"/>
        </a:spcBef>
        <a:buFont typeface="Arial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8pPr>
      <a:lvl9pPr marL="9243285" indent="-543724" algn="l" defTabSz="1087444" rtl="0" eaLnBrk="1" latinLnBrk="0" hangingPunct="1">
        <a:spcBef>
          <a:spcPct val="20000"/>
        </a:spcBef>
        <a:buFont typeface="Arial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87444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1087444" algn="l" defTabSz="1087444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2pPr>
      <a:lvl3pPr marL="2174887" algn="l" defTabSz="1087444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3pPr>
      <a:lvl4pPr marL="3262338" algn="l" defTabSz="1087444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4pPr>
      <a:lvl5pPr marL="4349779" algn="l" defTabSz="1087444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5pPr>
      <a:lvl6pPr marL="5437225" algn="l" defTabSz="1087444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6pPr>
      <a:lvl7pPr marL="6524671" algn="l" defTabSz="1087444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7pPr>
      <a:lvl8pPr marL="7612115" algn="l" defTabSz="1087444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8pPr>
      <a:lvl9pPr marL="8699558" algn="l" defTabSz="1087444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tmp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9.tmp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tmp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1.tmp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tmp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7.tm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4630488" y="3720664"/>
            <a:ext cx="17071023" cy="3531474"/>
          </a:xfrm>
        </p:spPr>
        <p:txBody>
          <a:bodyPr/>
          <a:lstStyle/>
          <a:p>
            <a:r>
              <a:rPr lang="en-US" sz="5400" i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PENDAFTARAN PERNIAGAAN</a:t>
            </a:r>
            <a:r>
              <a:rPr lang="en-US" sz="5400" i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5400" i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5400" i="1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477249" y="962467"/>
            <a:ext cx="7432431" cy="1545195"/>
          </a:xfrm>
          <a:prstGeom prst="rect">
            <a:avLst/>
          </a:prstGeom>
        </p:spPr>
      </p:pic>
      <p:sp>
        <p:nvSpPr>
          <p:cNvPr id="8" name="Subtitle 5"/>
          <p:cNvSpPr txBox="1">
            <a:spLocks/>
          </p:cNvSpPr>
          <p:nvPr/>
        </p:nvSpPr>
        <p:spPr>
          <a:xfrm>
            <a:off x="3658076" y="9695791"/>
            <a:ext cx="4876323" cy="3505200"/>
          </a:xfrm>
          <a:prstGeom prst="rect">
            <a:avLst/>
          </a:prstGeom>
        </p:spPr>
        <p:txBody>
          <a:bodyPr vert="horz" lIns="217490" tIns="108745" rIns="217490" bIns="108745" rtlCol="0">
            <a:normAutofit/>
          </a:bodyPr>
          <a:lstStyle>
            <a:lvl1pPr marL="0" indent="0" algn="ctr" defTabSz="1087444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4000" kern="120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1087444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4887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338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49779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7225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4671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2115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699558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>
                <a:solidFill>
                  <a:schemeClr val="tx1"/>
                </a:solidFill>
              </a:rPr>
              <a:t>PREPARED BY:</a:t>
            </a:r>
          </a:p>
          <a:p>
            <a:endParaRPr lang="en-MY" sz="2400" i="1" dirty="0">
              <a:solidFill>
                <a:schemeClr val="tx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9" name="Subtitle 5"/>
          <p:cNvSpPr txBox="1">
            <a:spLocks/>
          </p:cNvSpPr>
          <p:nvPr/>
        </p:nvSpPr>
        <p:spPr>
          <a:xfrm>
            <a:off x="15966830" y="9680025"/>
            <a:ext cx="4876323" cy="3505200"/>
          </a:xfrm>
          <a:prstGeom prst="rect">
            <a:avLst/>
          </a:prstGeom>
        </p:spPr>
        <p:txBody>
          <a:bodyPr vert="horz" lIns="217490" tIns="108745" rIns="217490" bIns="108745" rtlCol="0">
            <a:normAutofit/>
          </a:bodyPr>
          <a:lstStyle>
            <a:lvl1pPr marL="0" indent="0" algn="ctr" defTabSz="1087444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444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4887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338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49779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7225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4671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2115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699558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SUBMITTED TO:</a:t>
            </a:r>
          </a:p>
          <a:p>
            <a:endParaRPr lang="en-MY" i="1" dirty="0">
              <a:solidFill>
                <a:schemeClr val="tx1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83646" y="11288247"/>
            <a:ext cx="3753103" cy="780265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2848213" y="3567458"/>
            <a:ext cx="609601" cy="5371635"/>
          </a:xfrm>
          <a:prstGeom prst="rect">
            <a:avLst/>
          </a:prstGeom>
          <a:solidFill>
            <a:srgbClr val="A8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>
              <a:latin typeface="Open Sans Light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5090984" y="6938486"/>
            <a:ext cx="15752169" cy="2443653"/>
            <a:chOff x="2278802" y="4184161"/>
            <a:chExt cx="7016750" cy="1143000"/>
          </a:xfrm>
        </p:grpSpPr>
        <p:sp>
          <p:nvSpPr>
            <p:cNvPr id="14" name="Rounded Rectangle 13"/>
            <p:cNvSpPr/>
            <p:nvPr/>
          </p:nvSpPr>
          <p:spPr>
            <a:xfrm>
              <a:off x="2278802" y="4184161"/>
              <a:ext cx="7016750" cy="1143000"/>
            </a:xfrm>
            <a:prstGeom prst="roundRect">
              <a:avLst>
                <a:gd name="adj" fmla="val 6854"/>
              </a:avLst>
            </a:prstGeom>
            <a:solidFill>
              <a:srgbClr val="A80000"/>
            </a:solidFill>
            <a:ln>
              <a:noFill/>
            </a:ln>
            <a:effectLst>
              <a:reflection blurRad="6350" stA="52000" endA="300" endPos="350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2562347" y="4486871"/>
              <a:ext cx="6657853" cy="647821"/>
            </a:xfrm>
            <a:prstGeom prst="rect">
              <a:avLst/>
            </a:prstGeom>
            <a:solidFill>
              <a:srgbClr val="FF0000"/>
            </a:solidFill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Presenter : </a:t>
              </a:r>
            </a:p>
            <a:p>
              <a:r>
                <a:rPr lang="en-US" sz="28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Venue	: KERIS SAKTI </a:t>
              </a:r>
              <a:endPara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en-US" sz="28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Date	: 19 &amp; 20 </a:t>
              </a:r>
              <a:r>
                <a:rPr lang="en-US" sz="2800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Disember</a:t>
              </a:r>
              <a:r>
                <a:rPr lang="en-US" sz="28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2018</a:t>
              </a:r>
              <a:endPara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1026" name="Picture 2" descr="C:\Users\User\Desktop\KS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57228" y="10530616"/>
            <a:ext cx="2295525" cy="2295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9366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23562818" y="12904634"/>
            <a:ext cx="824808" cy="676705"/>
          </a:xfrm>
        </p:spPr>
        <p:txBody>
          <a:bodyPr/>
          <a:lstStyle/>
          <a:p>
            <a:r>
              <a:rPr lang="en-US" dirty="0" smtClean="0"/>
              <a:t>11</a:t>
            </a:r>
            <a:endParaRPr lang="en-US" dirty="0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495300" y="274638"/>
            <a:ext cx="21054884" cy="1143000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pPr algn="l"/>
            <a:r>
              <a:rPr lang="en-US" sz="4400" b="1" dirty="0" smtClean="0">
                <a:solidFill>
                  <a:schemeClr val="tx1"/>
                </a:solidFill>
              </a:rPr>
              <a:t>SENDIRIAN BERHAD (SDN. BHD.) – </a:t>
            </a:r>
            <a:r>
              <a:rPr lang="en-US" sz="4400" dirty="0" err="1" smtClean="0">
                <a:solidFill>
                  <a:schemeClr val="tx1"/>
                </a:solidFill>
              </a:rPr>
              <a:t>Contoh</a:t>
            </a:r>
            <a:r>
              <a:rPr lang="en-US" sz="4400" dirty="0" smtClean="0">
                <a:solidFill>
                  <a:schemeClr val="tx1"/>
                </a:solidFill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</a:rPr>
              <a:t>Borang</a:t>
            </a:r>
            <a:r>
              <a:rPr lang="en-US" sz="4400" dirty="0" smtClean="0">
                <a:solidFill>
                  <a:schemeClr val="tx1"/>
                </a:solidFill>
              </a:rPr>
              <a:t> yang </a:t>
            </a:r>
            <a:r>
              <a:rPr lang="en-US" sz="4400" dirty="0" err="1" smtClean="0">
                <a:solidFill>
                  <a:schemeClr val="tx1"/>
                </a:solidFill>
              </a:rPr>
              <a:t>Berkaitan</a:t>
            </a:r>
            <a:endParaRPr lang="en-US" sz="4000" dirty="0">
              <a:solidFill>
                <a:schemeClr val="tx1"/>
              </a:solidFill>
            </a:endParaRPr>
          </a:p>
        </p:txBody>
      </p:sp>
      <p:pic>
        <p:nvPicPr>
          <p:cNvPr id="4" name="Picture 3" descr="incorp_superform.pdf - Adobe Acrobat Reader DC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390" t="18704" r="43066"/>
          <a:stretch/>
        </p:blipFill>
        <p:spPr>
          <a:xfrm>
            <a:off x="1447800" y="1417638"/>
            <a:ext cx="8169495" cy="11486996"/>
          </a:xfrm>
          <a:prstGeom prst="rect">
            <a:avLst/>
          </a:prstGeom>
        </p:spPr>
      </p:pic>
      <p:sp>
        <p:nvSpPr>
          <p:cNvPr id="8" name="Rounded Rectangle 7"/>
          <p:cNvSpPr/>
          <p:nvPr/>
        </p:nvSpPr>
        <p:spPr>
          <a:xfrm>
            <a:off x="19244586" y="2589136"/>
            <a:ext cx="5143040" cy="3048000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28575">
            <a:solidFill>
              <a:schemeClr val="tx1">
                <a:lumMod val="85000"/>
                <a:lumOff val="1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MY" b="1" dirty="0" err="1" smtClean="0">
                <a:solidFill>
                  <a:schemeClr val="tx1"/>
                </a:solidFill>
                <a:latin typeface="Open Sans Light"/>
              </a:rPr>
              <a:t>Contoh</a:t>
            </a:r>
            <a:r>
              <a:rPr lang="en-MY" b="1" dirty="0" smtClean="0">
                <a:solidFill>
                  <a:schemeClr val="tx1"/>
                </a:solidFill>
                <a:latin typeface="Open Sans Light"/>
              </a:rPr>
              <a:t> </a:t>
            </a:r>
            <a:r>
              <a:rPr lang="en-MY" b="1" dirty="0" err="1" smtClean="0">
                <a:solidFill>
                  <a:schemeClr val="tx1"/>
                </a:solidFill>
                <a:latin typeface="Open Sans Light"/>
              </a:rPr>
              <a:t>Borang</a:t>
            </a:r>
            <a:r>
              <a:rPr lang="en-MY" b="1" dirty="0" smtClean="0">
                <a:solidFill>
                  <a:schemeClr val="tx1"/>
                </a:solidFill>
                <a:latin typeface="Open Sans Light"/>
              </a:rPr>
              <a:t> </a:t>
            </a:r>
            <a:r>
              <a:rPr lang="en-MY" b="1" dirty="0" err="1" smtClean="0">
                <a:solidFill>
                  <a:schemeClr val="tx1"/>
                </a:solidFill>
                <a:latin typeface="Open Sans Light"/>
              </a:rPr>
              <a:t>Pendaftaran</a:t>
            </a:r>
            <a:r>
              <a:rPr lang="en-MY" b="1" dirty="0" smtClean="0">
                <a:solidFill>
                  <a:schemeClr val="tx1"/>
                </a:solidFill>
                <a:latin typeface="Open Sans Light"/>
              </a:rPr>
              <a:t> (</a:t>
            </a:r>
            <a:r>
              <a:rPr lang="en-MY" b="1" dirty="0" err="1" smtClean="0">
                <a:solidFill>
                  <a:schemeClr val="tx1"/>
                </a:solidFill>
                <a:latin typeface="Open Sans Light"/>
              </a:rPr>
              <a:t>Superform</a:t>
            </a:r>
            <a:r>
              <a:rPr lang="en-MY" b="1" dirty="0" smtClean="0">
                <a:solidFill>
                  <a:schemeClr val="tx1"/>
                </a:solidFill>
                <a:latin typeface="Open Sans Light"/>
              </a:rPr>
              <a:t>)</a:t>
            </a:r>
            <a:endParaRPr lang="en-GB" b="1" dirty="0">
              <a:solidFill>
                <a:schemeClr val="tx1"/>
              </a:solidFill>
              <a:latin typeface="Open Sans Light"/>
            </a:endParaRPr>
          </a:p>
        </p:txBody>
      </p:sp>
      <p:pic>
        <p:nvPicPr>
          <p:cNvPr id="3" name="Picture 2" descr="generatedpdf (1).pdf - Adobe Acrobat Reader DC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679" t="17644" r="43355"/>
          <a:stretch/>
        </p:blipFill>
        <p:spPr>
          <a:xfrm>
            <a:off x="10569795" y="1417638"/>
            <a:ext cx="7916293" cy="11486996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3732042" y="2919663"/>
            <a:ext cx="1764632" cy="176463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Open Sans Light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3732042" y="3216441"/>
            <a:ext cx="1764632" cy="176463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Open Sans Light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3732042" y="9061080"/>
            <a:ext cx="1764632" cy="176463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Open Sans Light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3732042" y="9355149"/>
            <a:ext cx="1764632" cy="176463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Open Sans Light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3732042" y="9649218"/>
            <a:ext cx="1764632" cy="176463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Open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158911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23562818" y="12904634"/>
            <a:ext cx="824808" cy="676705"/>
          </a:xfrm>
        </p:spPr>
        <p:txBody>
          <a:bodyPr/>
          <a:lstStyle/>
          <a:p>
            <a:r>
              <a:rPr lang="en-US" dirty="0" smtClean="0"/>
              <a:t>12</a:t>
            </a:r>
            <a:endParaRPr lang="en-US" dirty="0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495300" y="274638"/>
            <a:ext cx="21054884" cy="1143000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pPr algn="l"/>
            <a:r>
              <a:rPr lang="en-US" sz="4400" b="1" dirty="0" smtClean="0">
                <a:solidFill>
                  <a:schemeClr val="tx1"/>
                </a:solidFill>
              </a:rPr>
              <a:t>SENDIRIAN BERHAD (SDN. BHD.) – </a:t>
            </a:r>
            <a:r>
              <a:rPr lang="en-US" sz="4400" dirty="0" err="1" smtClean="0">
                <a:solidFill>
                  <a:schemeClr val="tx1"/>
                </a:solidFill>
              </a:rPr>
              <a:t>Contoh</a:t>
            </a:r>
            <a:r>
              <a:rPr lang="en-US" sz="4400" dirty="0" smtClean="0">
                <a:solidFill>
                  <a:schemeClr val="tx1"/>
                </a:solidFill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</a:rPr>
              <a:t>Borang</a:t>
            </a:r>
            <a:r>
              <a:rPr lang="en-US" sz="4400" dirty="0" smtClean="0">
                <a:solidFill>
                  <a:schemeClr val="tx1"/>
                </a:solidFill>
              </a:rPr>
              <a:t> yang </a:t>
            </a:r>
            <a:r>
              <a:rPr lang="en-US" sz="4400" dirty="0" err="1" smtClean="0">
                <a:solidFill>
                  <a:schemeClr val="tx1"/>
                </a:solidFill>
              </a:rPr>
              <a:t>Berkaitan</a:t>
            </a:r>
            <a:endParaRPr lang="en-US" sz="4000" dirty="0">
              <a:solidFill>
                <a:schemeClr val="tx1"/>
              </a:solidFill>
            </a:endParaRPr>
          </a:p>
        </p:txBody>
      </p:sp>
      <p:pic>
        <p:nvPicPr>
          <p:cNvPr id="6" name="Picture 5" descr="Section 58 &amp; 236(2).pdf - Adobe Acrobat Reader DC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374" t="16834" r="43554"/>
          <a:stretch/>
        </p:blipFill>
        <p:spPr>
          <a:xfrm>
            <a:off x="1155032" y="1417638"/>
            <a:ext cx="8229600" cy="12017636"/>
          </a:xfrm>
          <a:prstGeom prst="rect">
            <a:avLst/>
          </a:prstGeom>
        </p:spPr>
      </p:pic>
      <p:sp>
        <p:nvSpPr>
          <p:cNvPr id="8" name="Rounded Rectangle 7"/>
          <p:cNvSpPr/>
          <p:nvPr/>
        </p:nvSpPr>
        <p:spPr>
          <a:xfrm>
            <a:off x="2261088" y="11115558"/>
            <a:ext cx="6017488" cy="2198807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28575">
            <a:solidFill>
              <a:schemeClr val="tx1">
                <a:lumMod val="85000"/>
                <a:lumOff val="1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MY" b="1" dirty="0" err="1" smtClean="0">
                <a:solidFill>
                  <a:schemeClr val="tx1"/>
                </a:solidFill>
                <a:latin typeface="Open Sans Light"/>
              </a:rPr>
              <a:t>Contoh</a:t>
            </a:r>
            <a:r>
              <a:rPr lang="en-MY" b="1" dirty="0" smtClean="0">
                <a:solidFill>
                  <a:schemeClr val="tx1"/>
                </a:solidFill>
                <a:latin typeface="Open Sans Light"/>
              </a:rPr>
              <a:t> </a:t>
            </a:r>
            <a:r>
              <a:rPr lang="en-MY" b="1" dirty="0" err="1" smtClean="0">
                <a:solidFill>
                  <a:schemeClr val="tx1"/>
                </a:solidFill>
                <a:latin typeface="Open Sans Light"/>
              </a:rPr>
              <a:t>Borang</a:t>
            </a:r>
            <a:r>
              <a:rPr lang="en-MY" b="1" dirty="0" smtClean="0">
                <a:solidFill>
                  <a:schemeClr val="tx1"/>
                </a:solidFill>
                <a:latin typeface="Open Sans Light"/>
              </a:rPr>
              <a:t> Section 58 &amp; 236 (2)</a:t>
            </a:r>
            <a:endParaRPr lang="en-GB" b="1" dirty="0">
              <a:solidFill>
                <a:schemeClr val="tx1"/>
              </a:solidFill>
              <a:latin typeface="Open Sans Light"/>
            </a:endParaRPr>
          </a:p>
        </p:txBody>
      </p:sp>
      <p:pic>
        <p:nvPicPr>
          <p:cNvPr id="7" name="Picture 6" descr="Sijil.pdf - Adobe Acrobat Reader DC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105" t="18844" r="43188"/>
          <a:stretch/>
        </p:blipFill>
        <p:spPr>
          <a:xfrm>
            <a:off x="11022742" y="1417637"/>
            <a:ext cx="7966215" cy="11486997"/>
          </a:xfrm>
          <a:prstGeom prst="rect">
            <a:avLst/>
          </a:prstGeom>
        </p:spPr>
      </p:pic>
      <p:sp>
        <p:nvSpPr>
          <p:cNvPr id="12" name="Rounded Rectangle 11"/>
          <p:cNvSpPr/>
          <p:nvPr/>
        </p:nvSpPr>
        <p:spPr>
          <a:xfrm>
            <a:off x="16903330" y="10016154"/>
            <a:ext cx="6017488" cy="2198807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28575">
            <a:solidFill>
              <a:schemeClr val="tx1">
                <a:lumMod val="85000"/>
                <a:lumOff val="1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MY" b="1" dirty="0" err="1" smtClean="0">
                <a:solidFill>
                  <a:schemeClr val="tx1"/>
                </a:solidFill>
                <a:latin typeface="Open Sans Light"/>
              </a:rPr>
              <a:t>Contoh</a:t>
            </a:r>
            <a:r>
              <a:rPr lang="en-MY" b="1" dirty="0" smtClean="0">
                <a:solidFill>
                  <a:schemeClr val="tx1"/>
                </a:solidFill>
                <a:latin typeface="Open Sans Light"/>
              </a:rPr>
              <a:t> </a:t>
            </a:r>
            <a:r>
              <a:rPr lang="en-MY" b="1" dirty="0" err="1" smtClean="0">
                <a:solidFill>
                  <a:schemeClr val="tx1"/>
                </a:solidFill>
                <a:latin typeface="Open Sans Light"/>
              </a:rPr>
              <a:t>Sijil</a:t>
            </a:r>
            <a:r>
              <a:rPr lang="en-MY" b="1" dirty="0" smtClean="0">
                <a:solidFill>
                  <a:schemeClr val="tx1"/>
                </a:solidFill>
                <a:latin typeface="Open Sans Light"/>
              </a:rPr>
              <a:t> </a:t>
            </a:r>
            <a:r>
              <a:rPr lang="en-MY" b="1" dirty="0" err="1" smtClean="0">
                <a:solidFill>
                  <a:schemeClr val="tx1"/>
                </a:solidFill>
                <a:latin typeface="Open Sans Light"/>
              </a:rPr>
              <a:t>Perniagaan</a:t>
            </a:r>
            <a:endParaRPr lang="en-GB" b="1" dirty="0">
              <a:solidFill>
                <a:schemeClr val="tx1"/>
              </a:solidFill>
              <a:latin typeface="Open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2645254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9073662" y="3507416"/>
            <a:ext cx="6213229" cy="7184030"/>
          </a:xfrm>
          <a:prstGeom prst="rect">
            <a:avLst/>
          </a:prstGeom>
          <a:solidFill>
            <a:srgbClr val="C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43852" tIns="121926" rIns="243852" bIns="121926" rtlCol="0" anchor="ctr"/>
          <a:lstStyle/>
          <a:p>
            <a:pPr algn="ctr"/>
            <a:endParaRPr lang="en-US" dirty="0">
              <a:latin typeface="Open Sans Light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9689000" y="5383888"/>
            <a:ext cx="4988295" cy="4862880"/>
          </a:xfrm>
          <a:prstGeom prst="rect">
            <a:avLst/>
          </a:prstGeom>
        </p:spPr>
        <p:txBody>
          <a:bodyPr wrap="square" lIns="182889" tIns="91445" rIns="182889" bIns="91445">
            <a:spAutoFit/>
          </a:bodyPr>
          <a:lstStyle/>
          <a:p>
            <a:pPr algn="ctr"/>
            <a:r>
              <a:rPr lang="en-US" sz="4300" dirty="0">
                <a:solidFill>
                  <a:schemeClr val="bg1"/>
                </a:solidFill>
                <a:latin typeface="Open Sans Light"/>
                <a:ea typeface="Open Sans Light"/>
                <a:cs typeface="Open Sans Light"/>
              </a:rPr>
              <a:t>Headquarters</a:t>
            </a:r>
          </a:p>
          <a:p>
            <a:pPr algn="ctr"/>
            <a:r>
              <a:rPr lang="en-US" sz="3700" dirty="0">
                <a:solidFill>
                  <a:schemeClr val="bg1"/>
                </a:solidFill>
                <a:latin typeface="Open Sans Light"/>
                <a:ea typeface="Open Sans Light"/>
                <a:cs typeface="Open Sans Light"/>
              </a:rPr>
              <a:t>—</a:t>
            </a:r>
          </a:p>
          <a:p>
            <a:pPr algn="ctr"/>
            <a:r>
              <a:rPr lang="en-US" sz="2800" dirty="0">
                <a:solidFill>
                  <a:schemeClr val="bg1"/>
                </a:solidFill>
                <a:latin typeface="Open Sans Light"/>
                <a:cs typeface="Open Sans Light"/>
              </a:rPr>
              <a:t>555, </a:t>
            </a:r>
            <a:r>
              <a:rPr lang="en-US" sz="2800" dirty="0" err="1">
                <a:solidFill>
                  <a:schemeClr val="bg1"/>
                </a:solidFill>
                <a:latin typeface="Open Sans Light"/>
                <a:cs typeface="Open Sans Light"/>
              </a:rPr>
              <a:t>Jalan</a:t>
            </a:r>
            <a:r>
              <a:rPr lang="en-US" sz="2800" dirty="0">
                <a:solidFill>
                  <a:schemeClr val="bg1"/>
                </a:solidFill>
                <a:latin typeface="Open Sans Light"/>
                <a:cs typeface="Open Sans Light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Open Sans Light"/>
                <a:cs typeface="Open Sans Light"/>
              </a:rPr>
              <a:t>Samudra</a:t>
            </a:r>
            <a:r>
              <a:rPr lang="en-US" sz="2800" dirty="0">
                <a:solidFill>
                  <a:schemeClr val="bg1"/>
                </a:solidFill>
                <a:latin typeface="Open Sans Light"/>
                <a:cs typeface="Open Sans Light"/>
              </a:rPr>
              <a:t> Utara 1,</a:t>
            </a:r>
          </a:p>
          <a:p>
            <a:pPr algn="ctr"/>
            <a:r>
              <a:rPr lang="en-US" sz="2800" dirty="0">
                <a:solidFill>
                  <a:schemeClr val="bg1"/>
                </a:solidFill>
                <a:latin typeface="Open Sans Light"/>
                <a:cs typeface="Open Sans Light"/>
              </a:rPr>
              <a:t>Taman </a:t>
            </a:r>
            <a:r>
              <a:rPr lang="en-US" sz="2800" dirty="0" err="1">
                <a:solidFill>
                  <a:schemeClr val="bg1"/>
                </a:solidFill>
                <a:latin typeface="Open Sans Light"/>
                <a:cs typeface="Open Sans Light"/>
              </a:rPr>
              <a:t>Samudra</a:t>
            </a:r>
            <a:r>
              <a:rPr lang="en-US" sz="2800" dirty="0">
                <a:solidFill>
                  <a:schemeClr val="bg1"/>
                </a:solidFill>
                <a:latin typeface="Open Sans Light"/>
                <a:cs typeface="Open Sans Light"/>
              </a:rPr>
              <a:t>,</a:t>
            </a:r>
          </a:p>
          <a:p>
            <a:pPr algn="ctr"/>
            <a:r>
              <a:rPr lang="en-US" sz="2800" dirty="0">
                <a:solidFill>
                  <a:schemeClr val="bg1"/>
                </a:solidFill>
                <a:latin typeface="Open Sans Light"/>
                <a:cs typeface="Open Sans Light"/>
              </a:rPr>
              <a:t>68100 </a:t>
            </a:r>
            <a:r>
              <a:rPr lang="en-US" sz="2800" dirty="0" err="1">
                <a:solidFill>
                  <a:schemeClr val="bg1"/>
                </a:solidFill>
                <a:latin typeface="Open Sans Light"/>
                <a:cs typeface="Open Sans Light"/>
              </a:rPr>
              <a:t>Batu</a:t>
            </a:r>
            <a:r>
              <a:rPr lang="en-US" sz="2800" dirty="0">
                <a:solidFill>
                  <a:schemeClr val="bg1"/>
                </a:solidFill>
                <a:latin typeface="Open Sans Light"/>
                <a:cs typeface="Open Sans Light"/>
              </a:rPr>
              <a:t> Caves,</a:t>
            </a:r>
          </a:p>
          <a:p>
            <a:pPr algn="ctr"/>
            <a:r>
              <a:rPr lang="en-US" sz="2800" dirty="0">
                <a:solidFill>
                  <a:schemeClr val="bg1"/>
                </a:solidFill>
                <a:latin typeface="Open Sans Light"/>
                <a:cs typeface="Open Sans Light"/>
              </a:rPr>
              <a:t>Selangor, Malaysia.</a:t>
            </a:r>
          </a:p>
          <a:p>
            <a:pPr algn="ctr"/>
            <a:endParaRPr lang="en-US" sz="2800" dirty="0">
              <a:solidFill>
                <a:schemeClr val="bg1"/>
              </a:solidFill>
              <a:latin typeface="Open Sans Light"/>
              <a:cs typeface="Open Sans Light"/>
            </a:endParaRPr>
          </a:p>
          <a:p>
            <a:pPr algn="ctr"/>
            <a:r>
              <a:rPr lang="en-US" sz="2800" dirty="0">
                <a:solidFill>
                  <a:schemeClr val="bg1"/>
                </a:solidFill>
                <a:latin typeface="Open Sans Light"/>
                <a:cs typeface="Open Sans Light"/>
              </a:rPr>
              <a:t>Tel: +603-6185 9970</a:t>
            </a:r>
          </a:p>
          <a:p>
            <a:pPr algn="ctr"/>
            <a:r>
              <a:rPr lang="en-US" sz="2800" dirty="0">
                <a:solidFill>
                  <a:schemeClr val="bg1"/>
                </a:solidFill>
                <a:latin typeface="Open Sans Light"/>
                <a:cs typeface="Open Sans Light"/>
              </a:rPr>
              <a:t>Fax: +603-6184 2524</a:t>
            </a:r>
          </a:p>
          <a:p>
            <a:pPr algn="ctr"/>
            <a:r>
              <a:rPr lang="en-US" sz="2800" dirty="0">
                <a:solidFill>
                  <a:schemeClr val="bg1"/>
                </a:solidFill>
                <a:latin typeface="Open Sans Light"/>
                <a:cs typeface="Open Sans Light"/>
              </a:rPr>
              <a:t>Email: info@salihin.com.my</a:t>
            </a:r>
          </a:p>
        </p:txBody>
      </p:sp>
      <p:grpSp>
        <p:nvGrpSpPr>
          <p:cNvPr id="24" name="Group 1"/>
          <p:cNvGrpSpPr>
            <a:grpSpLocks/>
          </p:cNvGrpSpPr>
          <p:nvPr/>
        </p:nvGrpSpPr>
        <p:grpSpPr bwMode="auto">
          <a:xfrm>
            <a:off x="11823279" y="4409102"/>
            <a:ext cx="804438" cy="508000"/>
            <a:chOff x="2228" y="4141"/>
            <a:chExt cx="190" cy="120"/>
          </a:xfrm>
          <a:solidFill>
            <a:schemeClr val="bg1"/>
          </a:solidFill>
        </p:grpSpPr>
        <p:sp>
          <p:nvSpPr>
            <p:cNvPr id="25" name="Freeform 2"/>
            <p:cNvSpPr>
              <a:spLocks noChangeArrowheads="1"/>
            </p:cNvSpPr>
            <p:nvPr/>
          </p:nvSpPr>
          <p:spPr bwMode="auto">
            <a:xfrm>
              <a:off x="2228" y="4141"/>
              <a:ext cx="190" cy="121"/>
            </a:xfrm>
            <a:custGeom>
              <a:avLst/>
              <a:gdLst>
                <a:gd name="T0" fmla="*/ 815 w 844"/>
                <a:gd name="T1" fmla="*/ 535 h 536"/>
                <a:gd name="T2" fmla="*/ 815 w 844"/>
                <a:gd name="T3" fmla="*/ 535 h 536"/>
                <a:gd name="T4" fmla="*/ 36 w 844"/>
                <a:gd name="T5" fmla="*/ 535 h 536"/>
                <a:gd name="T6" fmla="*/ 0 w 844"/>
                <a:gd name="T7" fmla="*/ 517 h 536"/>
                <a:gd name="T8" fmla="*/ 0 w 844"/>
                <a:gd name="T9" fmla="*/ 27 h 536"/>
                <a:gd name="T10" fmla="*/ 36 w 844"/>
                <a:gd name="T11" fmla="*/ 0 h 536"/>
                <a:gd name="T12" fmla="*/ 815 w 844"/>
                <a:gd name="T13" fmla="*/ 0 h 536"/>
                <a:gd name="T14" fmla="*/ 843 w 844"/>
                <a:gd name="T15" fmla="*/ 27 h 536"/>
                <a:gd name="T16" fmla="*/ 843 w 844"/>
                <a:gd name="T17" fmla="*/ 517 h 536"/>
                <a:gd name="T18" fmla="*/ 815 w 844"/>
                <a:gd name="T19" fmla="*/ 535 h 536"/>
                <a:gd name="T20" fmla="*/ 36 w 844"/>
                <a:gd name="T21" fmla="*/ 517 h 536"/>
                <a:gd name="T22" fmla="*/ 36 w 844"/>
                <a:gd name="T23" fmla="*/ 517 h 536"/>
                <a:gd name="T24" fmla="*/ 797 w 844"/>
                <a:gd name="T25" fmla="*/ 517 h 536"/>
                <a:gd name="T26" fmla="*/ 797 w 844"/>
                <a:gd name="T27" fmla="*/ 36 h 536"/>
                <a:gd name="T28" fmla="*/ 36 w 844"/>
                <a:gd name="T29" fmla="*/ 36 h 536"/>
                <a:gd name="T30" fmla="*/ 36 w 844"/>
                <a:gd name="T31" fmla="*/ 517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844" h="536">
                  <a:moveTo>
                    <a:pt x="815" y="535"/>
                  </a:moveTo>
                  <a:lnTo>
                    <a:pt x="815" y="535"/>
                  </a:lnTo>
                  <a:cubicBezTo>
                    <a:pt x="36" y="535"/>
                    <a:pt x="36" y="535"/>
                    <a:pt x="36" y="535"/>
                  </a:cubicBezTo>
                  <a:cubicBezTo>
                    <a:pt x="9" y="535"/>
                    <a:pt x="0" y="526"/>
                    <a:pt x="0" y="517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0" y="9"/>
                    <a:pt x="9" y="0"/>
                    <a:pt x="36" y="0"/>
                  </a:cubicBezTo>
                  <a:cubicBezTo>
                    <a:pt x="815" y="0"/>
                    <a:pt x="815" y="0"/>
                    <a:pt x="815" y="0"/>
                  </a:cubicBezTo>
                  <a:cubicBezTo>
                    <a:pt x="824" y="0"/>
                    <a:pt x="843" y="9"/>
                    <a:pt x="843" y="27"/>
                  </a:cubicBezTo>
                  <a:cubicBezTo>
                    <a:pt x="843" y="517"/>
                    <a:pt x="843" y="517"/>
                    <a:pt x="843" y="517"/>
                  </a:cubicBezTo>
                  <a:cubicBezTo>
                    <a:pt x="843" y="526"/>
                    <a:pt x="824" y="535"/>
                    <a:pt x="815" y="535"/>
                  </a:cubicBezTo>
                  <a:close/>
                  <a:moveTo>
                    <a:pt x="36" y="517"/>
                  </a:moveTo>
                  <a:lnTo>
                    <a:pt x="36" y="517"/>
                  </a:lnTo>
                  <a:cubicBezTo>
                    <a:pt x="797" y="517"/>
                    <a:pt x="797" y="517"/>
                    <a:pt x="797" y="517"/>
                  </a:cubicBezTo>
                  <a:cubicBezTo>
                    <a:pt x="797" y="36"/>
                    <a:pt x="797" y="36"/>
                    <a:pt x="797" y="36"/>
                  </a:cubicBezTo>
                  <a:cubicBezTo>
                    <a:pt x="36" y="36"/>
                    <a:pt x="36" y="36"/>
                    <a:pt x="36" y="36"/>
                  </a:cubicBezTo>
                  <a:lnTo>
                    <a:pt x="36" y="517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00000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Freeform 3"/>
            <p:cNvSpPr>
              <a:spLocks noChangeArrowheads="1"/>
            </p:cNvSpPr>
            <p:nvPr/>
          </p:nvSpPr>
          <p:spPr bwMode="auto">
            <a:xfrm>
              <a:off x="2228" y="4197"/>
              <a:ext cx="190" cy="65"/>
            </a:xfrm>
            <a:custGeom>
              <a:avLst/>
              <a:gdLst>
                <a:gd name="T0" fmla="*/ 815 w 844"/>
                <a:gd name="T1" fmla="*/ 290 h 291"/>
                <a:gd name="T2" fmla="*/ 815 w 844"/>
                <a:gd name="T3" fmla="*/ 290 h 291"/>
                <a:gd name="T4" fmla="*/ 36 w 844"/>
                <a:gd name="T5" fmla="*/ 290 h 291"/>
                <a:gd name="T6" fmla="*/ 9 w 844"/>
                <a:gd name="T7" fmla="*/ 290 h 291"/>
                <a:gd name="T8" fmla="*/ 0 w 844"/>
                <a:gd name="T9" fmla="*/ 281 h 291"/>
                <a:gd name="T10" fmla="*/ 272 w 844"/>
                <a:gd name="T11" fmla="*/ 0 h 291"/>
                <a:gd name="T12" fmla="*/ 417 w 844"/>
                <a:gd name="T13" fmla="*/ 145 h 291"/>
                <a:gd name="T14" fmla="*/ 562 w 844"/>
                <a:gd name="T15" fmla="*/ 0 h 291"/>
                <a:gd name="T16" fmla="*/ 843 w 844"/>
                <a:gd name="T17" fmla="*/ 281 h 291"/>
                <a:gd name="T18" fmla="*/ 824 w 844"/>
                <a:gd name="T19" fmla="*/ 290 h 291"/>
                <a:gd name="T20" fmla="*/ 815 w 844"/>
                <a:gd name="T21" fmla="*/ 290 h 291"/>
                <a:gd name="T22" fmla="*/ 272 w 844"/>
                <a:gd name="T23" fmla="*/ 54 h 291"/>
                <a:gd name="T24" fmla="*/ 272 w 844"/>
                <a:gd name="T25" fmla="*/ 54 h 291"/>
                <a:gd name="T26" fmla="*/ 63 w 844"/>
                <a:gd name="T27" fmla="*/ 272 h 291"/>
                <a:gd name="T28" fmla="*/ 779 w 844"/>
                <a:gd name="T29" fmla="*/ 272 h 291"/>
                <a:gd name="T30" fmla="*/ 562 w 844"/>
                <a:gd name="T31" fmla="*/ 54 h 291"/>
                <a:gd name="T32" fmla="*/ 444 w 844"/>
                <a:gd name="T33" fmla="*/ 172 h 291"/>
                <a:gd name="T34" fmla="*/ 408 w 844"/>
                <a:gd name="T35" fmla="*/ 172 h 291"/>
                <a:gd name="T36" fmla="*/ 272 w 844"/>
                <a:gd name="T37" fmla="*/ 54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844" h="291">
                  <a:moveTo>
                    <a:pt x="815" y="290"/>
                  </a:moveTo>
                  <a:lnTo>
                    <a:pt x="815" y="290"/>
                  </a:lnTo>
                  <a:cubicBezTo>
                    <a:pt x="36" y="290"/>
                    <a:pt x="36" y="290"/>
                    <a:pt x="36" y="290"/>
                  </a:cubicBezTo>
                  <a:cubicBezTo>
                    <a:pt x="27" y="290"/>
                    <a:pt x="27" y="290"/>
                    <a:pt x="9" y="290"/>
                  </a:cubicBezTo>
                  <a:cubicBezTo>
                    <a:pt x="0" y="281"/>
                    <a:pt x="0" y="281"/>
                    <a:pt x="0" y="281"/>
                  </a:cubicBezTo>
                  <a:cubicBezTo>
                    <a:pt x="272" y="0"/>
                    <a:pt x="272" y="0"/>
                    <a:pt x="272" y="0"/>
                  </a:cubicBezTo>
                  <a:cubicBezTo>
                    <a:pt x="417" y="145"/>
                    <a:pt x="417" y="145"/>
                    <a:pt x="417" y="145"/>
                  </a:cubicBezTo>
                  <a:cubicBezTo>
                    <a:pt x="562" y="0"/>
                    <a:pt x="562" y="0"/>
                    <a:pt x="562" y="0"/>
                  </a:cubicBezTo>
                  <a:cubicBezTo>
                    <a:pt x="843" y="281"/>
                    <a:pt x="843" y="281"/>
                    <a:pt x="843" y="281"/>
                  </a:cubicBezTo>
                  <a:cubicBezTo>
                    <a:pt x="824" y="290"/>
                    <a:pt x="824" y="290"/>
                    <a:pt x="824" y="290"/>
                  </a:cubicBezTo>
                  <a:lnTo>
                    <a:pt x="815" y="290"/>
                  </a:lnTo>
                  <a:close/>
                  <a:moveTo>
                    <a:pt x="272" y="54"/>
                  </a:moveTo>
                  <a:lnTo>
                    <a:pt x="272" y="54"/>
                  </a:lnTo>
                  <a:cubicBezTo>
                    <a:pt x="63" y="272"/>
                    <a:pt x="63" y="272"/>
                    <a:pt x="63" y="272"/>
                  </a:cubicBezTo>
                  <a:cubicBezTo>
                    <a:pt x="779" y="272"/>
                    <a:pt x="779" y="272"/>
                    <a:pt x="779" y="272"/>
                  </a:cubicBezTo>
                  <a:cubicBezTo>
                    <a:pt x="562" y="54"/>
                    <a:pt x="562" y="54"/>
                    <a:pt x="562" y="54"/>
                  </a:cubicBezTo>
                  <a:cubicBezTo>
                    <a:pt x="444" y="172"/>
                    <a:pt x="444" y="172"/>
                    <a:pt x="444" y="172"/>
                  </a:cubicBezTo>
                  <a:cubicBezTo>
                    <a:pt x="435" y="190"/>
                    <a:pt x="408" y="190"/>
                    <a:pt x="408" y="172"/>
                  </a:cubicBezTo>
                  <a:lnTo>
                    <a:pt x="272" y="54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00000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" name="Freeform 4"/>
            <p:cNvSpPr>
              <a:spLocks noChangeArrowheads="1"/>
            </p:cNvSpPr>
            <p:nvPr/>
          </p:nvSpPr>
          <p:spPr bwMode="auto">
            <a:xfrm>
              <a:off x="2228" y="4141"/>
              <a:ext cx="190" cy="98"/>
            </a:xfrm>
            <a:custGeom>
              <a:avLst/>
              <a:gdLst>
                <a:gd name="T0" fmla="*/ 417 w 844"/>
                <a:gd name="T1" fmla="*/ 435 h 436"/>
                <a:gd name="T2" fmla="*/ 417 w 844"/>
                <a:gd name="T3" fmla="*/ 435 h 436"/>
                <a:gd name="T4" fmla="*/ 408 w 844"/>
                <a:gd name="T5" fmla="*/ 417 h 436"/>
                <a:gd name="T6" fmla="*/ 0 w 844"/>
                <a:gd name="T7" fmla="*/ 27 h 436"/>
                <a:gd name="T8" fmla="*/ 9 w 844"/>
                <a:gd name="T9" fmla="*/ 9 h 436"/>
                <a:gd name="T10" fmla="*/ 36 w 844"/>
                <a:gd name="T11" fmla="*/ 0 h 436"/>
                <a:gd name="T12" fmla="*/ 815 w 844"/>
                <a:gd name="T13" fmla="*/ 0 h 436"/>
                <a:gd name="T14" fmla="*/ 824 w 844"/>
                <a:gd name="T15" fmla="*/ 9 h 436"/>
                <a:gd name="T16" fmla="*/ 843 w 844"/>
                <a:gd name="T17" fmla="*/ 27 h 436"/>
                <a:gd name="T18" fmla="*/ 444 w 844"/>
                <a:gd name="T19" fmla="*/ 417 h 436"/>
                <a:gd name="T20" fmla="*/ 417 w 844"/>
                <a:gd name="T21" fmla="*/ 435 h 436"/>
                <a:gd name="T22" fmla="*/ 63 w 844"/>
                <a:gd name="T23" fmla="*/ 36 h 436"/>
                <a:gd name="T24" fmla="*/ 63 w 844"/>
                <a:gd name="T25" fmla="*/ 36 h 436"/>
                <a:gd name="T26" fmla="*/ 417 w 844"/>
                <a:gd name="T27" fmla="*/ 390 h 436"/>
                <a:gd name="T28" fmla="*/ 779 w 844"/>
                <a:gd name="T29" fmla="*/ 36 h 436"/>
                <a:gd name="T30" fmla="*/ 63 w 844"/>
                <a:gd name="T31" fmla="*/ 36 h 4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844" h="436">
                  <a:moveTo>
                    <a:pt x="417" y="435"/>
                  </a:moveTo>
                  <a:lnTo>
                    <a:pt x="417" y="435"/>
                  </a:lnTo>
                  <a:lnTo>
                    <a:pt x="408" y="417"/>
                  </a:lnTo>
                  <a:cubicBezTo>
                    <a:pt x="0" y="27"/>
                    <a:pt x="0" y="27"/>
                    <a:pt x="0" y="27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27" y="0"/>
                    <a:pt x="27" y="0"/>
                    <a:pt x="36" y="0"/>
                  </a:cubicBezTo>
                  <a:cubicBezTo>
                    <a:pt x="815" y="0"/>
                    <a:pt x="815" y="0"/>
                    <a:pt x="815" y="0"/>
                  </a:cubicBezTo>
                  <a:cubicBezTo>
                    <a:pt x="815" y="0"/>
                    <a:pt x="824" y="0"/>
                    <a:pt x="824" y="9"/>
                  </a:cubicBezTo>
                  <a:cubicBezTo>
                    <a:pt x="843" y="27"/>
                    <a:pt x="843" y="27"/>
                    <a:pt x="843" y="27"/>
                  </a:cubicBezTo>
                  <a:cubicBezTo>
                    <a:pt x="444" y="417"/>
                    <a:pt x="444" y="417"/>
                    <a:pt x="444" y="417"/>
                  </a:cubicBezTo>
                  <a:cubicBezTo>
                    <a:pt x="435" y="417"/>
                    <a:pt x="435" y="435"/>
                    <a:pt x="417" y="435"/>
                  </a:cubicBezTo>
                  <a:close/>
                  <a:moveTo>
                    <a:pt x="63" y="36"/>
                  </a:moveTo>
                  <a:lnTo>
                    <a:pt x="63" y="36"/>
                  </a:lnTo>
                  <a:cubicBezTo>
                    <a:pt x="417" y="390"/>
                    <a:pt x="417" y="390"/>
                    <a:pt x="417" y="390"/>
                  </a:cubicBezTo>
                  <a:cubicBezTo>
                    <a:pt x="779" y="36"/>
                    <a:pt x="779" y="36"/>
                    <a:pt x="779" y="36"/>
                  </a:cubicBezTo>
                  <a:lnTo>
                    <a:pt x="63" y="36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00000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9" name="Picture 8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157305" y="11640175"/>
            <a:ext cx="4045941" cy="1124329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10043005" y="11317748"/>
            <a:ext cx="4988295" cy="492453"/>
          </a:xfrm>
          <a:prstGeom prst="rect">
            <a:avLst/>
          </a:prstGeom>
        </p:spPr>
        <p:txBody>
          <a:bodyPr wrap="square" lIns="182889" tIns="91445" rIns="182889" bIns="91445">
            <a:spAutoFit/>
          </a:bodyPr>
          <a:lstStyle/>
          <a:p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Follow us on social media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23562818" y="1301188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12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400414" y="953164"/>
            <a:ext cx="21586688" cy="1231118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6400" dirty="0" smtClean="0">
                <a:solidFill>
                  <a:srgbClr val="C00000"/>
                </a:solidFill>
                <a:latin typeface="Open Sans Light"/>
                <a:cs typeface="Open Sans Light"/>
              </a:rPr>
              <a:t>Contact </a:t>
            </a:r>
            <a:r>
              <a:rPr lang="en-US" sz="6400" dirty="0">
                <a:solidFill>
                  <a:srgbClr val="C00000"/>
                </a:solidFill>
                <a:latin typeface="Open Sans Light"/>
                <a:cs typeface="Open Sans Light"/>
              </a:rPr>
              <a:t>Us</a:t>
            </a:r>
          </a:p>
        </p:txBody>
      </p:sp>
    </p:spTree>
    <p:extLst>
      <p:ext uri="{BB962C8B-B14F-4D97-AF65-F5344CB8AC3E}">
        <p14:creationId xmlns:p14="http://schemas.microsoft.com/office/powerpoint/2010/main" val="2411201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477249" y="5751004"/>
            <a:ext cx="7432431" cy="154519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424183" y="7486502"/>
            <a:ext cx="21586688" cy="1446562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26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www.salihin.com.my | www.salihinpremier.com</a:t>
            </a:r>
          </a:p>
          <a:p>
            <a:pPr algn="ctr"/>
            <a:endParaRPr lang="en-US" sz="2600" dirty="0">
              <a:solidFill>
                <a:schemeClr val="tx1">
                  <a:lumMod val="65000"/>
                  <a:lumOff val="3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r>
              <a:rPr lang="en-US" sz="26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Careline</a:t>
            </a:r>
            <a:r>
              <a:rPr lang="en-US" sz="2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:</a:t>
            </a:r>
            <a:r>
              <a:rPr lang="en-US" sz="26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1 300 88 5678 </a:t>
            </a:r>
          </a:p>
        </p:txBody>
      </p:sp>
    </p:spTree>
    <p:extLst>
      <p:ext uri="{BB962C8B-B14F-4D97-AF65-F5344CB8AC3E}">
        <p14:creationId xmlns:p14="http://schemas.microsoft.com/office/powerpoint/2010/main" val="275636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8533389" y="-94944"/>
            <a:ext cx="5352782" cy="6519749"/>
          </a:xfrm>
          <a:prstGeom prst="rect">
            <a:avLst/>
          </a:prstGeom>
          <a:solidFill>
            <a:srgbClr val="C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43852" tIns="121926" rIns="243852" bIns="121926" rtlCol="0" anchor="ctr"/>
          <a:lstStyle/>
          <a:p>
            <a:pPr algn="ctr"/>
            <a:endParaRPr lang="en-US" dirty="0">
              <a:latin typeface="Open Sans Light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19056883" y="2809124"/>
            <a:ext cx="4311545" cy="2446834"/>
          </a:xfrm>
          <a:prstGeom prst="rect">
            <a:avLst/>
          </a:prstGeom>
        </p:spPr>
        <p:txBody>
          <a:bodyPr wrap="square" lIns="182889" tIns="91445" rIns="182889" bIns="91445">
            <a:spAutoFit/>
          </a:bodyPr>
          <a:lstStyle/>
          <a:p>
            <a:pPr algn="ctr"/>
            <a:r>
              <a:rPr lang="en-US" dirty="0" err="1" smtClean="0">
                <a:solidFill>
                  <a:schemeClr val="bg1"/>
                </a:solidFill>
                <a:latin typeface="Open Sans Light"/>
                <a:ea typeface="Open Sans Light"/>
                <a:cs typeface="Open Sans Light"/>
              </a:rPr>
              <a:t>Pendaftaran</a:t>
            </a:r>
            <a:r>
              <a:rPr lang="en-US" dirty="0" smtClean="0">
                <a:solidFill>
                  <a:schemeClr val="bg1"/>
                </a:solidFill>
                <a:latin typeface="Open Sans Light"/>
                <a:ea typeface="Open Sans Light"/>
                <a:cs typeface="Open Sans Light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Open Sans Light"/>
                <a:ea typeface="Open Sans Light"/>
                <a:cs typeface="Open Sans Light"/>
              </a:rPr>
              <a:t>Perniagaan</a:t>
            </a:r>
            <a:endParaRPr lang="en-US" sz="4300" dirty="0">
              <a:solidFill>
                <a:schemeClr val="bg1"/>
              </a:solidFill>
              <a:latin typeface="Open Sans Light"/>
              <a:ea typeface="Open Sans Light"/>
              <a:cs typeface="Open Sans Light"/>
            </a:endParaRPr>
          </a:p>
          <a:p>
            <a:pPr algn="ctr"/>
            <a:r>
              <a:rPr lang="en-US" sz="3700" dirty="0">
                <a:solidFill>
                  <a:schemeClr val="bg1"/>
                </a:solidFill>
                <a:latin typeface="Open Sans Light"/>
                <a:ea typeface="Open Sans Light"/>
                <a:cs typeface="Open Sans Light"/>
              </a:rPr>
              <a:t>—</a:t>
            </a:r>
          </a:p>
          <a:p>
            <a:pPr algn="ctr"/>
            <a:r>
              <a:rPr lang="en-US" sz="2400" dirty="0" smtClean="0">
                <a:solidFill>
                  <a:schemeClr val="bg1"/>
                </a:solidFill>
                <a:latin typeface="Open Sans Light"/>
                <a:cs typeface="Open Sans Light"/>
              </a:rPr>
              <a:t>JENIS PERNIAGAAN</a:t>
            </a:r>
            <a:endParaRPr lang="en-US" sz="2400" dirty="0">
              <a:solidFill>
                <a:schemeClr val="bg1"/>
              </a:solidFill>
              <a:latin typeface="Open Sans Light"/>
              <a:cs typeface="Open Sans Light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23562818" y="1301188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2</a:t>
            </a:fld>
            <a:endParaRPr lang="en-US" dirty="0"/>
          </a:p>
        </p:txBody>
      </p:sp>
      <p:sp>
        <p:nvSpPr>
          <p:cNvPr id="16" name="Shape 2041"/>
          <p:cNvSpPr/>
          <p:nvPr/>
        </p:nvSpPr>
        <p:spPr>
          <a:xfrm>
            <a:off x="20458343" y="585921"/>
            <a:ext cx="1508623" cy="186225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69921" y="90048"/>
                </a:moveTo>
                <a:lnTo>
                  <a:pt x="30000" y="90048"/>
                </a:lnTo>
                <a:cubicBezTo>
                  <a:pt x="27992" y="90048"/>
                  <a:pt x="26692" y="91111"/>
                  <a:pt x="26692" y="92753"/>
                </a:cubicBezTo>
                <a:cubicBezTo>
                  <a:pt x="26692" y="94396"/>
                  <a:pt x="27992" y="95458"/>
                  <a:pt x="30000" y="95458"/>
                </a:cubicBezTo>
                <a:lnTo>
                  <a:pt x="69921" y="95458"/>
                </a:lnTo>
                <a:cubicBezTo>
                  <a:pt x="71929" y="95458"/>
                  <a:pt x="73346" y="94396"/>
                  <a:pt x="73346" y="92753"/>
                </a:cubicBezTo>
                <a:cubicBezTo>
                  <a:pt x="73346" y="91111"/>
                  <a:pt x="71929" y="90048"/>
                  <a:pt x="69921" y="90048"/>
                </a:cubicBezTo>
                <a:close/>
                <a:moveTo>
                  <a:pt x="30000" y="30048"/>
                </a:moveTo>
                <a:lnTo>
                  <a:pt x="46653" y="30048"/>
                </a:lnTo>
                <a:cubicBezTo>
                  <a:pt x="48661" y="30048"/>
                  <a:pt x="49960" y="28985"/>
                  <a:pt x="49960" y="27342"/>
                </a:cubicBezTo>
                <a:cubicBezTo>
                  <a:pt x="49960" y="25700"/>
                  <a:pt x="48661" y="24541"/>
                  <a:pt x="46653" y="24541"/>
                </a:cubicBezTo>
                <a:lnTo>
                  <a:pt x="30000" y="24541"/>
                </a:lnTo>
                <a:cubicBezTo>
                  <a:pt x="27992" y="24541"/>
                  <a:pt x="26692" y="25700"/>
                  <a:pt x="26692" y="27342"/>
                </a:cubicBezTo>
                <a:cubicBezTo>
                  <a:pt x="26692" y="28985"/>
                  <a:pt x="27992" y="30048"/>
                  <a:pt x="30000" y="30048"/>
                </a:cubicBezTo>
                <a:close/>
                <a:moveTo>
                  <a:pt x="90000" y="68212"/>
                </a:moveTo>
                <a:lnTo>
                  <a:pt x="30000" y="68212"/>
                </a:lnTo>
                <a:cubicBezTo>
                  <a:pt x="27992" y="68212"/>
                  <a:pt x="26692" y="69275"/>
                  <a:pt x="26692" y="70917"/>
                </a:cubicBezTo>
                <a:cubicBezTo>
                  <a:pt x="26692" y="72560"/>
                  <a:pt x="27992" y="73623"/>
                  <a:pt x="30000" y="73623"/>
                </a:cubicBezTo>
                <a:lnTo>
                  <a:pt x="90000" y="73623"/>
                </a:lnTo>
                <a:cubicBezTo>
                  <a:pt x="92007" y="73623"/>
                  <a:pt x="93307" y="72560"/>
                  <a:pt x="93307" y="70917"/>
                </a:cubicBezTo>
                <a:cubicBezTo>
                  <a:pt x="93307" y="69275"/>
                  <a:pt x="92007" y="68212"/>
                  <a:pt x="90000" y="68212"/>
                </a:cubicBezTo>
                <a:close/>
                <a:moveTo>
                  <a:pt x="26692" y="49082"/>
                </a:moveTo>
                <a:cubicBezTo>
                  <a:pt x="26692" y="50724"/>
                  <a:pt x="27992" y="51884"/>
                  <a:pt x="30000" y="51884"/>
                </a:cubicBezTo>
                <a:lnTo>
                  <a:pt x="90000" y="51884"/>
                </a:lnTo>
                <a:cubicBezTo>
                  <a:pt x="92007" y="51884"/>
                  <a:pt x="93307" y="50724"/>
                  <a:pt x="93307" y="49082"/>
                </a:cubicBezTo>
                <a:cubicBezTo>
                  <a:pt x="93307" y="47536"/>
                  <a:pt x="92007" y="46376"/>
                  <a:pt x="90000" y="46376"/>
                </a:cubicBezTo>
                <a:lnTo>
                  <a:pt x="30000" y="46376"/>
                </a:lnTo>
                <a:cubicBezTo>
                  <a:pt x="27992" y="46376"/>
                  <a:pt x="26692" y="47536"/>
                  <a:pt x="26692" y="49082"/>
                </a:cubicBezTo>
                <a:close/>
                <a:moveTo>
                  <a:pt x="86692" y="0"/>
                </a:moveTo>
                <a:lnTo>
                  <a:pt x="13346" y="0"/>
                </a:lnTo>
                <a:cubicBezTo>
                  <a:pt x="6023" y="0"/>
                  <a:pt x="0" y="4927"/>
                  <a:pt x="0" y="10917"/>
                </a:cubicBezTo>
                <a:lnTo>
                  <a:pt x="0" y="109082"/>
                </a:lnTo>
                <a:cubicBezTo>
                  <a:pt x="0" y="115072"/>
                  <a:pt x="6023" y="120000"/>
                  <a:pt x="13346" y="120000"/>
                </a:cubicBezTo>
                <a:lnTo>
                  <a:pt x="106653" y="120000"/>
                </a:lnTo>
                <a:cubicBezTo>
                  <a:pt x="113976" y="120000"/>
                  <a:pt x="120000" y="115072"/>
                  <a:pt x="120000" y="109082"/>
                </a:cubicBezTo>
                <a:lnTo>
                  <a:pt x="120000" y="30048"/>
                </a:lnTo>
                <a:lnTo>
                  <a:pt x="86692" y="0"/>
                </a:lnTo>
                <a:close/>
                <a:moveTo>
                  <a:pt x="113267" y="109082"/>
                </a:moveTo>
                <a:cubicBezTo>
                  <a:pt x="113267" y="112077"/>
                  <a:pt x="110314" y="114589"/>
                  <a:pt x="106653" y="114589"/>
                </a:cubicBezTo>
                <a:lnTo>
                  <a:pt x="13346" y="114589"/>
                </a:lnTo>
                <a:cubicBezTo>
                  <a:pt x="9685" y="114589"/>
                  <a:pt x="6614" y="112077"/>
                  <a:pt x="6614" y="109082"/>
                </a:cubicBezTo>
                <a:lnTo>
                  <a:pt x="6614" y="10917"/>
                </a:lnTo>
                <a:cubicBezTo>
                  <a:pt x="6614" y="7922"/>
                  <a:pt x="9685" y="5507"/>
                  <a:pt x="13346" y="5507"/>
                </a:cubicBezTo>
                <a:lnTo>
                  <a:pt x="73346" y="5507"/>
                </a:lnTo>
                <a:lnTo>
                  <a:pt x="73346" y="32753"/>
                </a:lnTo>
                <a:cubicBezTo>
                  <a:pt x="73346" y="35748"/>
                  <a:pt x="76299" y="38260"/>
                  <a:pt x="79960" y="38260"/>
                </a:cubicBezTo>
                <a:lnTo>
                  <a:pt x="113267" y="38260"/>
                </a:lnTo>
                <a:lnTo>
                  <a:pt x="113267" y="109082"/>
                </a:lnTo>
                <a:close/>
                <a:moveTo>
                  <a:pt x="79960" y="32753"/>
                </a:moveTo>
                <a:lnTo>
                  <a:pt x="79960" y="5507"/>
                </a:lnTo>
                <a:lnTo>
                  <a:pt x="83267" y="5507"/>
                </a:lnTo>
                <a:lnTo>
                  <a:pt x="113267" y="32753"/>
                </a:lnTo>
                <a:lnTo>
                  <a:pt x="79960" y="3275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51561" y="5372052"/>
            <a:ext cx="2383554" cy="145507"/>
          </a:xfrm>
          <a:prstGeom prst="rect">
            <a:avLst/>
          </a:prstGeom>
        </p:spPr>
      </p:pic>
      <p:sp>
        <p:nvSpPr>
          <p:cNvPr id="18" name="Title 4"/>
          <p:cNvSpPr txBox="1">
            <a:spLocks/>
          </p:cNvSpPr>
          <p:nvPr/>
        </p:nvSpPr>
        <p:spPr>
          <a:xfrm>
            <a:off x="1779372" y="5660330"/>
            <a:ext cx="16754017" cy="5480911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pPr algn="l"/>
            <a:r>
              <a:rPr lang="en-US" b="1" dirty="0" smtClean="0">
                <a:solidFill>
                  <a:schemeClr val="tx1"/>
                </a:solidFill>
              </a:rPr>
              <a:t>JENIS PERNIAGAAN</a:t>
            </a:r>
            <a:endParaRPr lang="en-US" b="1" dirty="0">
              <a:solidFill>
                <a:schemeClr val="tx1"/>
              </a:solidFill>
            </a:endParaRPr>
          </a:p>
          <a:p>
            <a:pPr marL="1323975" algn="l">
              <a:buClr>
                <a:srgbClr val="C00000"/>
              </a:buClr>
            </a:pPr>
            <a:r>
              <a:rPr lang="en-US" sz="3600" b="1" dirty="0" smtClean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ENTERPRISE</a:t>
            </a:r>
            <a:endParaRPr lang="en-US" sz="3600" b="1" dirty="0">
              <a:solidFill>
                <a:schemeClr val="tx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pPr marL="1419225" indent="-95250" algn="l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36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US" sz="3600" dirty="0" smtClean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CIRI – CIRI ENTERPRISE</a:t>
            </a:r>
            <a:endParaRPr lang="en-US" sz="3600" dirty="0">
              <a:solidFill>
                <a:schemeClr val="tx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pPr marL="1419225" indent="-95250" algn="l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36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US" sz="3600" dirty="0" smtClean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KEBAIKAN DAN KEBURUKAN ENTERPRISE</a:t>
            </a:r>
          </a:p>
          <a:p>
            <a:pPr marL="1323975" algn="l">
              <a:buClr>
                <a:srgbClr val="C00000"/>
              </a:buClr>
            </a:pPr>
            <a:endParaRPr lang="en-US" sz="3600" b="1" dirty="0" smtClean="0">
              <a:solidFill>
                <a:schemeClr val="tx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pPr marL="1323975" algn="l">
              <a:buClr>
                <a:srgbClr val="C00000"/>
              </a:buClr>
            </a:pPr>
            <a:r>
              <a:rPr lang="en-US" sz="3600" b="1" dirty="0" smtClean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SENDIRIAN BERHAD (SDN. BHD.)</a:t>
            </a:r>
          </a:p>
          <a:p>
            <a:pPr marL="1419225" indent="-95250" algn="l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3600" dirty="0" smtClean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CIRI – CIRI SDN. BHD.</a:t>
            </a:r>
          </a:p>
          <a:p>
            <a:pPr marL="1419225" indent="-95250" algn="l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3600" dirty="0" smtClean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KEBAIKAN DAN KEBURUKAN SDN. BHD</a:t>
            </a:r>
          </a:p>
          <a:p>
            <a:pPr marL="1419225" indent="-95250" algn="l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36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US" sz="3600" dirty="0" smtClean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CONTOH BORANG</a:t>
            </a:r>
          </a:p>
          <a:p>
            <a:pPr marL="1323975" algn="l">
              <a:buClr>
                <a:srgbClr val="C00000"/>
              </a:buClr>
            </a:pPr>
            <a:endParaRPr lang="en-US" sz="3600" dirty="0">
              <a:solidFill>
                <a:schemeClr val="tx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8044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smtClean="0"/>
              <a:t>4</a:t>
            </a:r>
            <a:endParaRPr lang="en-US" dirty="0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1058462" y="646466"/>
            <a:ext cx="21054884" cy="1143000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pPr algn="l"/>
            <a:r>
              <a:rPr lang="en-US" sz="4400" b="1" dirty="0" smtClean="0">
                <a:solidFill>
                  <a:schemeClr val="tx1"/>
                </a:solidFill>
              </a:rPr>
              <a:t>ENTERPRISE 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314700" y="2019300"/>
            <a:ext cx="8153400" cy="914400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Open Sans Light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3314700" y="1828183"/>
            <a:ext cx="7848600" cy="839434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MY" dirty="0" err="1" smtClean="0">
                <a:latin typeface="Open Sans Light"/>
              </a:rPr>
              <a:t>Semenanjung</a:t>
            </a:r>
            <a:r>
              <a:rPr lang="en-MY" dirty="0" smtClean="0">
                <a:latin typeface="Open Sans Light"/>
              </a:rPr>
              <a:t> Malaysia</a:t>
            </a:r>
            <a:endParaRPr lang="en-GB" dirty="0">
              <a:latin typeface="Open Sans Light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3432504" y="3163534"/>
            <a:ext cx="8153400" cy="9843725"/>
          </a:xfrm>
          <a:prstGeom prst="round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MY" dirty="0" err="1" smtClean="0">
                <a:latin typeface="Open Sans Light"/>
              </a:rPr>
              <a:t>Berdaftar</a:t>
            </a:r>
            <a:r>
              <a:rPr lang="en-MY" dirty="0" smtClean="0">
                <a:latin typeface="Open Sans Light"/>
              </a:rPr>
              <a:t> di SSM, </a:t>
            </a:r>
            <a:r>
              <a:rPr lang="en-MY" dirty="0" err="1" smtClean="0">
                <a:latin typeface="Open Sans Light"/>
              </a:rPr>
              <a:t>kaunter</a:t>
            </a:r>
            <a:r>
              <a:rPr lang="en-MY" dirty="0" smtClean="0">
                <a:latin typeface="Open Sans Light"/>
              </a:rPr>
              <a:t> </a:t>
            </a:r>
            <a:r>
              <a:rPr lang="en-MY" dirty="0" err="1" smtClean="0">
                <a:latin typeface="Open Sans Light"/>
              </a:rPr>
              <a:t>atau</a:t>
            </a:r>
            <a:r>
              <a:rPr lang="en-MY" dirty="0" smtClean="0">
                <a:latin typeface="Open Sans Light"/>
              </a:rPr>
              <a:t> </a:t>
            </a:r>
            <a:r>
              <a:rPr lang="en-MY" dirty="0" err="1" smtClean="0">
                <a:latin typeface="Open Sans Light"/>
              </a:rPr>
              <a:t>Ezbiz</a:t>
            </a:r>
            <a:r>
              <a:rPr lang="en-MY" dirty="0" smtClean="0">
                <a:latin typeface="Open Sans Light"/>
              </a:rPr>
              <a:t> Online</a:t>
            </a:r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MY" dirty="0" smtClean="0">
                <a:latin typeface="Open Sans Light"/>
              </a:rPr>
              <a:t>Di </a:t>
            </a:r>
            <a:r>
              <a:rPr lang="en-MY" dirty="0" err="1" smtClean="0">
                <a:latin typeface="Open Sans Light"/>
              </a:rPr>
              <a:t>bawah</a:t>
            </a:r>
            <a:r>
              <a:rPr lang="en-MY" dirty="0" smtClean="0">
                <a:latin typeface="Open Sans Light"/>
              </a:rPr>
              <a:t> </a:t>
            </a:r>
            <a:r>
              <a:rPr lang="en-MY" dirty="0" err="1" smtClean="0">
                <a:latin typeface="Open Sans Light"/>
              </a:rPr>
              <a:t>peruntukan</a:t>
            </a:r>
            <a:r>
              <a:rPr lang="en-MY" dirty="0" smtClean="0">
                <a:latin typeface="Open Sans Light"/>
              </a:rPr>
              <a:t> </a:t>
            </a:r>
            <a:r>
              <a:rPr lang="en-MY" dirty="0" err="1" smtClean="0">
                <a:latin typeface="Open Sans Light"/>
              </a:rPr>
              <a:t>Akta</a:t>
            </a:r>
            <a:r>
              <a:rPr lang="en-MY" dirty="0" smtClean="0">
                <a:latin typeface="Open Sans Light"/>
              </a:rPr>
              <a:t> </a:t>
            </a:r>
            <a:r>
              <a:rPr lang="en-MY" dirty="0" err="1" smtClean="0">
                <a:latin typeface="Open Sans Light"/>
              </a:rPr>
              <a:t>Pendaftaran</a:t>
            </a:r>
            <a:r>
              <a:rPr lang="en-MY" dirty="0" smtClean="0">
                <a:latin typeface="Open Sans Light"/>
              </a:rPr>
              <a:t> </a:t>
            </a:r>
            <a:r>
              <a:rPr lang="en-MY" dirty="0" err="1" smtClean="0">
                <a:latin typeface="Open Sans Light"/>
              </a:rPr>
              <a:t>Perniagaan</a:t>
            </a:r>
            <a:r>
              <a:rPr lang="en-MY" dirty="0" smtClean="0">
                <a:latin typeface="Open Sans Light"/>
              </a:rPr>
              <a:t> 1956</a:t>
            </a:r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MY" dirty="0" err="1" smtClean="0">
                <a:latin typeface="Open Sans Light"/>
              </a:rPr>
              <a:t>Beralamat</a:t>
            </a:r>
            <a:r>
              <a:rPr lang="en-MY" dirty="0" smtClean="0">
                <a:latin typeface="Open Sans Light"/>
              </a:rPr>
              <a:t> di </a:t>
            </a:r>
            <a:r>
              <a:rPr lang="en-MY" dirty="0" err="1" smtClean="0">
                <a:latin typeface="Open Sans Light"/>
              </a:rPr>
              <a:t>Semenanjung</a:t>
            </a:r>
            <a:r>
              <a:rPr lang="en-MY" dirty="0" smtClean="0">
                <a:latin typeface="Open Sans Light"/>
              </a:rPr>
              <a:t> Malaysia</a:t>
            </a:r>
          </a:p>
          <a:p>
            <a:pPr marL="571500" indent="-571500">
              <a:buFont typeface="Wingdings" panose="05000000000000000000" pitchFamily="2" charset="2"/>
              <a:buChar char="ü"/>
            </a:pPr>
            <a:endParaRPr lang="en-GB" dirty="0">
              <a:latin typeface="Open Sans Light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12233604" y="2020534"/>
            <a:ext cx="8111796" cy="914400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Open Sans Light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12538404" y="1828183"/>
            <a:ext cx="7806996" cy="839434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MY" dirty="0" smtClean="0">
                <a:latin typeface="Open Sans Light"/>
              </a:rPr>
              <a:t>Sabah &amp; Sarawak</a:t>
            </a:r>
            <a:endParaRPr lang="en-GB" dirty="0">
              <a:latin typeface="Open Sans Light"/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12233604" y="3163534"/>
            <a:ext cx="8153400" cy="9843725"/>
          </a:xfrm>
          <a:prstGeom prst="round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MY" dirty="0" err="1" smtClean="0">
                <a:latin typeface="Open Sans Light"/>
              </a:rPr>
              <a:t>Berdaftar</a:t>
            </a:r>
            <a:r>
              <a:rPr lang="en-MY" dirty="0" smtClean="0">
                <a:latin typeface="Open Sans Light"/>
              </a:rPr>
              <a:t> </a:t>
            </a:r>
            <a:r>
              <a:rPr lang="en-MY" dirty="0" err="1" smtClean="0">
                <a:latin typeface="Open Sans Light"/>
              </a:rPr>
              <a:t>melalui</a:t>
            </a:r>
            <a:r>
              <a:rPr lang="en-MY" dirty="0" smtClean="0">
                <a:latin typeface="Open Sans Light"/>
              </a:rPr>
              <a:t> </a:t>
            </a:r>
            <a:r>
              <a:rPr lang="en-MY" dirty="0" err="1" smtClean="0">
                <a:latin typeface="Open Sans Light"/>
              </a:rPr>
              <a:t>Pihak</a:t>
            </a:r>
            <a:r>
              <a:rPr lang="en-MY" dirty="0" smtClean="0">
                <a:latin typeface="Open Sans Light"/>
              </a:rPr>
              <a:t> </a:t>
            </a:r>
            <a:r>
              <a:rPr lang="en-MY" dirty="0" err="1" smtClean="0">
                <a:latin typeface="Open Sans Light"/>
              </a:rPr>
              <a:t>Berkuasa</a:t>
            </a:r>
            <a:r>
              <a:rPr lang="en-MY" dirty="0" smtClean="0">
                <a:latin typeface="Open Sans Light"/>
              </a:rPr>
              <a:t> </a:t>
            </a:r>
            <a:r>
              <a:rPr lang="en-MY" dirty="0" err="1" smtClean="0">
                <a:latin typeface="Open Sans Light"/>
              </a:rPr>
              <a:t>Tempatan</a:t>
            </a:r>
            <a:r>
              <a:rPr lang="en-MY" dirty="0" smtClean="0">
                <a:latin typeface="Open Sans Light"/>
              </a:rPr>
              <a:t> / LHDN (Kuching, Sarawak </a:t>
            </a:r>
            <a:r>
              <a:rPr lang="en-MY" dirty="0" err="1" smtClean="0">
                <a:latin typeface="Open Sans Light"/>
              </a:rPr>
              <a:t>shj</a:t>
            </a:r>
            <a:r>
              <a:rPr lang="en-MY" dirty="0" smtClean="0">
                <a:latin typeface="Open Sans Light"/>
              </a:rPr>
              <a:t>)</a:t>
            </a:r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MY" dirty="0" err="1" smtClean="0">
                <a:latin typeface="Open Sans Light"/>
              </a:rPr>
              <a:t>Ordinan</a:t>
            </a:r>
            <a:r>
              <a:rPr lang="en-MY" dirty="0" smtClean="0">
                <a:latin typeface="Open Sans Light"/>
              </a:rPr>
              <a:t> di Sabah / Sarawak</a:t>
            </a:r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MY" dirty="0" err="1" smtClean="0">
                <a:latin typeface="Open Sans Light"/>
              </a:rPr>
              <a:t>Beralamat</a:t>
            </a:r>
            <a:r>
              <a:rPr lang="en-MY" dirty="0" smtClean="0">
                <a:latin typeface="Open Sans Light"/>
              </a:rPr>
              <a:t> di Sabah / Sarawak</a:t>
            </a:r>
            <a:endParaRPr lang="en-GB" dirty="0">
              <a:latin typeface="Open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3650945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905927288"/>
              </p:ext>
            </p:extLst>
          </p:nvPr>
        </p:nvGraphicFramePr>
        <p:xfrm>
          <a:off x="1600200" y="1664216"/>
          <a:ext cx="19949984" cy="113928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23562818" y="12904634"/>
            <a:ext cx="824808" cy="676705"/>
          </a:xfrm>
        </p:spPr>
        <p:txBody>
          <a:bodyPr/>
          <a:lstStyle/>
          <a:p>
            <a:r>
              <a:rPr lang="en-US" dirty="0"/>
              <a:t>5</a:t>
            </a: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495300" y="274638"/>
            <a:ext cx="21054884" cy="1143000"/>
          </a:xfrm>
          <a:prstGeom prst="rect">
            <a:avLst/>
          </a:prstGeom>
        </p:spPr>
        <p:txBody>
          <a:bodyPr anchor="ctr"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pPr algn="l"/>
            <a:r>
              <a:rPr lang="en-US" sz="4400" b="1" dirty="0" smtClean="0">
                <a:solidFill>
                  <a:schemeClr val="tx1"/>
                </a:solidFill>
              </a:rPr>
              <a:t>ENTERPRISE – </a:t>
            </a:r>
            <a:r>
              <a:rPr lang="en-US" sz="4400" dirty="0" err="1" smtClean="0">
                <a:solidFill>
                  <a:schemeClr val="tx1"/>
                </a:solidFill>
              </a:rPr>
              <a:t>Ciri</a:t>
            </a:r>
            <a:r>
              <a:rPr lang="en-US" sz="4400" dirty="0" smtClean="0">
                <a:solidFill>
                  <a:schemeClr val="tx1"/>
                </a:solidFill>
              </a:rPr>
              <a:t> – </a:t>
            </a:r>
            <a:r>
              <a:rPr lang="en-US" sz="4400" dirty="0" err="1" smtClean="0">
                <a:solidFill>
                  <a:schemeClr val="tx1"/>
                </a:solidFill>
              </a:rPr>
              <a:t>ciri</a:t>
            </a:r>
            <a:r>
              <a:rPr lang="en-US" sz="4400" dirty="0" smtClean="0">
                <a:solidFill>
                  <a:schemeClr val="tx1"/>
                </a:solidFill>
              </a:rPr>
              <a:t> Enterprise 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1485900" y="1301340"/>
            <a:ext cx="7848600" cy="1143000"/>
          </a:xfrm>
          <a:prstGeom prst="rect">
            <a:avLst/>
          </a:prstGeom>
        </p:spPr>
        <p:txBody>
          <a:bodyPr anchor="ctr"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pPr algn="l"/>
            <a:endParaRPr lang="en-US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6350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23562818" y="12904634"/>
            <a:ext cx="824808" cy="676705"/>
          </a:xfrm>
        </p:spPr>
        <p:txBody>
          <a:bodyPr/>
          <a:lstStyle/>
          <a:p>
            <a:r>
              <a:rPr lang="en-US" dirty="0"/>
              <a:t>6</a:t>
            </a: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495300" y="274638"/>
            <a:ext cx="21054884" cy="1143000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pPr algn="l"/>
            <a:r>
              <a:rPr lang="en-US" sz="4400" b="1" dirty="0" smtClean="0">
                <a:solidFill>
                  <a:schemeClr val="tx1"/>
                </a:solidFill>
              </a:rPr>
              <a:t>ENTERPRISE – </a:t>
            </a:r>
            <a:r>
              <a:rPr lang="en-US" sz="4400" dirty="0" err="1" smtClean="0">
                <a:solidFill>
                  <a:schemeClr val="tx1"/>
                </a:solidFill>
              </a:rPr>
              <a:t>Kebaikan</a:t>
            </a:r>
            <a:r>
              <a:rPr lang="en-US" sz="4400" dirty="0" smtClean="0">
                <a:solidFill>
                  <a:schemeClr val="tx1"/>
                </a:solidFill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</a:rPr>
              <a:t>dan</a:t>
            </a:r>
            <a:r>
              <a:rPr lang="en-US" sz="4400" dirty="0" smtClean="0">
                <a:solidFill>
                  <a:schemeClr val="tx1"/>
                </a:solidFill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</a:rPr>
              <a:t>Kekurangan</a:t>
            </a:r>
            <a:r>
              <a:rPr lang="en-US" sz="4400" dirty="0" smtClean="0">
                <a:solidFill>
                  <a:schemeClr val="tx1"/>
                </a:solidFill>
              </a:rPr>
              <a:t> Enterprise</a:t>
            </a:r>
            <a:endParaRPr lang="en-US" sz="4400" dirty="0">
              <a:solidFill>
                <a:schemeClr val="tx1"/>
              </a:solidFill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153280817"/>
              </p:ext>
            </p:extLst>
          </p:nvPr>
        </p:nvGraphicFramePr>
        <p:xfrm>
          <a:off x="1283229" y="1510818"/>
          <a:ext cx="20548071" cy="113938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535949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 txBox="1">
            <a:spLocks/>
          </p:cNvSpPr>
          <p:nvPr/>
        </p:nvSpPr>
        <p:spPr>
          <a:xfrm>
            <a:off x="1058462" y="646466"/>
            <a:ext cx="21054884" cy="1143000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pPr algn="l"/>
            <a:r>
              <a:rPr lang="en-US" sz="4400" b="1" dirty="0" smtClean="0">
                <a:solidFill>
                  <a:schemeClr val="tx1"/>
                </a:solidFill>
              </a:rPr>
              <a:t>SENDIRIAN BERHAD (SDN. BHD.)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1058462" y="5335234"/>
            <a:ext cx="7323538" cy="2437166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Open Sans Light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1058462" y="5722579"/>
            <a:ext cx="7018738" cy="2362817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dirty="0" smtClean="0">
                <a:latin typeface="Open Sans Light"/>
              </a:rPr>
              <a:t>MALAYSIA</a:t>
            </a:r>
            <a:endParaRPr lang="en-GB" dirty="0">
              <a:latin typeface="Open Sans Light"/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8842704" y="1982124"/>
            <a:ext cx="13270642" cy="10590876"/>
          </a:xfrm>
          <a:prstGeom prst="round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571500" indent="-571500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en-MY" dirty="0" err="1" smtClean="0">
                <a:latin typeface="Open Sans Light"/>
              </a:rPr>
              <a:t>Didaftar</a:t>
            </a:r>
            <a:r>
              <a:rPr lang="en-MY" dirty="0" smtClean="0">
                <a:latin typeface="Open Sans Light"/>
              </a:rPr>
              <a:t> di SSM</a:t>
            </a:r>
          </a:p>
          <a:p>
            <a:pPr marL="571500" indent="-571500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en-MY" dirty="0" err="1" smtClean="0">
                <a:latin typeface="Open Sans Light"/>
              </a:rPr>
              <a:t>Diperbadanankan</a:t>
            </a:r>
            <a:r>
              <a:rPr lang="en-MY" dirty="0" smtClean="0">
                <a:latin typeface="Open Sans Light"/>
              </a:rPr>
              <a:t> di </a:t>
            </a:r>
            <a:r>
              <a:rPr lang="en-MY" dirty="0" err="1" smtClean="0">
                <a:latin typeface="Open Sans Light"/>
              </a:rPr>
              <a:t>bawah</a:t>
            </a:r>
            <a:r>
              <a:rPr lang="en-MY" dirty="0" smtClean="0">
                <a:latin typeface="Open Sans Light"/>
              </a:rPr>
              <a:t> </a:t>
            </a:r>
            <a:r>
              <a:rPr lang="en-MY" b="1" dirty="0" err="1" smtClean="0">
                <a:latin typeface="Open Sans Light"/>
              </a:rPr>
              <a:t>Akta</a:t>
            </a:r>
            <a:r>
              <a:rPr lang="en-MY" b="1" dirty="0" smtClean="0">
                <a:latin typeface="Open Sans Light"/>
              </a:rPr>
              <a:t> Syarikat 2016</a:t>
            </a:r>
          </a:p>
          <a:p>
            <a:pPr marL="571500" indent="-571500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en-MY" dirty="0" err="1" smtClean="0">
                <a:latin typeface="Open Sans Light"/>
              </a:rPr>
              <a:t>Boleh</a:t>
            </a:r>
            <a:r>
              <a:rPr lang="en-MY" dirty="0" smtClean="0">
                <a:latin typeface="Open Sans Light"/>
              </a:rPr>
              <a:t> </a:t>
            </a:r>
            <a:r>
              <a:rPr lang="en-MY" dirty="0" err="1" smtClean="0">
                <a:latin typeface="Open Sans Light"/>
              </a:rPr>
              <a:t>melakukan</a:t>
            </a:r>
            <a:r>
              <a:rPr lang="en-MY" dirty="0" smtClean="0">
                <a:latin typeface="Open Sans Light"/>
              </a:rPr>
              <a:t> </a:t>
            </a:r>
            <a:r>
              <a:rPr lang="en-MY" dirty="0" err="1" smtClean="0">
                <a:latin typeface="Open Sans Light"/>
              </a:rPr>
              <a:t>pendaftaran</a:t>
            </a:r>
            <a:r>
              <a:rPr lang="en-MY" dirty="0" smtClean="0">
                <a:latin typeface="Open Sans Light"/>
              </a:rPr>
              <a:t> </a:t>
            </a:r>
            <a:r>
              <a:rPr lang="en-MY" dirty="0" err="1" smtClean="0">
                <a:latin typeface="Open Sans Light"/>
              </a:rPr>
              <a:t>terlebih</a:t>
            </a:r>
            <a:r>
              <a:rPr lang="en-MY" dirty="0" smtClean="0">
                <a:latin typeface="Open Sans Light"/>
              </a:rPr>
              <a:t> </a:t>
            </a:r>
            <a:r>
              <a:rPr lang="en-MY" dirty="0" err="1" smtClean="0">
                <a:latin typeface="Open Sans Light"/>
              </a:rPr>
              <a:t>dahulu</a:t>
            </a:r>
            <a:r>
              <a:rPr lang="en-MY" dirty="0" smtClean="0">
                <a:latin typeface="Open Sans Light"/>
              </a:rPr>
              <a:t> </a:t>
            </a:r>
            <a:r>
              <a:rPr lang="en-MY" dirty="0" err="1" smtClean="0">
                <a:latin typeface="Open Sans Light"/>
              </a:rPr>
              <a:t>atau</a:t>
            </a:r>
            <a:r>
              <a:rPr lang="en-MY" dirty="0" smtClean="0">
                <a:latin typeface="Open Sans Light"/>
              </a:rPr>
              <a:t> </a:t>
            </a:r>
            <a:r>
              <a:rPr lang="en-MY" dirty="0" err="1" smtClean="0">
                <a:latin typeface="Open Sans Light"/>
              </a:rPr>
              <a:t>melantik</a:t>
            </a:r>
            <a:r>
              <a:rPr lang="en-MY" dirty="0" smtClean="0">
                <a:latin typeface="Open Sans Light"/>
              </a:rPr>
              <a:t> </a:t>
            </a:r>
            <a:r>
              <a:rPr lang="en-MY" dirty="0" err="1" smtClean="0">
                <a:latin typeface="Open Sans Light"/>
              </a:rPr>
              <a:t>Sekretariat</a:t>
            </a:r>
            <a:r>
              <a:rPr lang="en-MY" dirty="0" smtClean="0">
                <a:latin typeface="Open Sans Light"/>
              </a:rPr>
              <a:t> Syarikat / Company Secretary </a:t>
            </a:r>
            <a:r>
              <a:rPr lang="en-MY" dirty="0" err="1" smtClean="0">
                <a:latin typeface="Open Sans Light"/>
              </a:rPr>
              <a:t>untuk</a:t>
            </a:r>
            <a:r>
              <a:rPr lang="en-MY" dirty="0" smtClean="0">
                <a:latin typeface="Open Sans Light"/>
              </a:rPr>
              <a:t> </a:t>
            </a:r>
            <a:r>
              <a:rPr lang="en-MY" dirty="0" err="1" smtClean="0">
                <a:latin typeface="Open Sans Light"/>
              </a:rPr>
              <a:t>melakukan</a:t>
            </a:r>
            <a:r>
              <a:rPr lang="en-MY" dirty="0" smtClean="0">
                <a:latin typeface="Open Sans Light"/>
              </a:rPr>
              <a:t> </a:t>
            </a:r>
            <a:r>
              <a:rPr lang="en-MY" dirty="0" err="1" smtClean="0">
                <a:latin typeface="Open Sans Light"/>
              </a:rPr>
              <a:t>aktiviti</a:t>
            </a:r>
            <a:r>
              <a:rPr lang="en-MY" dirty="0" smtClean="0">
                <a:latin typeface="Open Sans Light"/>
              </a:rPr>
              <a:t> </a:t>
            </a:r>
            <a:r>
              <a:rPr lang="en-MY" dirty="0" err="1" smtClean="0">
                <a:latin typeface="Open Sans Light"/>
              </a:rPr>
              <a:t>penubuhan</a:t>
            </a:r>
            <a:r>
              <a:rPr lang="en-MY" dirty="0" smtClean="0">
                <a:latin typeface="Open Sans Light"/>
              </a:rPr>
              <a:t> </a:t>
            </a:r>
            <a:r>
              <a:rPr lang="en-MY" dirty="0" err="1" smtClean="0">
                <a:latin typeface="Open Sans Light"/>
              </a:rPr>
              <a:t>syarikat</a:t>
            </a:r>
            <a:r>
              <a:rPr lang="en-MY" dirty="0" smtClean="0">
                <a:latin typeface="Open Sans Light"/>
              </a:rPr>
              <a:t>.</a:t>
            </a:r>
          </a:p>
        </p:txBody>
      </p:sp>
      <p:sp>
        <p:nvSpPr>
          <p:cNvPr id="11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23562818" y="12904634"/>
            <a:ext cx="824808" cy="676705"/>
          </a:xfrm>
        </p:spPr>
        <p:txBody>
          <a:bodyPr/>
          <a:lstStyle/>
          <a:p>
            <a:r>
              <a:rPr lang="en-US" dirty="0"/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3331581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23562818" y="12904634"/>
            <a:ext cx="824808" cy="676705"/>
          </a:xfrm>
        </p:spPr>
        <p:txBody>
          <a:bodyPr/>
          <a:lstStyle/>
          <a:p>
            <a:r>
              <a:rPr lang="en-US" dirty="0"/>
              <a:t>8</a:t>
            </a: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495300" y="274638"/>
            <a:ext cx="21054884" cy="1143000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pPr algn="l"/>
            <a:r>
              <a:rPr lang="en-US" sz="4400" b="1" dirty="0" smtClean="0">
                <a:solidFill>
                  <a:schemeClr val="tx1"/>
                </a:solidFill>
              </a:rPr>
              <a:t>SENDIRIAN BERHAD (SDN. BHD.) – </a:t>
            </a:r>
            <a:r>
              <a:rPr lang="en-US" sz="4400" dirty="0" smtClean="0">
                <a:solidFill>
                  <a:schemeClr val="tx1"/>
                </a:solidFill>
              </a:rPr>
              <a:t>CIRI – CIRI SDN. BHD. </a:t>
            </a:r>
            <a:endParaRPr lang="en-US" sz="4400" dirty="0">
              <a:solidFill>
                <a:schemeClr val="tx1"/>
              </a:solidFill>
            </a:endParaRPr>
          </a:p>
        </p:txBody>
      </p:sp>
      <p:graphicFrame>
        <p:nvGraphicFramePr>
          <p:cNvPr id="10" name="Diagram 9"/>
          <p:cNvGraphicFramePr/>
          <p:nvPr>
            <p:extLst>
              <p:ext uri="{D42A27DB-BD31-4B8C-83A1-F6EECF244321}">
                <p14:modId xmlns:p14="http://schemas.microsoft.com/office/powerpoint/2010/main" val="3131342252"/>
              </p:ext>
            </p:extLst>
          </p:nvPr>
        </p:nvGraphicFramePr>
        <p:xfrm>
          <a:off x="1600200" y="1664216"/>
          <a:ext cx="19949984" cy="113928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136637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23562818" y="12904634"/>
            <a:ext cx="824808" cy="676705"/>
          </a:xfrm>
        </p:spPr>
        <p:txBody>
          <a:bodyPr/>
          <a:lstStyle/>
          <a:p>
            <a:r>
              <a:rPr lang="en-US" dirty="0"/>
              <a:t>9</a:t>
            </a: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495300" y="274638"/>
            <a:ext cx="21054884" cy="1143000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pPr algn="l"/>
            <a:r>
              <a:rPr lang="en-US" sz="4400" b="1" dirty="0" smtClean="0">
                <a:solidFill>
                  <a:schemeClr val="tx1"/>
                </a:solidFill>
              </a:rPr>
              <a:t>SENDIRIAN BERHAD (SDN. BHD.) – </a:t>
            </a:r>
            <a:r>
              <a:rPr lang="en-US" sz="4400" dirty="0" err="1" smtClean="0">
                <a:solidFill>
                  <a:schemeClr val="tx1"/>
                </a:solidFill>
              </a:rPr>
              <a:t>Kebaikan</a:t>
            </a:r>
            <a:r>
              <a:rPr lang="en-US" sz="4400" dirty="0" smtClean="0">
                <a:solidFill>
                  <a:schemeClr val="tx1"/>
                </a:solidFill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</a:rPr>
              <a:t>dan</a:t>
            </a:r>
            <a:r>
              <a:rPr lang="en-US" sz="4400" dirty="0" smtClean="0">
                <a:solidFill>
                  <a:schemeClr val="tx1"/>
                </a:solidFill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</a:rPr>
              <a:t>Kekurangan</a:t>
            </a:r>
            <a:r>
              <a:rPr lang="en-US" sz="4400" dirty="0" smtClean="0">
                <a:solidFill>
                  <a:schemeClr val="tx1"/>
                </a:solidFill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</a:rPr>
              <a:t>Sdn</a:t>
            </a:r>
            <a:r>
              <a:rPr lang="en-US" sz="4400" dirty="0" smtClean="0">
                <a:solidFill>
                  <a:schemeClr val="tx1"/>
                </a:solidFill>
              </a:rPr>
              <a:t>. Bhd</a:t>
            </a:r>
            <a:r>
              <a:rPr lang="en-US" sz="4000" dirty="0" smtClean="0">
                <a:solidFill>
                  <a:schemeClr val="tx1"/>
                </a:solidFill>
              </a:rPr>
              <a:t>.</a:t>
            </a:r>
            <a:endParaRPr lang="en-US" sz="4000" dirty="0">
              <a:solidFill>
                <a:schemeClr val="tx1"/>
              </a:solidFill>
            </a:endParaRPr>
          </a:p>
        </p:txBody>
      </p:sp>
      <p:graphicFrame>
        <p:nvGraphicFramePr>
          <p:cNvPr id="13" name="Diagram 12"/>
          <p:cNvGraphicFramePr/>
          <p:nvPr>
            <p:extLst>
              <p:ext uri="{D42A27DB-BD31-4B8C-83A1-F6EECF244321}">
                <p14:modId xmlns:p14="http://schemas.microsoft.com/office/powerpoint/2010/main" val="1911354546"/>
              </p:ext>
            </p:extLst>
          </p:nvPr>
        </p:nvGraphicFramePr>
        <p:xfrm>
          <a:off x="1283229" y="1510818"/>
          <a:ext cx="20548071" cy="113938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583037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23562818" y="12904634"/>
            <a:ext cx="824808" cy="676705"/>
          </a:xfrm>
        </p:spPr>
        <p:txBody>
          <a:bodyPr/>
          <a:lstStyle/>
          <a:p>
            <a:r>
              <a:rPr lang="en-US" dirty="0" smtClean="0"/>
              <a:t>10</a:t>
            </a:r>
            <a:endParaRPr lang="en-US" dirty="0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495300" y="274638"/>
            <a:ext cx="21054884" cy="1143000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pPr algn="l"/>
            <a:r>
              <a:rPr lang="en-US" sz="4400" b="1" dirty="0" smtClean="0">
                <a:solidFill>
                  <a:schemeClr val="tx1"/>
                </a:solidFill>
              </a:rPr>
              <a:t>SENDIRIAN BERHAD (SDN. BHD.) – </a:t>
            </a:r>
            <a:r>
              <a:rPr lang="en-US" sz="4400" dirty="0" err="1">
                <a:solidFill>
                  <a:schemeClr val="tx1"/>
                </a:solidFill>
              </a:rPr>
              <a:t>Contoh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 dirty="0" err="1">
                <a:solidFill>
                  <a:schemeClr val="tx1"/>
                </a:solidFill>
              </a:rPr>
              <a:t>Borang</a:t>
            </a:r>
            <a:r>
              <a:rPr lang="en-US" sz="4400" dirty="0">
                <a:solidFill>
                  <a:schemeClr val="tx1"/>
                </a:solidFill>
              </a:rPr>
              <a:t> yang </a:t>
            </a:r>
            <a:r>
              <a:rPr lang="en-US" sz="4400" dirty="0" err="1">
                <a:solidFill>
                  <a:schemeClr val="tx1"/>
                </a:solidFill>
              </a:rPr>
              <a:t>Berkaitan</a:t>
            </a:r>
            <a:endParaRPr lang="en-US" sz="4000" dirty="0">
              <a:solidFill>
                <a:schemeClr val="tx1"/>
              </a:solidFill>
            </a:endParaRPr>
          </a:p>
        </p:txBody>
      </p:sp>
      <p:pic>
        <p:nvPicPr>
          <p:cNvPr id="3" name="Picture 2" descr="nr.pdf - Adobe Acrobat Reader DC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492" t="18174" r="34964"/>
          <a:stretch/>
        </p:blipFill>
        <p:spPr>
          <a:xfrm>
            <a:off x="1028699" y="1417638"/>
            <a:ext cx="8229601" cy="11647008"/>
          </a:xfrm>
          <a:prstGeom prst="rect">
            <a:avLst/>
          </a:prstGeom>
        </p:spPr>
      </p:pic>
      <p:pic>
        <p:nvPicPr>
          <p:cNvPr id="4" name="Picture 3" descr="nr.pdf - Adobe Acrobat Reader DC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492" t="19235" r="34964"/>
          <a:stretch/>
        </p:blipFill>
        <p:spPr>
          <a:xfrm>
            <a:off x="9791699" y="1417638"/>
            <a:ext cx="8337696" cy="11647008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18419778" y="3162300"/>
            <a:ext cx="5143040" cy="3048000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28575">
            <a:solidFill>
              <a:schemeClr val="tx1">
                <a:lumMod val="85000"/>
                <a:lumOff val="1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MY" b="1" dirty="0" err="1" smtClean="0">
                <a:solidFill>
                  <a:schemeClr val="tx1"/>
                </a:solidFill>
                <a:latin typeface="Open Sans Light"/>
              </a:rPr>
              <a:t>Contoh</a:t>
            </a:r>
            <a:r>
              <a:rPr lang="en-MY" b="1" dirty="0" smtClean="0">
                <a:solidFill>
                  <a:schemeClr val="tx1"/>
                </a:solidFill>
                <a:latin typeface="Open Sans Light"/>
              </a:rPr>
              <a:t> </a:t>
            </a:r>
            <a:r>
              <a:rPr lang="en-MY" b="1" dirty="0" err="1" smtClean="0">
                <a:solidFill>
                  <a:schemeClr val="tx1"/>
                </a:solidFill>
                <a:latin typeface="Open Sans Light"/>
              </a:rPr>
              <a:t>Borang</a:t>
            </a:r>
            <a:r>
              <a:rPr lang="en-MY" b="1" dirty="0" smtClean="0">
                <a:solidFill>
                  <a:schemeClr val="tx1"/>
                </a:solidFill>
                <a:latin typeface="Open Sans Light"/>
              </a:rPr>
              <a:t> Carian Nama </a:t>
            </a:r>
            <a:r>
              <a:rPr lang="en-MY" b="1" dirty="0" err="1" smtClean="0">
                <a:solidFill>
                  <a:schemeClr val="tx1"/>
                </a:solidFill>
                <a:latin typeface="Open Sans Light"/>
              </a:rPr>
              <a:t>Perniagaan</a:t>
            </a:r>
            <a:endParaRPr lang="en-GB" b="1" dirty="0">
              <a:solidFill>
                <a:schemeClr val="tx1"/>
              </a:solidFill>
              <a:latin typeface="Open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1692608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aster">
  <a:themeElements>
    <a:clrScheme name="Custom 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1BAAAA"/>
      </a:accent2>
      <a:accent3>
        <a:srgbClr val="3A5270"/>
      </a:accent3>
      <a:accent4>
        <a:srgbClr val="1D8EEA"/>
      </a:accent4>
      <a:accent5>
        <a:srgbClr val="5F5F80"/>
      </a:accent5>
      <a:accent6>
        <a:srgbClr val="CCCDC8"/>
      </a:accent6>
      <a:hlink>
        <a:srgbClr val="69E2DE"/>
      </a:hlink>
      <a:folHlink>
        <a:srgbClr val="4EAA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  <a:effectLst/>
      </a:spPr>
      <a:bodyPr rtlCol="0" anchor="ctr"/>
      <a:lstStyle>
        <a:defPPr algn="ctr">
          <a:defRPr dirty="0">
            <a:latin typeface="Open Sans Light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7710</TotalTime>
  <Words>785</Words>
  <Application>Microsoft Office PowerPoint</Application>
  <PresentationFormat>Custom</PresentationFormat>
  <Paragraphs>139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Open Sans</vt:lpstr>
      <vt:lpstr>Open Sans Light</vt:lpstr>
      <vt:lpstr>Wingdings</vt:lpstr>
      <vt:lpstr>Master</vt:lpstr>
      <vt:lpstr>PENDAFTARAN PERNIAGAAN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Louis Twelve Design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Louis Twelve</dc:creator>
  <cp:lastModifiedBy>salihin8</cp:lastModifiedBy>
  <cp:revision>1181</cp:revision>
  <dcterms:created xsi:type="dcterms:W3CDTF">2014-12-02T17:36:54Z</dcterms:created>
  <dcterms:modified xsi:type="dcterms:W3CDTF">2017-12-19T07:00:42Z</dcterms:modified>
</cp:coreProperties>
</file>