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64" r:id="rId2"/>
    <p:sldId id="387" r:id="rId3"/>
    <p:sldId id="390" r:id="rId4"/>
    <p:sldId id="398" r:id="rId5"/>
    <p:sldId id="375" r:id="rId6"/>
    <p:sldId id="429" r:id="rId7"/>
    <p:sldId id="413" r:id="rId8"/>
    <p:sldId id="415" r:id="rId9"/>
    <p:sldId id="431" r:id="rId10"/>
    <p:sldId id="337" r:id="rId11"/>
    <p:sldId id="362" r:id="rId12"/>
  </p:sldIdLst>
  <p:sldSz cx="24387175" cy="13716000"/>
  <p:notesSz cx="6858000" cy="9144000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2">
          <p15:clr>
            <a:srgbClr val="A4A3A4"/>
          </p15:clr>
        </p15:guide>
        <p15:guide id="2" pos="7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0A0"/>
    <a:srgbClr val="F6E3AE"/>
    <a:srgbClr val="F8D00B"/>
    <a:srgbClr val="F01045"/>
    <a:srgbClr val="6929A2"/>
    <a:srgbClr val="1A9172"/>
    <a:srgbClr val="C7A927"/>
    <a:srgbClr val="F88B00"/>
    <a:srgbClr val="22C299"/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3524" autoAdjust="0"/>
  </p:normalViewPr>
  <p:slideViewPr>
    <p:cSldViewPr snapToGrid="0" snapToObjects="1">
      <p:cViewPr varScale="1">
        <p:scale>
          <a:sx n="20" d="100"/>
          <a:sy n="20" d="100"/>
        </p:scale>
        <p:origin x="102" y="540"/>
      </p:cViewPr>
      <p:guideLst>
        <p:guide orient="horz" pos="4312"/>
        <p:guide pos="76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59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99021-0AA1-4546-BC14-3E47D177A83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13A6D10-E987-4B7E-A7C8-B8473086433D}">
      <dgm:prSet phldrT="[Text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n-MY" sz="6000" dirty="0" smtClean="0">
              <a:latin typeface="Open Sans" panose="020B0606030504020204"/>
            </a:rPr>
            <a:t>INVOICING</a:t>
          </a:r>
          <a:endParaRPr lang="en-GB" sz="6000" dirty="0">
            <a:latin typeface="Open Sans" panose="020B0606030504020204"/>
          </a:endParaRPr>
        </a:p>
      </dgm:t>
    </dgm:pt>
    <dgm:pt modelId="{E37C7EFC-E45A-4E05-971E-2A2BC6E2AF23}" type="parTrans" cxnId="{42367227-4B3D-4EEC-B999-57BB2AFFFE90}">
      <dgm:prSet/>
      <dgm:spPr/>
      <dgm:t>
        <a:bodyPr/>
        <a:lstStyle/>
        <a:p>
          <a:endParaRPr lang="en-GB"/>
        </a:p>
      </dgm:t>
    </dgm:pt>
    <dgm:pt modelId="{05375D59-3AC0-40CF-8018-238736E713E9}" type="sibTrans" cxnId="{42367227-4B3D-4EEC-B999-57BB2AFFFE90}">
      <dgm:prSet/>
      <dgm:spPr/>
      <dgm:t>
        <a:bodyPr/>
        <a:lstStyle/>
        <a:p>
          <a:endParaRPr lang="en-GB"/>
        </a:p>
      </dgm:t>
    </dgm:pt>
    <dgm:pt modelId="{5867F6FE-2ED5-481D-A818-324A1C9C86FB}">
      <dgm:prSet phldrT="[Text]" custT="1"/>
      <dgm:spPr/>
      <dgm:t>
        <a:bodyPr/>
        <a:lstStyle/>
        <a:p>
          <a:r>
            <a:rPr lang="en-MY" sz="4400" b="0" dirty="0" smtClean="0">
              <a:latin typeface="Open Sans" panose="020B0606030504020204"/>
            </a:rPr>
            <a:t>To</a:t>
          </a:r>
          <a:r>
            <a:rPr lang="en-MY" sz="4400" dirty="0" smtClean="0">
              <a:latin typeface="Open Sans" panose="020B0606030504020204"/>
            </a:rPr>
            <a:t> itemize bill for goods or services provided</a:t>
          </a:r>
          <a:endParaRPr lang="en-GB" sz="4400" dirty="0">
            <a:latin typeface="Open Sans" panose="020B0606030504020204"/>
          </a:endParaRPr>
        </a:p>
      </dgm:t>
    </dgm:pt>
    <dgm:pt modelId="{7C971F8D-70A1-4665-8A36-8C29A1D45036}" type="parTrans" cxnId="{AA596EB2-BA90-4F64-88CE-D828C74B9F20}">
      <dgm:prSet/>
      <dgm:spPr/>
      <dgm:t>
        <a:bodyPr/>
        <a:lstStyle/>
        <a:p>
          <a:endParaRPr lang="en-GB"/>
        </a:p>
      </dgm:t>
    </dgm:pt>
    <dgm:pt modelId="{4D92DD7C-D4F2-433F-97FC-45E37E7F92F1}" type="sibTrans" cxnId="{AA596EB2-BA90-4F64-88CE-D828C74B9F20}">
      <dgm:prSet/>
      <dgm:spPr/>
      <dgm:t>
        <a:bodyPr/>
        <a:lstStyle/>
        <a:p>
          <a:endParaRPr lang="en-GB"/>
        </a:p>
      </dgm:t>
    </dgm:pt>
    <dgm:pt modelId="{DCC52246-5229-4C23-AC0D-DCA141B2FFB3}">
      <dgm:prSet phldrT="[Text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n-MY" sz="6000" dirty="0" smtClean="0">
              <a:latin typeface="Open Sans" panose="020B0606030504020204"/>
            </a:rPr>
            <a:t>RECEIPT</a:t>
          </a:r>
          <a:endParaRPr lang="en-GB" sz="6500" dirty="0">
            <a:latin typeface="Open Sans" panose="020B0606030504020204"/>
          </a:endParaRPr>
        </a:p>
      </dgm:t>
    </dgm:pt>
    <dgm:pt modelId="{E30DD101-74E0-44A9-9741-C5A0ACD4C999}" type="parTrans" cxnId="{BB100E70-652E-4323-BD98-173162767957}">
      <dgm:prSet/>
      <dgm:spPr/>
      <dgm:t>
        <a:bodyPr/>
        <a:lstStyle/>
        <a:p>
          <a:endParaRPr lang="en-GB"/>
        </a:p>
      </dgm:t>
    </dgm:pt>
    <dgm:pt modelId="{20C1C38B-B87C-4233-AA17-84C703DFF9DC}" type="sibTrans" cxnId="{BB100E70-652E-4323-BD98-173162767957}">
      <dgm:prSet/>
      <dgm:spPr/>
      <dgm:t>
        <a:bodyPr/>
        <a:lstStyle/>
        <a:p>
          <a:endParaRPr lang="en-GB"/>
        </a:p>
      </dgm:t>
    </dgm:pt>
    <dgm:pt modelId="{4AD52C1D-D9E5-456D-916A-9628BA3E971B}">
      <dgm:prSet phldrT="[Text]" custT="1"/>
      <dgm:spPr/>
      <dgm:t>
        <a:bodyPr/>
        <a:lstStyle/>
        <a:p>
          <a:pPr algn="l"/>
          <a:r>
            <a:rPr lang="en-MY" sz="4400" dirty="0" smtClean="0">
              <a:latin typeface="Open Sans" panose="020B0606030504020204"/>
            </a:rPr>
            <a:t>To receive payment from customer</a:t>
          </a:r>
          <a:endParaRPr lang="en-GB" sz="4400" dirty="0">
            <a:latin typeface="Open Sans" panose="020B0606030504020204"/>
          </a:endParaRPr>
        </a:p>
      </dgm:t>
    </dgm:pt>
    <dgm:pt modelId="{2E20A122-12C8-49E4-A6CF-9461B794C94D}" type="parTrans" cxnId="{303E555F-A931-48FC-8D27-734E50CD0DF4}">
      <dgm:prSet/>
      <dgm:spPr/>
      <dgm:t>
        <a:bodyPr/>
        <a:lstStyle/>
        <a:p>
          <a:endParaRPr lang="en-GB"/>
        </a:p>
      </dgm:t>
    </dgm:pt>
    <dgm:pt modelId="{9BF73BC3-EC43-4313-AFB6-CE34EF7C8658}" type="sibTrans" cxnId="{303E555F-A931-48FC-8D27-734E50CD0DF4}">
      <dgm:prSet/>
      <dgm:spPr/>
      <dgm:t>
        <a:bodyPr/>
        <a:lstStyle/>
        <a:p>
          <a:endParaRPr lang="en-GB"/>
        </a:p>
      </dgm:t>
    </dgm:pt>
    <dgm:pt modelId="{22278032-EE30-44A6-B75B-5DB6264B8903}">
      <dgm:prSet phldrT="[Text]" custT="1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n-MY" sz="6000" dirty="0" smtClean="0">
              <a:latin typeface="Open Sans" panose="020B0606030504020204"/>
            </a:rPr>
            <a:t>PAYMENT</a:t>
          </a:r>
          <a:endParaRPr lang="en-GB" sz="6000" dirty="0">
            <a:latin typeface="Open Sans" panose="020B0606030504020204"/>
          </a:endParaRPr>
        </a:p>
      </dgm:t>
    </dgm:pt>
    <dgm:pt modelId="{BBE26574-585F-45FB-8EBB-FA75CFF176C5}" type="parTrans" cxnId="{D008F333-2654-43E5-97E1-DD373D085414}">
      <dgm:prSet/>
      <dgm:spPr/>
      <dgm:t>
        <a:bodyPr/>
        <a:lstStyle/>
        <a:p>
          <a:endParaRPr lang="en-GB"/>
        </a:p>
      </dgm:t>
    </dgm:pt>
    <dgm:pt modelId="{8B3A9D1D-0BEA-40C2-8EF6-4A4B999D1CB0}" type="sibTrans" cxnId="{D008F333-2654-43E5-97E1-DD373D085414}">
      <dgm:prSet/>
      <dgm:spPr/>
      <dgm:t>
        <a:bodyPr/>
        <a:lstStyle/>
        <a:p>
          <a:endParaRPr lang="en-GB"/>
        </a:p>
      </dgm:t>
    </dgm:pt>
    <dgm:pt modelId="{0638BB12-B0EC-4F2F-9AC6-4570CDC58863}">
      <dgm:prSet phldrT="[Text]" custT="1"/>
      <dgm:spPr/>
      <dgm:t>
        <a:bodyPr/>
        <a:lstStyle/>
        <a:p>
          <a:r>
            <a:rPr lang="en-MY" sz="4400" smtClean="0">
              <a:latin typeface="Open Sans" panose="020B0606030504020204"/>
            </a:rPr>
            <a:t> To make a payment to a supplier</a:t>
          </a:r>
          <a:endParaRPr lang="en-GB" sz="4400" dirty="0">
            <a:latin typeface="Open Sans" panose="020B0606030504020204"/>
          </a:endParaRPr>
        </a:p>
      </dgm:t>
    </dgm:pt>
    <dgm:pt modelId="{8B2A71A4-C671-407F-A0B4-DD277F451C28}" type="parTrans" cxnId="{595FE847-A0C6-42C8-A75E-F2DB77D7B908}">
      <dgm:prSet/>
      <dgm:spPr/>
      <dgm:t>
        <a:bodyPr/>
        <a:lstStyle/>
        <a:p>
          <a:endParaRPr lang="en-GB"/>
        </a:p>
      </dgm:t>
    </dgm:pt>
    <dgm:pt modelId="{5D964202-4972-4651-8A19-3D1095F3B884}" type="sibTrans" cxnId="{595FE847-A0C6-42C8-A75E-F2DB77D7B908}">
      <dgm:prSet/>
      <dgm:spPr/>
      <dgm:t>
        <a:bodyPr/>
        <a:lstStyle/>
        <a:p>
          <a:endParaRPr lang="en-GB"/>
        </a:p>
      </dgm:t>
    </dgm:pt>
    <dgm:pt modelId="{7C8E56E1-DF4A-4685-B5BA-8F3E576CA3D6}">
      <dgm:prSet phldrT="[Text]" custT="1"/>
      <dgm:spPr/>
      <dgm:t>
        <a:bodyPr/>
        <a:lstStyle/>
        <a:p>
          <a:r>
            <a:rPr lang="en-MY" sz="4400" dirty="0" smtClean="0">
              <a:latin typeface="Open Sans" panose="020B0606030504020204"/>
            </a:rPr>
            <a:t>To provide Tax Invoice (GST registered)</a:t>
          </a:r>
          <a:endParaRPr lang="en-GB" sz="4400" dirty="0">
            <a:latin typeface="Open Sans" panose="020B0606030504020204"/>
          </a:endParaRPr>
        </a:p>
      </dgm:t>
    </dgm:pt>
    <dgm:pt modelId="{D969618F-38E5-48B4-83B1-E41AD22D7A1D}" type="parTrans" cxnId="{CF7C0596-82B5-4893-A1BC-7DD89A9F7439}">
      <dgm:prSet/>
      <dgm:spPr/>
      <dgm:t>
        <a:bodyPr/>
        <a:lstStyle/>
        <a:p>
          <a:endParaRPr lang="en-GB"/>
        </a:p>
      </dgm:t>
    </dgm:pt>
    <dgm:pt modelId="{33B44D8D-D630-477E-B7AC-7716E5E19ED9}" type="sibTrans" cxnId="{CF7C0596-82B5-4893-A1BC-7DD89A9F7439}">
      <dgm:prSet/>
      <dgm:spPr/>
      <dgm:t>
        <a:bodyPr/>
        <a:lstStyle/>
        <a:p>
          <a:endParaRPr lang="en-GB"/>
        </a:p>
      </dgm:t>
    </dgm:pt>
    <dgm:pt modelId="{D889616F-E2B9-4CAF-9902-811F4CFBC650}">
      <dgm:prSet phldrT="[Text]" custT="1"/>
      <dgm:spPr/>
      <dgm:t>
        <a:bodyPr/>
        <a:lstStyle/>
        <a:p>
          <a:endParaRPr lang="en-GB" sz="4400" dirty="0">
            <a:latin typeface="Open Sans" panose="020B0606030504020204"/>
          </a:endParaRPr>
        </a:p>
      </dgm:t>
    </dgm:pt>
    <dgm:pt modelId="{FE31DBDE-D6BD-4354-8B73-5AC8F538BCC2}" type="parTrans" cxnId="{A4536AC6-8F7F-459D-8083-9F2F8D12F050}">
      <dgm:prSet/>
      <dgm:spPr/>
      <dgm:t>
        <a:bodyPr/>
        <a:lstStyle/>
        <a:p>
          <a:endParaRPr lang="en-GB"/>
        </a:p>
      </dgm:t>
    </dgm:pt>
    <dgm:pt modelId="{1BF5F1C9-7CD5-40FF-AC33-659F5633C4F2}" type="sibTrans" cxnId="{A4536AC6-8F7F-459D-8083-9F2F8D12F050}">
      <dgm:prSet/>
      <dgm:spPr/>
      <dgm:t>
        <a:bodyPr/>
        <a:lstStyle/>
        <a:p>
          <a:endParaRPr lang="en-GB"/>
        </a:p>
      </dgm:t>
    </dgm:pt>
    <dgm:pt modelId="{63A89AC0-9F9B-4D57-87A1-D72958A5F77D}">
      <dgm:prSet phldrT="[Text]" custT="1"/>
      <dgm:spPr/>
      <dgm:t>
        <a:bodyPr/>
        <a:lstStyle/>
        <a:p>
          <a:r>
            <a:rPr lang="en-MY" sz="4400" dirty="0" smtClean="0">
              <a:latin typeface="Open Sans" panose="020B0606030504020204"/>
            </a:rPr>
            <a:t>Billed to customer</a:t>
          </a:r>
          <a:endParaRPr lang="en-GB" sz="4400" dirty="0">
            <a:latin typeface="Open Sans" panose="020B0606030504020204"/>
          </a:endParaRPr>
        </a:p>
      </dgm:t>
    </dgm:pt>
    <dgm:pt modelId="{93CFB076-0356-4C7E-B66E-FA9A9972592D}" type="parTrans" cxnId="{93F86F5E-B700-49B2-96C9-64170BBE922B}">
      <dgm:prSet/>
      <dgm:spPr/>
      <dgm:t>
        <a:bodyPr/>
        <a:lstStyle/>
        <a:p>
          <a:endParaRPr lang="en-GB"/>
        </a:p>
      </dgm:t>
    </dgm:pt>
    <dgm:pt modelId="{C29219B0-79A5-48F1-A6D0-C0604E5726AA}" type="sibTrans" cxnId="{93F86F5E-B700-49B2-96C9-64170BBE922B}">
      <dgm:prSet/>
      <dgm:spPr/>
      <dgm:t>
        <a:bodyPr/>
        <a:lstStyle/>
        <a:p>
          <a:endParaRPr lang="en-GB"/>
        </a:p>
      </dgm:t>
    </dgm:pt>
    <dgm:pt modelId="{D75D594B-0262-4695-9455-9C74A714FA5A}">
      <dgm:prSet phldrT="[Text]" custT="1"/>
      <dgm:spPr/>
      <dgm:t>
        <a:bodyPr/>
        <a:lstStyle/>
        <a:p>
          <a:endParaRPr lang="en-GB" sz="4400" dirty="0">
            <a:latin typeface="Open Sans" panose="020B0606030504020204"/>
          </a:endParaRPr>
        </a:p>
      </dgm:t>
    </dgm:pt>
    <dgm:pt modelId="{88B9A906-C9E3-43B2-8819-561720647D3E}" type="parTrans" cxnId="{8086D30A-CF15-4987-83F4-41E0E38D1F88}">
      <dgm:prSet/>
      <dgm:spPr/>
      <dgm:t>
        <a:bodyPr/>
        <a:lstStyle/>
        <a:p>
          <a:endParaRPr lang="en-GB"/>
        </a:p>
      </dgm:t>
    </dgm:pt>
    <dgm:pt modelId="{3DF505C4-28CD-488D-9736-F10E48828863}" type="sibTrans" cxnId="{8086D30A-CF15-4987-83F4-41E0E38D1F88}">
      <dgm:prSet/>
      <dgm:spPr/>
      <dgm:t>
        <a:bodyPr/>
        <a:lstStyle/>
        <a:p>
          <a:endParaRPr lang="en-GB"/>
        </a:p>
      </dgm:t>
    </dgm:pt>
    <dgm:pt modelId="{0D11F09D-EC7E-4A67-9471-794206BDE73A}">
      <dgm:prSet phldrT="[Text]" custT="1"/>
      <dgm:spPr/>
      <dgm:t>
        <a:bodyPr/>
        <a:lstStyle/>
        <a:p>
          <a:pPr algn="l"/>
          <a:endParaRPr lang="en-GB" sz="4400" dirty="0"/>
        </a:p>
      </dgm:t>
    </dgm:pt>
    <dgm:pt modelId="{063618A2-D973-40D6-8FC6-790C179D1216}" type="parTrans" cxnId="{B1480A68-0816-44CE-861D-F154A949C4E6}">
      <dgm:prSet/>
      <dgm:spPr/>
      <dgm:t>
        <a:bodyPr/>
        <a:lstStyle/>
        <a:p>
          <a:endParaRPr lang="en-GB"/>
        </a:p>
      </dgm:t>
    </dgm:pt>
    <dgm:pt modelId="{150BE54F-48B3-48A8-96B1-00877D924BF6}" type="sibTrans" cxnId="{B1480A68-0816-44CE-861D-F154A949C4E6}">
      <dgm:prSet/>
      <dgm:spPr/>
      <dgm:t>
        <a:bodyPr/>
        <a:lstStyle/>
        <a:p>
          <a:endParaRPr lang="en-GB"/>
        </a:p>
      </dgm:t>
    </dgm:pt>
    <dgm:pt modelId="{C90FAEFE-D531-4804-ABBC-49BB9CEA58A5}">
      <dgm:prSet phldrT="[Text]" custT="1"/>
      <dgm:spPr/>
      <dgm:t>
        <a:bodyPr/>
        <a:lstStyle/>
        <a:p>
          <a:pPr algn="l"/>
          <a:endParaRPr lang="en-GB" sz="4400" dirty="0"/>
        </a:p>
      </dgm:t>
    </dgm:pt>
    <dgm:pt modelId="{E4C26633-3ED2-43E7-8497-4516DBD739C7}" type="parTrans" cxnId="{F767E1EB-2349-4100-94E7-20FA6E0BA921}">
      <dgm:prSet/>
      <dgm:spPr/>
      <dgm:t>
        <a:bodyPr/>
        <a:lstStyle/>
        <a:p>
          <a:endParaRPr lang="en-GB"/>
        </a:p>
      </dgm:t>
    </dgm:pt>
    <dgm:pt modelId="{CA6D44E5-42EC-47E7-9B38-F84114C2BBFA}" type="sibTrans" cxnId="{F767E1EB-2349-4100-94E7-20FA6E0BA921}">
      <dgm:prSet/>
      <dgm:spPr/>
      <dgm:t>
        <a:bodyPr/>
        <a:lstStyle/>
        <a:p>
          <a:endParaRPr lang="en-GB"/>
        </a:p>
      </dgm:t>
    </dgm:pt>
    <dgm:pt modelId="{919A53E7-0443-47ED-889C-5619DEE588E2}">
      <dgm:prSet phldrT="[Text]" custT="1"/>
      <dgm:spPr/>
      <dgm:t>
        <a:bodyPr/>
        <a:lstStyle/>
        <a:p>
          <a:pPr algn="l"/>
          <a:r>
            <a:rPr lang="en-MY" sz="4400" dirty="0" smtClean="0">
              <a:latin typeface="Open Sans" panose="020B0606030504020204"/>
            </a:rPr>
            <a:t>To provide Official Receipt to customer </a:t>
          </a:r>
          <a:endParaRPr lang="en-GB" sz="4400" dirty="0">
            <a:latin typeface="Open Sans" panose="020B0606030504020204"/>
          </a:endParaRPr>
        </a:p>
      </dgm:t>
    </dgm:pt>
    <dgm:pt modelId="{910D50A6-376A-4049-98F5-A241449CE5B6}" type="parTrans" cxnId="{CB7516A9-765E-4D7C-84CD-CCC79CB91386}">
      <dgm:prSet/>
      <dgm:spPr/>
      <dgm:t>
        <a:bodyPr/>
        <a:lstStyle/>
        <a:p>
          <a:endParaRPr lang="en-GB"/>
        </a:p>
      </dgm:t>
    </dgm:pt>
    <dgm:pt modelId="{58A36312-E1F3-478B-B60E-CAF629921515}" type="sibTrans" cxnId="{CB7516A9-765E-4D7C-84CD-CCC79CB91386}">
      <dgm:prSet/>
      <dgm:spPr/>
      <dgm:t>
        <a:bodyPr/>
        <a:lstStyle/>
        <a:p>
          <a:endParaRPr lang="en-GB"/>
        </a:p>
      </dgm:t>
    </dgm:pt>
    <dgm:pt modelId="{84150F2A-EAA9-421C-9B50-B5FAC0455B43}">
      <dgm:prSet phldrT="[Text]" custT="1"/>
      <dgm:spPr/>
      <dgm:t>
        <a:bodyPr/>
        <a:lstStyle/>
        <a:p>
          <a:pPr algn="l"/>
          <a:endParaRPr lang="en-GB" sz="4400" dirty="0">
            <a:latin typeface="Open Sans" panose="020B0606030504020204"/>
          </a:endParaRPr>
        </a:p>
      </dgm:t>
    </dgm:pt>
    <dgm:pt modelId="{DA2B84CB-026F-4222-9C1B-9047528AC5BD}" type="parTrans" cxnId="{E9FE0696-4F81-427B-A87F-75FBF1EFF629}">
      <dgm:prSet/>
      <dgm:spPr/>
      <dgm:t>
        <a:bodyPr/>
        <a:lstStyle/>
        <a:p>
          <a:endParaRPr lang="en-GB"/>
        </a:p>
      </dgm:t>
    </dgm:pt>
    <dgm:pt modelId="{158B7BA9-DCFA-4DF9-9C60-A5DA5751CC4A}" type="sibTrans" cxnId="{E9FE0696-4F81-427B-A87F-75FBF1EFF629}">
      <dgm:prSet/>
      <dgm:spPr/>
      <dgm:t>
        <a:bodyPr/>
        <a:lstStyle/>
        <a:p>
          <a:endParaRPr lang="en-GB"/>
        </a:p>
      </dgm:t>
    </dgm:pt>
    <dgm:pt modelId="{5DB63380-10AB-4776-84A6-4819BEDE355C}">
      <dgm:prSet phldrT="[Text]" custT="1"/>
      <dgm:spPr/>
      <dgm:t>
        <a:bodyPr/>
        <a:lstStyle/>
        <a:p>
          <a:pPr algn="l"/>
          <a:endParaRPr lang="en-GB" sz="4400" dirty="0">
            <a:latin typeface="Open Sans" panose="020B0606030504020204"/>
          </a:endParaRPr>
        </a:p>
      </dgm:t>
    </dgm:pt>
    <dgm:pt modelId="{4ABA439F-A901-46A0-A837-CFE6BAE3D1F3}" type="parTrans" cxnId="{326990F7-C14D-4955-8879-217291314553}">
      <dgm:prSet/>
      <dgm:spPr/>
      <dgm:t>
        <a:bodyPr/>
        <a:lstStyle/>
        <a:p>
          <a:endParaRPr lang="en-GB"/>
        </a:p>
      </dgm:t>
    </dgm:pt>
    <dgm:pt modelId="{4AA4DD2C-2FA6-4B1E-B184-6EEB2CD25C40}" type="sibTrans" cxnId="{326990F7-C14D-4955-8879-217291314553}">
      <dgm:prSet/>
      <dgm:spPr/>
      <dgm:t>
        <a:bodyPr/>
        <a:lstStyle/>
        <a:p>
          <a:endParaRPr lang="en-GB"/>
        </a:p>
      </dgm:t>
    </dgm:pt>
    <dgm:pt modelId="{DF337991-40DC-4DA0-803A-E5D7949DCB85}">
      <dgm:prSet phldrT="[Text]" custT="1"/>
      <dgm:spPr/>
      <dgm:t>
        <a:bodyPr/>
        <a:lstStyle/>
        <a:p>
          <a:pPr algn="l"/>
          <a:endParaRPr lang="en-GB" sz="4400" dirty="0">
            <a:latin typeface="Open Sans" panose="020B0606030504020204"/>
          </a:endParaRPr>
        </a:p>
      </dgm:t>
    </dgm:pt>
    <dgm:pt modelId="{A0A06D7D-5210-45A5-B636-0754593C3C32}" type="parTrans" cxnId="{9BB52736-1204-4252-89FB-472D1BCCEEA0}">
      <dgm:prSet/>
      <dgm:spPr/>
      <dgm:t>
        <a:bodyPr/>
        <a:lstStyle/>
        <a:p>
          <a:endParaRPr lang="en-GB"/>
        </a:p>
      </dgm:t>
    </dgm:pt>
    <dgm:pt modelId="{B85676DE-5829-42BE-9F3D-C421DF051610}" type="sibTrans" cxnId="{9BB52736-1204-4252-89FB-472D1BCCEEA0}">
      <dgm:prSet/>
      <dgm:spPr/>
      <dgm:t>
        <a:bodyPr/>
        <a:lstStyle/>
        <a:p>
          <a:endParaRPr lang="en-GB"/>
        </a:p>
      </dgm:t>
    </dgm:pt>
    <dgm:pt modelId="{449B2C28-9D03-4F7E-AC43-332B07F1F9C3}">
      <dgm:prSet phldrT="[Text]" custT="1"/>
      <dgm:spPr/>
      <dgm:t>
        <a:bodyPr/>
        <a:lstStyle/>
        <a:p>
          <a:endParaRPr lang="en-GB" sz="4400" dirty="0">
            <a:latin typeface="Open Sans" panose="020B0606030504020204"/>
          </a:endParaRPr>
        </a:p>
      </dgm:t>
    </dgm:pt>
    <dgm:pt modelId="{6D5E58DD-1619-4FD4-9492-15101A155808}" type="parTrans" cxnId="{FDB5236F-BCAA-4ABF-89DD-26C16CE0F8E6}">
      <dgm:prSet/>
      <dgm:spPr/>
      <dgm:t>
        <a:bodyPr/>
        <a:lstStyle/>
        <a:p>
          <a:endParaRPr lang="en-GB"/>
        </a:p>
      </dgm:t>
    </dgm:pt>
    <dgm:pt modelId="{B49DE7DC-B545-4C8C-BFBB-1B2B3E1577A8}" type="sibTrans" cxnId="{FDB5236F-BCAA-4ABF-89DD-26C16CE0F8E6}">
      <dgm:prSet/>
      <dgm:spPr/>
      <dgm:t>
        <a:bodyPr/>
        <a:lstStyle/>
        <a:p>
          <a:endParaRPr lang="en-GB"/>
        </a:p>
      </dgm:t>
    </dgm:pt>
    <dgm:pt modelId="{BAD6DE44-0846-4F72-A837-356878F0B9BA}">
      <dgm:prSet phldrT="[Text]" custT="1"/>
      <dgm:spPr/>
      <dgm:t>
        <a:bodyPr/>
        <a:lstStyle/>
        <a:p>
          <a:r>
            <a:rPr lang="en-MY" sz="4400" dirty="0" smtClean="0">
              <a:latin typeface="Open Sans" panose="020B0606030504020204"/>
            </a:rPr>
            <a:t> To produce Payment Voucher for internal and external user</a:t>
          </a:r>
          <a:endParaRPr lang="en-GB" sz="4400" dirty="0">
            <a:latin typeface="Open Sans" panose="020B0606030504020204"/>
          </a:endParaRPr>
        </a:p>
      </dgm:t>
    </dgm:pt>
    <dgm:pt modelId="{7CF9C54B-66CA-4582-8972-69D4067AB370}" type="sibTrans" cxnId="{ADFD5486-63E0-4BA4-8E57-3366B4A7D80E}">
      <dgm:prSet/>
      <dgm:spPr/>
      <dgm:t>
        <a:bodyPr/>
        <a:lstStyle/>
        <a:p>
          <a:endParaRPr lang="en-GB"/>
        </a:p>
      </dgm:t>
    </dgm:pt>
    <dgm:pt modelId="{6D5C8299-22EA-4C83-B678-C780B121E015}" type="parTrans" cxnId="{ADFD5486-63E0-4BA4-8E57-3366B4A7D80E}">
      <dgm:prSet/>
      <dgm:spPr/>
      <dgm:t>
        <a:bodyPr/>
        <a:lstStyle/>
        <a:p>
          <a:endParaRPr lang="en-GB"/>
        </a:p>
      </dgm:t>
    </dgm:pt>
    <dgm:pt modelId="{414FB79F-4A65-451C-829A-DFBF19C52854}">
      <dgm:prSet phldrT="[Text]"/>
      <dgm:spPr/>
      <dgm:t>
        <a:bodyPr/>
        <a:lstStyle/>
        <a:p>
          <a:endParaRPr lang="en-GB" sz="4500" dirty="0"/>
        </a:p>
      </dgm:t>
    </dgm:pt>
    <dgm:pt modelId="{F98EEC49-54D9-418F-9F08-CBB7F3311AFB}" type="parTrans" cxnId="{2E9FCCF8-B702-429C-92B5-F008923E25DF}">
      <dgm:prSet/>
      <dgm:spPr/>
      <dgm:t>
        <a:bodyPr/>
        <a:lstStyle/>
        <a:p>
          <a:endParaRPr lang="en-GB"/>
        </a:p>
      </dgm:t>
    </dgm:pt>
    <dgm:pt modelId="{2011C856-7A7C-4416-AAEA-530CDA91D12A}" type="sibTrans" cxnId="{2E9FCCF8-B702-429C-92B5-F008923E25DF}">
      <dgm:prSet/>
      <dgm:spPr/>
      <dgm:t>
        <a:bodyPr/>
        <a:lstStyle/>
        <a:p>
          <a:endParaRPr lang="en-GB"/>
        </a:p>
      </dgm:t>
    </dgm:pt>
    <dgm:pt modelId="{80F89B3F-37E4-4EF5-A688-37B23673FF8E}">
      <dgm:prSet phldrT="[Text]"/>
      <dgm:spPr/>
      <dgm:t>
        <a:bodyPr/>
        <a:lstStyle/>
        <a:p>
          <a:endParaRPr lang="en-GB" sz="4500" dirty="0"/>
        </a:p>
      </dgm:t>
    </dgm:pt>
    <dgm:pt modelId="{4CD51196-9911-4E3E-8A71-CFD80C43850C}" type="parTrans" cxnId="{9F9E3A9E-4360-4690-8E26-61C0EC1014FD}">
      <dgm:prSet/>
      <dgm:spPr/>
      <dgm:t>
        <a:bodyPr/>
        <a:lstStyle/>
        <a:p>
          <a:endParaRPr lang="en-GB"/>
        </a:p>
      </dgm:t>
    </dgm:pt>
    <dgm:pt modelId="{08E9CB6E-8125-44DD-843D-EA9008269804}" type="sibTrans" cxnId="{9F9E3A9E-4360-4690-8E26-61C0EC1014FD}">
      <dgm:prSet/>
      <dgm:spPr/>
      <dgm:t>
        <a:bodyPr/>
        <a:lstStyle/>
        <a:p>
          <a:endParaRPr lang="en-GB"/>
        </a:p>
      </dgm:t>
    </dgm:pt>
    <dgm:pt modelId="{778A565B-AB36-4F8C-9E01-ECCBC41D92FD}">
      <dgm:prSet phldrT="[Text]"/>
      <dgm:spPr/>
      <dgm:t>
        <a:bodyPr/>
        <a:lstStyle/>
        <a:p>
          <a:endParaRPr lang="en-GB" sz="4500" dirty="0"/>
        </a:p>
      </dgm:t>
    </dgm:pt>
    <dgm:pt modelId="{E36F4917-AD5E-4B85-B4C2-40E6AB091AEA}" type="parTrans" cxnId="{4A584E55-BD37-4FB1-BB29-AB2B3D7145D7}">
      <dgm:prSet/>
      <dgm:spPr/>
      <dgm:t>
        <a:bodyPr/>
        <a:lstStyle/>
        <a:p>
          <a:endParaRPr lang="en-GB"/>
        </a:p>
      </dgm:t>
    </dgm:pt>
    <dgm:pt modelId="{51A22FB9-0373-4712-98EC-12407B09E8E8}" type="sibTrans" cxnId="{4A584E55-BD37-4FB1-BB29-AB2B3D7145D7}">
      <dgm:prSet/>
      <dgm:spPr/>
      <dgm:t>
        <a:bodyPr/>
        <a:lstStyle/>
        <a:p>
          <a:endParaRPr lang="en-GB"/>
        </a:p>
      </dgm:t>
    </dgm:pt>
    <dgm:pt modelId="{B6086087-9F2F-4C2C-8099-5693479C65AE}">
      <dgm:prSet phldrT="[Text]"/>
      <dgm:spPr/>
      <dgm:t>
        <a:bodyPr/>
        <a:lstStyle/>
        <a:p>
          <a:endParaRPr lang="en-GB" sz="4500" dirty="0">
            <a:latin typeface="Open Sans" panose="020B0606030504020204"/>
          </a:endParaRPr>
        </a:p>
      </dgm:t>
    </dgm:pt>
    <dgm:pt modelId="{567EBE5D-4F7E-4327-A4C9-6B5D09845325}" type="parTrans" cxnId="{DEF406BC-B993-43A4-8C03-926630EB2EEF}">
      <dgm:prSet/>
      <dgm:spPr/>
      <dgm:t>
        <a:bodyPr/>
        <a:lstStyle/>
        <a:p>
          <a:endParaRPr lang="en-GB"/>
        </a:p>
      </dgm:t>
    </dgm:pt>
    <dgm:pt modelId="{AF642A90-524D-4BDC-9DD0-A2B9F51EFE10}" type="sibTrans" cxnId="{DEF406BC-B993-43A4-8C03-926630EB2EEF}">
      <dgm:prSet/>
      <dgm:spPr/>
      <dgm:t>
        <a:bodyPr/>
        <a:lstStyle/>
        <a:p>
          <a:endParaRPr lang="en-GB"/>
        </a:p>
      </dgm:t>
    </dgm:pt>
    <dgm:pt modelId="{BE7F7592-687C-44D5-B356-BA4441D8917E}">
      <dgm:prSet phldrT="[Text]" custT="1"/>
      <dgm:spPr/>
      <dgm:t>
        <a:bodyPr/>
        <a:lstStyle/>
        <a:p>
          <a:endParaRPr lang="en-GB" sz="4400" dirty="0">
            <a:latin typeface="Open Sans" panose="020B0606030504020204"/>
          </a:endParaRPr>
        </a:p>
      </dgm:t>
    </dgm:pt>
    <dgm:pt modelId="{D512CE02-03A0-4FFB-B72D-F61D3C4F62AD}" type="parTrans" cxnId="{11B17C87-A6CE-4B90-BA8F-CFF8CEDC917D}">
      <dgm:prSet/>
      <dgm:spPr/>
      <dgm:t>
        <a:bodyPr/>
        <a:lstStyle/>
        <a:p>
          <a:endParaRPr lang="en-GB"/>
        </a:p>
      </dgm:t>
    </dgm:pt>
    <dgm:pt modelId="{14429B69-2A02-48E0-BAB9-DFEC33E20BD8}" type="sibTrans" cxnId="{11B17C87-A6CE-4B90-BA8F-CFF8CEDC917D}">
      <dgm:prSet/>
      <dgm:spPr/>
      <dgm:t>
        <a:bodyPr/>
        <a:lstStyle/>
        <a:p>
          <a:endParaRPr lang="en-GB"/>
        </a:p>
      </dgm:t>
    </dgm:pt>
    <dgm:pt modelId="{E64C6C6B-E558-4C4B-94AD-F8BAB3347DA6}" type="pres">
      <dgm:prSet presAssocID="{24D99021-0AA1-4546-BC14-3E47D177A83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E9717FF-2C07-4727-B242-FF319CB38B84}" type="pres">
      <dgm:prSet presAssocID="{813A6D10-E987-4B7E-A7C8-B8473086433D}" presName="composite" presStyleCnt="0"/>
      <dgm:spPr/>
    </dgm:pt>
    <dgm:pt modelId="{289E7272-5353-45C3-9276-A7C805491C8A}" type="pres">
      <dgm:prSet presAssocID="{813A6D10-E987-4B7E-A7C8-B8473086433D}" presName="parTx" presStyleLbl="alignNode1" presStyleIdx="0" presStyleCnt="3" custLinFactNeighborY="605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26638FF-58BF-467A-A8F4-DE40AF4ABA6F}" type="pres">
      <dgm:prSet presAssocID="{813A6D10-E987-4B7E-A7C8-B8473086433D}" presName="desTx" presStyleLbl="alignAccFollowNode1" presStyleIdx="0" presStyleCnt="3" custScaleY="98216" custLinFactNeighborX="-103" custLinFactNeighborY="44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06546C-B780-4ECC-8819-9B150A12191D}" type="pres">
      <dgm:prSet presAssocID="{05375D59-3AC0-40CF-8018-238736E713E9}" presName="space" presStyleCnt="0"/>
      <dgm:spPr/>
    </dgm:pt>
    <dgm:pt modelId="{417CA183-006E-4CD3-9E98-CB754627FF2A}" type="pres">
      <dgm:prSet presAssocID="{DCC52246-5229-4C23-AC0D-DCA141B2FFB3}" presName="composite" presStyleCnt="0"/>
      <dgm:spPr/>
    </dgm:pt>
    <dgm:pt modelId="{615906E7-4158-44BD-9D29-1C012274FED2}" type="pres">
      <dgm:prSet presAssocID="{DCC52246-5229-4C23-AC0D-DCA141B2FFB3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1F61B75-5F8A-41B2-AC3E-ED55E9C3944D}" type="pres">
      <dgm:prSet presAssocID="{DCC52246-5229-4C23-AC0D-DCA141B2FFB3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33D20CA-46DC-4F0D-AA6B-D0C43044AD09}" type="pres">
      <dgm:prSet presAssocID="{20C1C38B-B87C-4233-AA17-84C703DFF9DC}" presName="space" presStyleCnt="0"/>
      <dgm:spPr/>
    </dgm:pt>
    <dgm:pt modelId="{3F738005-9DBD-4AD0-B1E8-26951C0956A4}" type="pres">
      <dgm:prSet presAssocID="{22278032-EE30-44A6-B75B-5DB6264B8903}" presName="composite" presStyleCnt="0"/>
      <dgm:spPr/>
    </dgm:pt>
    <dgm:pt modelId="{E71528E5-8125-4BD2-8EC9-CAADA370C653}" type="pres">
      <dgm:prSet presAssocID="{22278032-EE30-44A6-B75B-5DB6264B8903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C9329F8-8563-437B-8B08-9DAB5E2933DB}" type="pres">
      <dgm:prSet presAssocID="{22278032-EE30-44A6-B75B-5DB6264B8903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8B6A84E-E722-4EC5-8C09-38B5DC46CFEB}" type="presOf" srcId="{80F89B3F-37E4-4EF5-A688-37B23673FF8E}" destId="{3C9329F8-8563-437B-8B08-9DAB5E2933DB}" srcOrd="0" destOrd="6" presId="urn:microsoft.com/office/officeart/2005/8/layout/hList1"/>
    <dgm:cxn modelId="{DB99EBA9-9499-4880-97DE-643B1889D16B}" type="presOf" srcId="{414FB79F-4A65-451C-829A-DFBF19C52854}" destId="{3C9329F8-8563-437B-8B08-9DAB5E2933DB}" srcOrd="0" destOrd="7" presId="urn:microsoft.com/office/officeart/2005/8/layout/hList1"/>
    <dgm:cxn modelId="{FDB5236F-BCAA-4ABF-89DD-26C16CE0F8E6}" srcId="{22278032-EE30-44A6-B75B-5DB6264B8903}" destId="{449B2C28-9D03-4F7E-AC43-332B07F1F9C3}" srcOrd="1" destOrd="0" parTransId="{6D5E58DD-1619-4FD4-9492-15101A155808}" sibTransId="{B49DE7DC-B545-4C8C-BFBB-1B2B3E1577A8}"/>
    <dgm:cxn modelId="{E5092981-1283-4505-870E-C3A8846C3EB0}" type="presOf" srcId="{B6086087-9F2F-4C2C-8099-5693479C65AE}" destId="{3C9329F8-8563-437B-8B08-9DAB5E2933DB}" srcOrd="0" destOrd="4" presId="urn:microsoft.com/office/officeart/2005/8/layout/hList1"/>
    <dgm:cxn modelId="{C2F995CB-4228-4ECB-B625-F31C1D366226}" type="presOf" srcId="{5DB63380-10AB-4776-84A6-4819BEDE355C}" destId="{41F61B75-5F8A-41B2-AC3E-ED55E9C3944D}" srcOrd="0" destOrd="3" presId="urn:microsoft.com/office/officeart/2005/8/layout/hList1"/>
    <dgm:cxn modelId="{B8B9F647-60E5-411B-ABD0-115CF94D54B3}" type="presOf" srcId="{778A565B-AB36-4F8C-9E01-ECCBC41D92FD}" destId="{3C9329F8-8563-437B-8B08-9DAB5E2933DB}" srcOrd="0" destOrd="5" presId="urn:microsoft.com/office/officeart/2005/8/layout/hList1"/>
    <dgm:cxn modelId="{93F86F5E-B700-49B2-96C9-64170BBE922B}" srcId="{813A6D10-E987-4B7E-A7C8-B8473086433D}" destId="{63A89AC0-9F9B-4D57-87A1-D72958A5F77D}" srcOrd="4" destOrd="0" parTransId="{93CFB076-0356-4C7E-B66E-FA9A9972592D}" sibTransId="{C29219B0-79A5-48F1-A6D0-C0604E5726AA}"/>
    <dgm:cxn modelId="{63CF17FF-7632-468C-96BB-5FB3F945AB81}" type="presOf" srcId="{BAD6DE44-0846-4F72-A837-356878F0B9BA}" destId="{3C9329F8-8563-437B-8B08-9DAB5E2933DB}" srcOrd="0" destOrd="2" presId="urn:microsoft.com/office/officeart/2005/8/layout/hList1"/>
    <dgm:cxn modelId="{D008F333-2654-43E5-97E1-DD373D085414}" srcId="{24D99021-0AA1-4546-BC14-3E47D177A83C}" destId="{22278032-EE30-44A6-B75B-5DB6264B8903}" srcOrd="2" destOrd="0" parTransId="{BBE26574-585F-45FB-8EBB-FA75CFF176C5}" sibTransId="{8B3A9D1D-0BEA-40C2-8EF6-4A4B999D1CB0}"/>
    <dgm:cxn modelId="{8086D30A-CF15-4987-83F4-41E0E38D1F88}" srcId="{813A6D10-E987-4B7E-A7C8-B8473086433D}" destId="{D75D594B-0262-4695-9455-9C74A714FA5A}" srcOrd="3" destOrd="0" parTransId="{88B9A906-C9E3-43B2-8819-561720647D3E}" sibTransId="{3DF505C4-28CD-488D-9736-F10E48828863}"/>
    <dgm:cxn modelId="{B1480A68-0816-44CE-861D-F154A949C4E6}" srcId="{DCC52246-5229-4C23-AC0D-DCA141B2FFB3}" destId="{0D11F09D-EC7E-4A67-9471-794206BDE73A}" srcOrd="6" destOrd="0" parTransId="{063618A2-D973-40D6-8FC6-790C179D1216}" sibTransId="{150BE54F-48B3-48A8-96B1-00877D924BF6}"/>
    <dgm:cxn modelId="{636558C1-3E33-4248-8AF7-2963B16ADD05}" type="presOf" srcId="{22278032-EE30-44A6-B75B-5DB6264B8903}" destId="{E71528E5-8125-4BD2-8EC9-CAADA370C653}" srcOrd="0" destOrd="0" presId="urn:microsoft.com/office/officeart/2005/8/layout/hList1"/>
    <dgm:cxn modelId="{6AB700CB-8EA5-4E9E-9B22-28D0E1A25421}" type="presOf" srcId="{BE7F7592-687C-44D5-B356-BA4441D8917E}" destId="{3C9329F8-8563-437B-8B08-9DAB5E2933DB}" srcOrd="0" destOrd="3" presId="urn:microsoft.com/office/officeart/2005/8/layout/hList1"/>
    <dgm:cxn modelId="{595FE847-A0C6-42C8-A75E-F2DB77D7B908}" srcId="{22278032-EE30-44A6-B75B-5DB6264B8903}" destId="{0638BB12-B0EC-4F2F-9AC6-4570CDC58863}" srcOrd="0" destOrd="0" parTransId="{8B2A71A4-C671-407F-A0B4-DD277F451C28}" sibTransId="{5D964202-4972-4651-8A19-3D1095F3B884}"/>
    <dgm:cxn modelId="{FFD92753-98F4-4CF9-9228-B5462C4D2A41}" type="presOf" srcId="{813A6D10-E987-4B7E-A7C8-B8473086433D}" destId="{289E7272-5353-45C3-9276-A7C805491C8A}" srcOrd="0" destOrd="0" presId="urn:microsoft.com/office/officeart/2005/8/layout/hList1"/>
    <dgm:cxn modelId="{7CB65DD3-91B2-4826-B09B-84A3F92CFA92}" type="presOf" srcId="{63A89AC0-9F9B-4D57-87A1-D72958A5F77D}" destId="{F26638FF-58BF-467A-A8F4-DE40AF4ABA6F}" srcOrd="0" destOrd="4" presId="urn:microsoft.com/office/officeart/2005/8/layout/hList1"/>
    <dgm:cxn modelId="{2E9FCCF8-B702-429C-92B5-F008923E25DF}" srcId="{22278032-EE30-44A6-B75B-5DB6264B8903}" destId="{414FB79F-4A65-451C-829A-DFBF19C52854}" srcOrd="7" destOrd="0" parTransId="{F98EEC49-54D9-418F-9F08-CBB7F3311AFB}" sibTransId="{2011C856-7A7C-4416-AAEA-530CDA91D12A}"/>
    <dgm:cxn modelId="{CB83B70B-5764-4E99-9CA9-C008078F5F57}" type="presOf" srcId="{DF337991-40DC-4DA0-803A-E5D7949DCB85}" destId="{41F61B75-5F8A-41B2-AC3E-ED55E9C3944D}" srcOrd="0" destOrd="1" presId="urn:microsoft.com/office/officeart/2005/8/layout/hList1"/>
    <dgm:cxn modelId="{C09D9FFE-BDFC-4E8E-9BFB-0D076658EBDD}" type="presOf" srcId="{7C8E56E1-DF4A-4685-B5BA-8F3E576CA3D6}" destId="{F26638FF-58BF-467A-A8F4-DE40AF4ABA6F}" srcOrd="0" destOrd="2" presId="urn:microsoft.com/office/officeart/2005/8/layout/hList1"/>
    <dgm:cxn modelId="{11B17C87-A6CE-4B90-BA8F-CFF8CEDC917D}" srcId="{22278032-EE30-44A6-B75B-5DB6264B8903}" destId="{BE7F7592-687C-44D5-B356-BA4441D8917E}" srcOrd="3" destOrd="0" parTransId="{D512CE02-03A0-4FFB-B72D-F61D3C4F62AD}" sibTransId="{14429B69-2A02-48E0-BAB9-DFEC33E20BD8}"/>
    <dgm:cxn modelId="{19E86092-AFE2-4BDA-AE22-587E10565082}" type="presOf" srcId="{C90FAEFE-D531-4804-ABBC-49BB9CEA58A5}" destId="{41F61B75-5F8A-41B2-AC3E-ED55E9C3944D}" srcOrd="0" destOrd="5" presId="urn:microsoft.com/office/officeart/2005/8/layout/hList1"/>
    <dgm:cxn modelId="{A4536AC6-8F7F-459D-8083-9F2F8D12F050}" srcId="{813A6D10-E987-4B7E-A7C8-B8473086433D}" destId="{D889616F-E2B9-4CAF-9902-811F4CFBC650}" srcOrd="1" destOrd="0" parTransId="{FE31DBDE-D6BD-4354-8B73-5AC8F538BCC2}" sibTransId="{1BF5F1C9-7CD5-40FF-AC33-659F5633C4F2}"/>
    <dgm:cxn modelId="{CB7516A9-765E-4D7C-84CD-CCC79CB91386}" srcId="{DCC52246-5229-4C23-AC0D-DCA141B2FFB3}" destId="{919A53E7-0443-47ED-889C-5619DEE588E2}" srcOrd="2" destOrd="0" parTransId="{910D50A6-376A-4049-98F5-A241449CE5B6}" sibTransId="{58A36312-E1F3-478B-B60E-CAF629921515}"/>
    <dgm:cxn modelId="{CF7C0596-82B5-4893-A1BC-7DD89A9F7439}" srcId="{813A6D10-E987-4B7E-A7C8-B8473086433D}" destId="{7C8E56E1-DF4A-4685-B5BA-8F3E576CA3D6}" srcOrd="2" destOrd="0" parTransId="{D969618F-38E5-48B4-83B1-E41AD22D7A1D}" sibTransId="{33B44D8D-D630-477E-B7AC-7716E5E19ED9}"/>
    <dgm:cxn modelId="{BB100E70-652E-4323-BD98-173162767957}" srcId="{24D99021-0AA1-4546-BC14-3E47D177A83C}" destId="{DCC52246-5229-4C23-AC0D-DCA141B2FFB3}" srcOrd="1" destOrd="0" parTransId="{E30DD101-74E0-44A9-9741-C5A0ACD4C999}" sibTransId="{20C1C38B-B87C-4233-AA17-84C703DFF9DC}"/>
    <dgm:cxn modelId="{ED7F5F46-B185-4519-B78C-7AFD4ABB8488}" type="presOf" srcId="{449B2C28-9D03-4F7E-AC43-332B07F1F9C3}" destId="{3C9329F8-8563-437B-8B08-9DAB5E2933DB}" srcOrd="0" destOrd="1" presId="urn:microsoft.com/office/officeart/2005/8/layout/hList1"/>
    <dgm:cxn modelId="{D2335825-EFFB-4CCD-B6F7-B56390305259}" type="presOf" srcId="{DCC52246-5229-4C23-AC0D-DCA141B2FFB3}" destId="{615906E7-4158-44BD-9D29-1C012274FED2}" srcOrd="0" destOrd="0" presId="urn:microsoft.com/office/officeart/2005/8/layout/hList1"/>
    <dgm:cxn modelId="{4A584E55-BD37-4FB1-BB29-AB2B3D7145D7}" srcId="{22278032-EE30-44A6-B75B-5DB6264B8903}" destId="{778A565B-AB36-4F8C-9E01-ECCBC41D92FD}" srcOrd="5" destOrd="0" parTransId="{E36F4917-AD5E-4B85-B4C2-40E6AB091AEA}" sibTransId="{51A22FB9-0373-4712-98EC-12407B09E8E8}"/>
    <dgm:cxn modelId="{41318B13-0B26-4F54-A117-C22BA9349574}" type="presOf" srcId="{919A53E7-0443-47ED-889C-5619DEE588E2}" destId="{41F61B75-5F8A-41B2-AC3E-ED55E9C3944D}" srcOrd="0" destOrd="2" presId="urn:microsoft.com/office/officeart/2005/8/layout/hList1"/>
    <dgm:cxn modelId="{303E555F-A931-48FC-8D27-734E50CD0DF4}" srcId="{DCC52246-5229-4C23-AC0D-DCA141B2FFB3}" destId="{4AD52C1D-D9E5-456D-916A-9628BA3E971B}" srcOrd="0" destOrd="0" parTransId="{2E20A122-12C8-49E4-A6CF-9461B794C94D}" sibTransId="{9BF73BC3-EC43-4313-AFB6-CE34EF7C8658}"/>
    <dgm:cxn modelId="{9BB52736-1204-4252-89FB-472D1BCCEEA0}" srcId="{DCC52246-5229-4C23-AC0D-DCA141B2FFB3}" destId="{DF337991-40DC-4DA0-803A-E5D7949DCB85}" srcOrd="1" destOrd="0" parTransId="{A0A06D7D-5210-45A5-B636-0754593C3C32}" sibTransId="{B85676DE-5829-42BE-9F3D-C421DF051610}"/>
    <dgm:cxn modelId="{EDA430DC-2008-4A43-B413-6C6B7DDD9E47}" type="presOf" srcId="{84150F2A-EAA9-421C-9B50-B5FAC0455B43}" destId="{41F61B75-5F8A-41B2-AC3E-ED55E9C3944D}" srcOrd="0" destOrd="4" presId="urn:microsoft.com/office/officeart/2005/8/layout/hList1"/>
    <dgm:cxn modelId="{F767E1EB-2349-4100-94E7-20FA6E0BA921}" srcId="{DCC52246-5229-4C23-AC0D-DCA141B2FFB3}" destId="{C90FAEFE-D531-4804-ABBC-49BB9CEA58A5}" srcOrd="5" destOrd="0" parTransId="{E4C26633-3ED2-43E7-8497-4516DBD739C7}" sibTransId="{CA6D44E5-42EC-47E7-9B38-F84114C2BBFA}"/>
    <dgm:cxn modelId="{0E43E654-81CD-43FA-9803-54B4BCD9DEC9}" type="presOf" srcId="{4AD52C1D-D9E5-456D-916A-9628BA3E971B}" destId="{41F61B75-5F8A-41B2-AC3E-ED55E9C3944D}" srcOrd="0" destOrd="0" presId="urn:microsoft.com/office/officeart/2005/8/layout/hList1"/>
    <dgm:cxn modelId="{AA596EB2-BA90-4F64-88CE-D828C74B9F20}" srcId="{813A6D10-E987-4B7E-A7C8-B8473086433D}" destId="{5867F6FE-2ED5-481D-A818-324A1C9C86FB}" srcOrd="0" destOrd="0" parTransId="{7C971F8D-70A1-4665-8A36-8C29A1D45036}" sibTransId="{4D92DD7C-D4F2-433F-97FC-45E37E7F92F1}"/>
    <dgm:cxn modelId="{FBAC317E-B42F-4754-9FF8-BC74C3E2818F}" type="presOf" srcId="{24D99021-0AA1-4546-BC14-3E47D177A83C}" destId="{E64C6C6B-E558-4C4B-94AD-F8BAB3347DA6}" srcOrd="0" destOrd="0" presId="urn:microsoft.com/office/officeart/2005/8/layout/hList1"/>
    <dgm:cxn modelId="{ADFD5486-63E0-4BA4-8E57-3366B4A7D80E}" srcId="{22278032-EE30-44A6-B75B-5DB6264B8903}" destId="{BAD6DE44-0846-4F72-A837-356878F0B9BA}" srcOrd="2" destOrd="0" parTransId="{6D5C8299-22EA-4C83-B678-C780B121E015}" sibTransId="{7CF9C54B-66CA-4582-8972-69D4067AB370}"/>
    <dgm:cxn modelId="{C9407AD4-1FDC-4895-A980-82A2477CF107}" type="presOf" srcId="{0638BB12-B0EC-4F2F-9AC6-4570CDC58863}" destId="{3C9329F8-8563-437B-8B08-9DAB5E2933DB}" srcOrd="0" destOrd="0" presId="urn:microsoft.com/office/officeart/2005/8/layout/hList1"/>
    <dgm:cxn modelId="{42367227-4B3D-4EEC-B999-57BB2AFFFE90}" srcId="{24D99021-0AA1-4546-BC14-3E47D177A83C}" destId="{813A6D10-E987-4B7E-A7C8-B8473086433D}" srcOrd="0" destOrd="0" parTransId="{E37C7EFC-E45A-4E05-971E-2A2BC6E2AF23}" sibTransId="{05375D59-3AC0-40CF-8018-238736E713E9}"/>
    <dgm:cxn modelId="{C137AB59-8413-4A56-876D-E27953E196D6}" type="presOf" srcId="{5867F6FE-2ED5-481D-A818-324A1C9C86FB}" destId="{F26638FF-58BF-467A-A8F4-DE40AF4ABA6F}" srcOrd="0" destOrd="0" presId="urn:microsoft.com/office/officeart/2005/8/layout/hList1"/>
    <dgm:cxn modelId="{E9FE0696-4F81-427B-A87F-75FBF1EFF629}" srcId="{DCC52246-5229-4C23-AC0D-DCA141B2FFB3}" destId="{84150F2A-EAA9-421C-9B50-B5FAC0455B43}" srcOrd="4" destOrd="0" parTransId="{DA2B84CB-026F-4222-9C1B-9047528AC5BD}" sibTransId="{158B7BA9-DCFA-4DF9-9C60-A5DA5751CC4A}"/>
    <dgm:cxn modelId="{B9CD1370-A2C7-4FB9-8CBC-1713D7D15410}" type="presOf" srcId="{D889616F-E2B9-4CAF-9902-811F4CFBC650}" destId="{F26638FF-58BF-467A-A8F4-DE40AF4ABA6F}" srcOrd="0" destOrd="1" presId="urn:microsoft.com/office/officeart/2005/8/layout/hList1"/>
    <dgm:cxn modelId="{67B1C853-B479-4852-BDFE-74300A45CFFF}" type="presOf" srcId="{0D11F09D-EC7E-4A67-9471-794206BDE73A}" destId="{41F61B75-5F8A-41B2-AC3E-ED55E9C3944D}" srcOrd="0" destOrd="6" presId="urn:microsoft.com/office/officeart/2005/8/layout/hList1"/>
    <dgm:cxn modelId="{9F9E3A9E-4360-4690-8E26-61C0EC1014FD}" srcId="{22278032-EE30-44A6-B75B-5DB6264B8903}" destId="{80F89B3F-37E4-4EF5-A688-37B23673FF8E}" srcOrd="6" destOrd="0" parTransId="{4CD51196-9911-4E3E-8A71-CFD80C43850C}" sibTransId="{08E9CB6E-8125-44DD-843D-EA9008269804}"/>
    <dgm:cxn modelId="{DEF406BC-B993-43A4-8C03-926630EB2EEF}" srcId="{22278032-EE30-44A6-B75B-5DB6264B8903}" destId="{B6086087-9F2F-4C2C-8099-5693479C65AE}" srcOrd="4" destOrd="0" parTransId="{567EBE5D-4F7E-4327-A4C9-6B5D09845325}" sibTransId="{AF642A90-524D-4BDC-9DD0-A2B9F51EFE10}"/>
    <dgm:cxn modelId="{A4E7B880-2E79-409E-81A9-85E9F811A829}" type="presOf" srcId="{D75D594B-0262-4695-9455-9C74A714FA5A}" destId="{F26638FF-58BF-467A-A8F4-DE40AF4ABA6F}" srcOrd="0" destOrd="3" presId="urn:microsoft.com/office/officeart/2005/8/layout/hList1"/>
    <dgm:cxn modelId="{326990F7-C14D-4955-8879-217291314553}" srcId="{DCC52246-5229-4C23-AC0D-DCA141B2FFB3}" destId="{5DB63380-10AB-4776-84A6-4819BEDE355C}" srcOrd="3" destOrd="0" parTransId="{4ABA439F-A901-46A0-A837-CFE6BAE3D1F3}" sibTransId="{4AA4DD2C-2FA6-4B1E-B184-6EEB2CD25C40}"/>
    <dgm:cxn modelId="{1FF56870-5B11-4EB0-B9BC-8585392EF9FF}" type="presParOf" srcId="{E64C6C6B-E558-4C4B-94AD-F8BAB3347DA6}" destId="{DE9717FF-2C07-4727-B242-FF319CB38B84}" srcOrd="0" destOrd="0" presId="urn:microsoft.com/office/officeart/2005/8/layout/hList1"/>
    <dgm:cxn modelId="{0112603B-32BC-4F1D-8026-7F5A09882BDF}" type="presParOf" srcId="{DE9717FF-2C07-4727-B242-FF319CB38B84}" destId="{289E7272-5353-45C3-9276-A7C805491C8A}" srcOrd="0" destOrd="0" presId="urn:microsoft.com/office/officeart/2005/8/layout/hList1"/>
    <dgm:cxn modelId="{D3744472-024D-4433-AB71-23A61CE0F94D}" type="presParOf" srcId="{DE9717FF-2C07-4727-B242-FF319CB38B84}" destId="{F26638FF-58BF-467A-A8F4-DE40AF4ABA6F}" srcOrd="1" destOrd="0" presId="urn:microsoft.com/office/officeart/2005/8/layout/hList1"/>
    <dgm:cxn modelId="{328775B1-3D4F-4BFF-8D52-B3891A5CA568}" type="presParOf" srcId="{E64C6C6B-E558-4C4B-94AD-F8BAB3347DA6}" destId="{6F06546C-B780-4ECC-8819-9B150A12191D}" srcOrd="1" destOrd="0" presId="urn:microsoft.com/office/officeart/2005/8/layout/hList1"/>
    <dgm:cxn modelId="{D8C2E8B7-6DC1-4206-A2F8-4ECE6F8E7375}" type="presParOf" srcId="{E64C6C6B-E558-4C4B-94AD-F8BAB3347DA6}" destId="{417CA183-006E-4CD3-9E98-CB754627FF2A}" srcOrd="2" destOrd="0" presId="urn:microsoft.com/office/officeart/2005/8/layout/hList1"/>
    <dgm:cxn modelId="{29783178-1C94-4369-8489-B3A0E9257F1C}" type="presParOf" srcId="{417CA183-006E-4CD3-9E98-CB754627FF2A}" destId="{615906E7-4158-44BD-9D29-1C012274FED2}" srcOrd="0" destOrd="0" presId="urn:microsoft.com/office/officeart/2005/8/layout/hList1"/>
    <dgm:cxn modelId="{E6BA134D-B696-45D8-865A-A21B6EABCE88}" type="presParOf" srcId="{417CA183-006E-4CD3-9E98-CB754627FF2A}" destId="{41F61B75-5F8A-41B2-AC3E-ED55E9C3944D}" srcOrd="1" destOrd="0" presId="urn:microsoft.com/office/officeart/2005/8/layout/hList1"/>
    <dgm:cxn modelId="{1C38D3CA-CC04-4607-954F-01D97240C01A}" type="presParOf" srcId="{E64C6C6B-E558-4C4B-94AD-F8BAB3347DA6}" destId="{333D20CA-46DC-4F0D-AA6B-D0C43044AD09}" srcOrd="3" destOrd="0" presId="urn:microsoft.com/office/officeart/2005/8/layout/hList1"/>
    <dgm:cxn modelId="{3A2A271B-6488-4D5B-9BC7-744C609E320E}" type="presParOf" srcId="{E64C6C6B-E558-4C4B-94AD-F8BAB3347DA6}" destId="{3F738005-9DBD-4AD0-B1E8-26951C0956A4}" srcOrd="4" destOrd="0" presId="urn:microsoft.com/office/officeart/2005/8/layout/hList1"/>
    <dgm:cxn modelId="{C4A5D490-75F4-4462-BA0A-C203BDD38D35}" type="presParOf" srcId="{3F738005-9DBD-4AD0-B1E8-26951C0956A4}" destId="{E71528E5-8125-4BD2-8EC9-CAADA370C653}" srcOrd="0" destOrd="0" presId="urn:microsoft.com/office/officeart/2005/8/layout/hList1"/>
    <dgm:cxn modelId="{69355281-D590-4795-9AF2-9240A93D72F2}" type="presParOf" srcId="{3F738005-9DBD-4AD0-B1E8-26951C0956A4}" destId="{3C9329F8-8563-437B-8B08-9DAB5E2933D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D6C472-72BF-4ADF-9334-351D4087D6D2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919CAE7-2351-4FC5-91DB-8EEE3C484736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4000" dirty="0" smtClean="0">
              <a:latin typeface="Open Sans" panose="020B0606030504020204"/>
            </a:rPr>
            <a:t>SALES</a:t>
          </a:r>
          <a:endParaRPr lang="en-GB" sz="4000" dirty="0">
            <a:latin typeface="Open Sans" panose="020B0606030504020204"/>
          </a:endParaRPr>
        </a:p>
      </dgm:t>
    </dgm:pt>
    <dgm:pt modelId="{401AA110-D0A0-4259-AB59-3D177D9B1344}" type="parTrans" cxnId="{652DE379-BFC8-49EB-84A2-BD169D44FAA1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3B97EECC-D319-41BC-8D40-AB0CDEF38799}" type="sibTrans" cxnId="{652DE379-BFC8-49EB-84A2-BD169D44FAA1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DE5B0833-95A0-4AF4-A6E2-A7411E5F7C87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5000" dirty="0" smtClean="0"/>
            <a:t> </a:t>
          </a:r>
          <a:r>
            <a:rPr lang="en-MY" sz="4000" dirty="0" smtClean="0">
              <a:latin typeface="Open Sans" panose="020B0606030504020204"/>
            </a:rPr>
            <a:t>Also known as </a:t>
          </a:r>
          <a:r>
            <a:rPr lang="en-MY" sz="4000" b="1" dirty="0" smtClean="0">
              <a:latin typeface="Open Sans" panose="020B0606030504020204"/>
            </a:rPr>
            <a:t>Revenue</a:t>
          </a:r>
          <a:r>
            <a:rPr lang="en-MY" sz="4000" dirty="0" smtClean="0">
              <a:latin typeface="Open Sans" panose="020B0606030504020204"/>
            </a:rPr>
            <a:t> or </a:t>
          </a:r>
          <a:r>
            <a:rPr lang="en-MY" sz="4000" b="1" dirty="0" smtClean="0">
              <a:latin typeface="Open Sans" panose="020B0606030504020204"/>
            </a:rPr>
            <a:t>Turnover</a:t>
          </a:r>
          <a:endParaRPr lang="en-GB" sz="4800" b="1" dirty="0">
            <a:latin typeface="Open Sans" panose="020B0606030504020204"/>
          </a:endParaRPr>
        </a:p>
      </dgm:t>
    </dgm:pt>
    <dgm:pt modelId="{6D9CBDCF-7BFE-40D0-87D7-96459B47A44A}" type="parTrans" cxnId="{CA4B3D96-939C-411B-A3FB-DD9BE283CE75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94D445C3-E284-4DCC-99D8-0882DE65327D}" type="sibTrans" cxnId="{CA4B3D96-939C-411B-A3FB-DD9BE283CE75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13842B75-925A-461A-B7C0-DD5C61E10CAE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3600" dirty="0" smtClean="0">
              <a:latin typeface="Open Sans" panose="020B0606030504020204"/>
            </a:rPr>
            <a:t>To show sales amount during the period</a:t>
          </a:r>
          <a:endParaRPr lang="en-GB" sz="3200" dirty="0">
            <a:latin typeface="Open Sans" panose="020B0606030504020204"/>
          </a:endParaRPr>
        </a:p>
      </dgm:t>
    </dgm:pt>
    <dgm:pt modelId="{724A15E8-B52A-4EEA-9F20-4301E7FD83A5}" type="parTrans" cxnId="{4831ED22-F550-4124-A0F0-14A2DD635E43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D4A294C3-92F9-42EA-8029-AEBAEEF1795A}" type="sibTrans" cxnId="{4831ED22-F550-4124-A0F0-14A2DD635E43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B69EC7E9-753E-47CE-9886-0E19F290A60B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3600" dirty="0" smtClean="0">
              <a:latin typeface="Open Sans" panose="020B0606030504020204"/>
            </a:rPr>
            <a:t>COST OF GOODS SOLD</a:t>
          </a:r>
          <a:endParaRPr lang="en-GB" sz="3600" dirty="0">
            <a:latin typeface="Open Sans" panose="020B0606030504020204"/>
          </a:endParaRPr>
        </a:p>
      </dgm:t>
    </dgm:pt>
    <dgm:pt modelId="{76F2C0B7-6370-48DB-B283-73AB1D5675F9}" type="parTrans" cxnId="{8EF4A280-AFCF-4A12-ACC7-EAE6FB571646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2315207B-5F39-49C7-989F-E1DC5F49A3D6}" type="sibTrans" cxnId="{8EF4A280-AFCF-4A12-ACC7-EAE6FB571646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202F8795-596C-48E7-BCF1-1A0448532261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MY" dirty="0" smtClean="0"/>
            <a:t> </a:t>
          </a:r>
          <a:endParaRPr lang="en-GB" dirty="0"/>
        </a:p>
      </dgm:t>
    </dgm:pt>
    <dgm:pt modelId="{ED50032A-A7C0-4249-82BA-401C81AA8326}" type="parTrans" cxnId="{3C334A84-2F3C-4D35-AA49-9A0B71791F8E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C740C6B6-A278-42CD-8F9E-F6DAC87D76B9}" type="sibTrans" cxnId="{3C334A84-2F3C-4D35-AA49-9A0B71791F8E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674BDB71-316F-4E8B-9E42-79671AFFAE7D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4000" dirty="0" smtClean="0">
              <a:latin typeface="Open Sans" panose="020B0606030504020204"/>
            </a:rPr>
            <a:t> </a:t>
          </a:r>
          <a:r>
            <a:rPr lang="en-MY" sz="3600" dirty="0" smtClean="0">
              <a:latin typeface="Open Sans" panose="020B0606030504020204"/>
            </a:rPr>
            <a:t>To show cost </a:t>
          </a:r>
          <a:r>
            <a:rPr lang="en-MY" sz="3600" b="1" dirty="0" smtClean="0">
              <a:latin typeface="Open Sans" panose="020B0606030504020204"/>
            </a:rPr>
            <a:t>related or directly attributable </a:t>
          </a:r>
          <a:r>
            <a:rPr lang="en-MY" sz="3600" b="0" dirty="0" smtClean="0">
              <a:latin typeface="Open Sans" panose="020B0606030504020204"/>
            </a:rPr>
            <a:t>in</a:t>
          </a:r>
          <a:r>
            <a:rPr lang="en-MY" sz="3600" b="1" dirty="0" smtClean="0">
              <a:latin typeface="Open Sans" panose="020B0606030504020204"/>
            </a:rPr>
            <a:t> </a:t>
          </a:r>
          <a:r>
            <a:rPr lang="en-MY" sz="3600" b="0" dirty="0" smtClean="0">
              <a:latin typeface="Open Sans" panose="020B0606030504020204"/>
            </a:rPr>
            <a:t>production or services (Sales)</a:t>
          </a:r>
          <a:endParaRPr lang="en-GB" sz="3600" b="0" dirty="0">
            <a:latin typeface="Open Sans" panose="020B0606030504020204"/>
          </a:endParaRPr>
        </a:p>
      </dgm:t>
    </dgm:pt>
    <dgm:pt modelId="{2D7D10CE-E0EF-4765-93E0-7B1ECABD62DB}" type="parTrans" cxnId="{C7B0F12A-761F-43C3-9EAF-2F16C89D9785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E734BA7B-AF5D-4F0F-A20F-0691A30D484B}" type="sibTrans" cxnId="{C7B0F12A-761F-43C3-9EAF-2F16C89D9785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1AD80B82-349B-4A9E-8867-6D5D67BD2DB7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4000" dirty="0" smtClean="0">
              <a:latin typeface="Open Sans" panose="020B0606030504020204"/>
            </a:rPr>
            <a:t>OTHER INCOME</a:t>
          </a:r>
          <a:endParaRPr lang="en-GB" sz="4000" dirty="0">
            <a:latin typeface="Open Sans" panose="020B0606030504020204"/>
          </a:endParaRPr>
        </a:p>
      </dgm:t>
    </dgm:pt>
    <dgm:pt modelId="{19C82919-48D6-43EC-B6F8-3ABE0C5168B4}" type="parTrans" cxnId="{6A56959E-5173-40A1-8901-A3934B85A3BD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E4EF08BE-C0A4-4337-BA12-766E3EEF872F}" type="sibTrans" cxnId="{6A56959E-5173-40A1-8901-A3934B85A3BD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D4FCC321-B030-42D1-B62D-867E4F384C4E}">
      <dgm:prSet phldrT="[Text]"/>
      <dgm:spPr/>
      <dgm:t>
        <a:bodyPr/>
        <a:lstStyle/>
        <a:p>
          <a:pPr>
            <a:lnSpc>
              <a:spcPct val="100000"/>
            </a:lnSpc>
          </a:pPr>
          <a:r>
            <a:rPr lang="en-MY" dirty="0" smtClean="0"/>
            <a:t> </a:t>
          </a:r>
          <a:endParaRPr lang="en-GB" dirty="0"/>
        </a:p>
      </dgm:t>
    </dgm:pt>
    <dgm:pt modelId="{6CC6EEE9-DE04-4BFE-8433-5311AF76AEE8}" type="parTrans" cxnId="{BEEC9BAC-3279-48AF-97B3-131FC5896D73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46071C50-B97F-4059-9A80-5CFFC5BF80DE}" type="sibTrans" cxnId="{BEEC9BAC-3279-48AF-97B3-131FC5896D73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C1E945D7-C5CB-4C5B-8FA1-C6EED90EB5DE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GB" sz="3800" dirty="0" smtClean="0">
              <a:latin typeface="Open Sans" panose="020B0606030504020204"/>
            </a:rPr>
            <a:t> </a:t>
          </a:r>
          <a:r>
            <a:rPr lang="en-US" sz="3600" dirty="0" smtClean="0">
              <a:solidFill>
                <a:schemeClr val="tx1"/>
              </a:solidFill>
              <a:latin typeface="Open Sans" panose="020B0606030504020204"/>
            </a:rPr>
            <a:t>Not related to main operation</a:t>
          </a:r>
          <a:endParaRPr lang="en-GB" sz="3600" dirty="0">
            <a:latin typeface="Open Sans" panose="020B0606030504020204"/>
          </a:endParaRPr>
        </a:p>
      </dgm:t>
    </dgm:pt>
    <dgm:pt modelId="{5E4D41F3-C7E2-4304-9351-A43E7FE97ACA}" type="parTrans" cxnId="{466D545B-18AE-46D1-9870-CE2DC3B93B6E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9A2780D1-6988-4145-BF76-D8422AFC44FE}" type="sibTrans" cxnId="{466D545B-18AE-46D1-9870-CE2DC3B93B6E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9A26E7BE-0EF4-4151-8DDD-06C92FDFE7D0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3600" b="0" dirty="0" smtClean="0">
              <a:latin typeface="Open Sans" panose="020B0606030504020204"/>
            </a:rPr>
            <a:t> Opening Stock, Purchases, Closing Stock</a:t>
          </a:r>
          <a:endParaRPr lang="en-GB" sz="3600" b="0" dirty="0">
            <a:latin typeface="Open Sans" panose="020B0606030504020204"/>
          </a:endParaRPr>
        </a:p>
      </dgm:t>
    </dgm:pt>
    <dgm:pt modelId="{B70A1E87-855D-4F8E-92F7-FC1FA4E8C4D0}" type="parTrans" cxnId="{C26D0942-15D8-40AE-8F94-932E6459F020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7E57C3E1-E9D9-48DE-A104-36181E42014C}" type="sibTrans" cxnId="{C26D0942-15D8-40AE-8F94-932E6459F020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E785820A-CF27-4A56-9FC0-B45F7C2D80A1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3600" dirty="0" smtClean="0">
              <a:latin typeface="Open Sans" panose="020B0606030504020204"/>
            </a:rPr>
            <a:t> To show sales/revenue </a:t>
          </a:r>
          <a:r>
            <a:rPr lang="en-MY" sz="3600" b="1" dirty="0" smtClean="0">
              <a:latin typeface="Open Sans" panose="020B0606030504020204"/>
            </a:rPr>
            <a:t>earned</a:t>
          </a:r>
          <a:r>
            <a:rPr lang="en-MY" sz="3600" dirty="0" smtClean="0">
              <a:latin typeface="Open Sans" panose="020B0606030504020204"/>
            </a:rPr>
            <a:t> but not sales </a:t>
          </a:r>
          <a:r>
            <a:rPr lang="en-MY" sz="3600" b="1" dirty="0" smtClean="0">
              <a:latin typeface="Open Sans" panose="020B0606030504020204"/>
            </a:rPr>
            <a:t>received</a:t>
          </a:r>
          <a:r>
            <a:rPr lang="en-MY" sz="3600" dirty="0" smtClean="0">
              <a:latin typeface="Open Sans" panose="020B0606030504020204"/>
            </a:rPr>
            <a:t> </a:t>
          </a:r>
          <a:endParaRPr lang="en-GB" sz="3200" dirty="0">
            <a:latin typeface="Open Sans" panose="020B0606030504020204"/>
          </a:endParaRPr>
        </a:p>
      </dgm:t>
    </dgm:pt>
    <dgm:pt modelId="{D63C8111-5248-4F81-8249-5E5959BD5982}" type="parTrans" cxnId="{81DB90F8-9730-4BB7-A2CD-E992A9373189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97054811-C330-44A6-9AB2-28838161AB2F}" type="sibTrans" cxnId="{81DB90F8-9730-4BB7-A2CD-E992A9373189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3761D2E8-4984-4533-90F9-FB03B6DF6FEA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GB" sz="3600" dirty="0" smtClean="0">
              <a:latin typeface="Open Sans" panose="020B0606030504020204"/>
            </a:rPr>
            <a:t> Interest received, rental received</a:t>
          </a:r>
          <a:r>
            <a:rPr lang="en-GB" sz="3800" dirty="0" smtClean="0"/>
            <a:t/>
          </a:r>
          <a:br>
            <a:rPr lang="en-GB" sz="3800" dirty="0" smtClean="0"/>
          </a:br>
          <a:endParaRPr lang="en-GB" sz="3800" dirty="0"/>
        </a:p>
      </dgm:t>
    </dgm:pt>
    <dgm:pt modelId="{53A9D248-631E-4405-A5E6-0EBB733F7108}" type="parTrans" cxnId="{9DA03E6F-A4CA-4A78-82E2-991C16ACD3D5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6AB11F85-AA44-42BB-9F5A-57E196AB1654}" type="sibTrans" cxnId="{9DA03E6F-A4CA-4A78-82E2-991C16ACD3D5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1EDBDA9C-F360-44A7-8D77-C3F585E78981}">
      <dgm:prSet phldrT="[Text]" custT="1"/>
      <dgm:spPr/>
      <dgm:t>
        <a:bodyPr/>
        <a:lstStyle/>
        <a:p>
          <a:pPr>
            <a:lnSpc>
              <a:spcPct val="100000"/>
            </a:lnSpc>
          </a:pPr>
          <a:r>
            <a:rPr lang="en-MY" sz="4400" dirty="0" smtClean="0">
              <a:latin typeface="Open Sans" panose="020B0606030504020204"/>
            </a:rPr>
            <a:t>EXPENSES</a:t>
          </a:r>
          <a:endParaRPr lang="en-GB" sz="4400" dirty="0">
            <a:latin typeface="Open Sans" panose="020B0606030504020204"/>
          </a:endParaRPr>
        </a:p>
      </dgm:t>
    </dgm:pt>
    <dgm:pt modelId="{96F58A93-05CC-419F-B494-46205A73C9F9}" type="sibTrans" cxnId="{A820C575-C6A1-4551-B369-BEB2B0F1973F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7A92BF10-1A4E-4049-939F-9F22EAB5F84D}" type="parTrans" cxnId="{A820C575-C6A1-4551-B369-BEB2B0F1973F}">
      <dgm:prSet/>
      <dgm:spPr/>
      <dgm:t>
        <a:bodyPr/>
        <a:lstStyle/>
        <a:p>
          <a:pPr>
            <a:lnSpc>
              <a:spcPct val="100000"/>
            </a:lnSpc>
          </a:pPr>
          <a:endParaRPr lang="en-GB"/>
        </a:p>
      </dgm:t>
    </dgm:pt>
    <dgm:pt modelId="{386D8B2A-18E3-4342-854E-BDF7C961A84B}" type="pres">
      <dgm:prSet presAssocID="{11D6C472-72BF-4ADF-9334-351D4087D6D2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GB"/>
        </a:p>
      </dgm:t>
    </dgm:pt>
    <dgm:pt modelId="{4CDE128E-01BB-4B81-B7EB-64AC1CB4F799}" type="pres">
      <dgm:prSet presAssocID="{E919CAE7-2351-4FC5-91DB-8EEE3C484736}" presName="composite" presStyleCnt="0"/>
      <dgm:spPr/>
    </dgm:pt>
    <dgm:pt modelId="{77879D1A-F8B7-4AAF-9DA0-984CD1A94C2A}" type="pres">
      <dgm:prSet presAssocID="{E919CAE7-2351-4FC5-91DB-8EEE3C484736}" presName="FirstChild" presStyleLbl="revTx" presStyleIdx="0" presStyleCnt="7" custScaleY="7941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AE1EC7-1BD3-414A-B5B0-2322986E89E5}" type="pres">
      <dgm:prSet presAssocID="{E919CAE7-2351-4FC5-91DB-8EEE3C484736}" presName="Parent" presStyleLbl="alignNode1" presStyleIdx="0" presStyleCnt="4" custScaleY="79411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8FE190-49C3-4309-8538-EB9D21810903}" type="pres">
      <dgm:prSet presAssocID="{E919CAE7-2351-4FC5-91DB-8EEE3C484736}" presName="Accent" presStyleLbl="parChTrans1D1" presStyleIdx="0" presStyleCnt="4" custLinFactY="-234739" custLinFactNeighborY="-300000"/>
      <dgm:spPr/>
    </dgm:pt>
    <dgm:pt modelId="{F5B74789-C6F9-4EB3-8212-F9FCCFF33A98}" type="pres">
      <dgm:prSet presAssocID="{E919CAE7-2351-4FC5-91DB-8EEE3C484736}" presName="Child" presStyleLbl="revTx" presStyleIdx="1" presStyleCnt="7" custScaleY="7776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569050-7EE1-453E-A032-37F4CA28CAA6}" type="pres">
      <dgm:prSet presAssocID="{3B97EECC-D319-41BC-8D40-AB0CDEF38799}" presName="sibTrans" presStyleCnt="0"/>
      <dgm:spPr/>
    </dgm:pt>
    <dgm:pt modelId="{B32A9073-B35E-4BD8-AAB4-748C4485F192}" type="pres">
      <dgm:prSet presAssocID="{B69EC7E9-753E-47CE-9886-0E19F290A60B}" presName="composite" presStyleCnt="0"/>
      <dgm:spPr/>
    </dgm:pt>
    <dgm:pt modelId="{273B75EB-2439-41A3-937C-4BA07B18CBF0}" type="pres">
      <dgm:prSet presAssocID="{B69EC7E9-753E-47CE-9886-0E19F290A60B}" presName="FirstChild" presStyleLbl="revTx" presStyleIdx="2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CE0C615-5612-47C3-9B5B-44BA93C22E3F}" type="pres">
      <dgm:prSet presAssocID="{B69EC7E9-753E-47CE-9886-0E19F290A60B}" presName="Parent" presStyleLbl="alignNode1" presStyleIdx="1" presStyleCnt="4" custScaleX="134835" custScaleY="90699" custLinFactNeighborX="8709" custLinFactNeighborY="-41976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E464FF4-038C-4C16-A36F-F72752133486}" type="pres">
      <dgm:prSet presAssocID="{B69EC7E9-753E-47CE-9886-0E19F290A60B}" presName="Accent" presStyleLbl="parChTrans1D1" presStyleIdx="1" presStyleCnt="4" custLinFactY="-900000" custLinFactNeighborX="-2264" custLinFactNeighborY="-971573"/>
      <dgm:spPr/>
    </dgm:pt>
    <dgm:pt modelId="{63D1D905-9497-4CBA-B772-11B302EDD7E2}" type="pres">
      <dgm:prSet presAssocID="{B69EC7E9-753E-47CE-9886-0E19F290A60B}" presName="Child" presStyleLbl="revTx" presStyleIdx="3" presStyleCnt="7" custScaleY="71660" custLinFactY="-18949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1AA6041-C2F1-48F5-A9FC-9CDEBAFE2348}" type="pres">
      <dgm:prSet presAssocID="{2315207B-5F39-49C7-989F-E1DC5F49A3D6}" presName="sibTrans" presStyleCnt="0"/>
      <dgm:spPr/>
    </dgm:pt>
    <dgm:pt modelId="{D6918FB7-90EB-455F-8101-96E46D039283}" type="pres">
      <dgm:prSet presAssocID="{1AD80B82-349B-4A9E-8867-6D5D67BD2DB7}" presName="composite" presStyleCnt="0"/>
      <dgm:spPr/>
    </dgm:pt>
    <dgm:pt modelId="{2D3A3B87-FA13-466E-AE3D-F36AB7092132}" type="pres">
      <dgm:prSet presAssocID="{1AD80B82-349B-4A9E-8867-6D5D67BD2DB7}" presName="FirstChild" presStyleLbl="revTx" presStyleIdx="4" presStyleCnt="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F89337A-941F-41E4-B602-59C12ADF73EB}" type="pres">
      <dgm:prSet presAssocID="{1AD80B82-349B-4A9E-8867-6D5D67BD2DB7}" presName="Parent" presStyleLbl="alignNode1" presStyleIdx="2" presStyleCnt="4" custScaleY="82306" custLinFactNeighborY="-6948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F28178-4535-40CB-A1F5-11515F2450BF}" type="pres">
      <dgm:prSet presAssocID="{1AD80B82-349B-4A9E-8867-6D5D67BD2DB7}" presName="Accent" presStyleLbl="parChTrans1D1" presStyleIdx="2" presStyleCnt="4" custLinFactY="-1500000" custLinFactNeighborY="-1577678"/>
      <dgm:spPr/>
    </dgm:pt>
    <dgm:pt modelId="{9503C2C7-0310-4788-B342-DE60409BC641}" type="pres">
      <dgm:prSet presAssocID="{1AD80B82-349B-4A9E-8867-6D5D67BD2DB7}" presName="Child" presStyleLbl="revTx" presStyleIdx="5" presStyleCnt="7" custScaleY="64509" custLinFactY="-36660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53FA5A-4B7D-44D7-A2E7-16EBF4C56F1B}" type="pres">
      <dgm:prSet presAssocID="{E4EF08BE-C0A4-4337-BA12-766E3EEF872F}" presName="sibTrans" presStyleCnt="0"/>
      <dgm:spPr/>
    </dgm:pt>
    <dgm:pt modelId="{E782282D-100E-4D93-A2C4-A6174F877A29}" type="pres">
      <dgm:prSet presAssocID="{1EDBDA9C-F360-44A7-8D77-C3F585E78981}" presName="composite" presStyleCnt="0"/>
      <dgm:spPr/>
    </dgm:pt>
    <dgm:pt modelId="{FCE4A9AF-A6EC-4A6D-9A06-544830B83644}" type="pres">
      <dgm:prSet presAssocID="{1EDBDA9C-F360-44A7-8D77-C3F585E78981}" presName="FirstChild" presStyleLbl="revTx" presStyleIdx="6" presStyleCnt="7">
        <dgm:presLayoutVars>
          <dgm:chMax val="0"/>
          <dgm:chPref val="0"/>
          <dgm:bulletEnabled val="1"/>
        </dgm:presLayoutVars>
      </dgm:prSet>
      <dgm:spPr/>
    </dgm:pt>
    <dgm:pt modelId="{E3EF5702-27E3-4841-8733-8C8D8900F6FF}" type="pres">
      <dgm:prSet presAssocID="{1EDBDA9C-F360-44A7-8D77-C3F585E78981}" presName="Parent" presStyleLbl="alignNode1" presStyleIdx="3" presStyleCnt="4" custScaleY="68914" custLinFactY="-14741" custLinFactNeighborY="-100000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5E4CFBF-3D6B-43C1-A8E2-95CE0436D6DD}" type="pres">
      <dgm:prSet presAssocID="{1EDBDA9C-F360-44A7-8D77-C3F585E78981}" presName="Accent" presStyleLbl="parChTrans1D1" presStyleIdx="3" presStyleCnt="4" custLinFactY="-2779569" custLinFactNeighborY="-2800000"/>
      <dgm:spPr/>
    </dgm:pt>
  </dgm:ptLst>
  <dgm:cxnLst>
    <dgm:cxn modelId="{206A8773-C296-4901-B1A2-40E45A47BC94}" type="presOf" srcId="{E919CAE7-2351-4FC5-91DB-8EEE3C484736}" destId="{08AE1EC7-1BD3-414A-B5B0-2322986E89E5}" srcOrd="0" destOrd="0" presId="urn:microsoft.com/office/officeart/2011/layout/TabList"/>
    <dgm:cxn modelId="{A3B76BA4-9973-4E82-AB61-998F9E01D185}" type="presOf" srcId="{11D6C472-72BF-4ADF-9334-351D4087D6D2}" destId="{386D8B2A-18E3-4342-854E-BDF7C961A84B}" srcOrd="0" destOrd="0" presId="urn:microsoft.com/office/officeart/2011/layout/TabList"/>
    <dgm:cxn modelId="{073B3845-7ADF-4EB4-B958-24224388DB29}" type="presOf" srcId="{13842B75-925A-461A-B7C0-DD5C61E10CAE}" destId="{F5B74789-C6F9-4EB3-8212-F9FCCFF33A98}" srcOrd="0" destOrd="0" presId="urn:microsoft.com/office/officeart/2011/layout/TabList"/>
    <dgm:cxn modelId="{45AB2D5A-956C-44A8-B180-709F4D726190}" type="presOf" srcId="{3761D2E8-4984-4533-90F9-FB03B6DF6FEA}" destId="{9503C2C7-0310-4788-B342-DE60409BC641}" srcOrd="0" destOrd="1" presId="urn:microsoft.com/office/officeart/2011/layout/TabList"/>
    <dgm:cxn modelId="{9DA03E6F-A4CA-4A78-82E2-991C16ACD3D5}" srcId="{1AD80B82-349B-4A9E-8867-6D5D67BD2DB7}" destId="{3761D2E8-4984-4533-90F9-FB03B6DF6FEA}" srcOrd="2" destOrd="0" parTransId="{53A9D248-631E-4405-A5E6-0EBB733F7108}" sibTransId="{6AB11F85-AA44-42BB-9F5A-57E196AB1654}"/>
    <dgm:cxn modelId="{8EF4A280-AFCF-4A12-ACC7-EAE6FB571646}" srcId="{11D6C472-72BF-4ADF-9334-351D4087D6D2}" destId="{B69EC7E9-753E-47CE-9886-0E19F290A60B}" srcOrd="1" destOrd="0" parTransId="{76F2C0B7-6370-48DB-B283-73AB1D5675F9}" sibTransId="{2315207B-5F39-49C7-989F-E1DC5F49A3D6}"/>
    <dgm:cxn modelId="{CA4B3D96-939C-411B-A3FB-DD9BE283CE75}" srcId="{E919CAE7-2351-4FC5-91DB-8EEE3C484736}" destId="{DE5B0833-95A0-4AF4-A6E2-A7411E5F7C87}" srcOrd="0" destOrd="0" parTransId="{6D9CBDCF-7BFE-40D0-87D7-96459B47A44A}" sibTransId="{94D445C3-E284-4DCC-99D8-0882DE65327D}"/>
    <dgm:cxn modelId="{81DB90F8-9730-4BB7-A2CD-E992A9373189}" srcId="{E919CAE7-2351-4FC5-91DB-8EEE3C484736}" destId="{E785820A-CF27-4A56-9FC0-B45F7C2D80A1}" srcOrd="2" destOrd="0" parTransId="{D63C8111-5248-4F81-8249-5E5959BD5982}" sibTransId="{97054811-C330-44A6-9AB2-28838161AB2F}"/>
    <dgm:cxn modelId="{B275AA49-077B-4BC0-A471-87D5E6A11050}" type="presOf" srcId="{B69EC7E9-753E-47CE-9886-0E19F290A60B}" destId="{9CE0C615-5612-47C3-9B5B-44BA93C22E3F}" srcOrd="0" destOrd="0" presId="urn:microsoft.com/office/officeart/2011/layout/TabList"/>
    <dgm:cxn modelId="{33FFB634-B262-4EA2-A22E-68C0839D923E}" type="presOf" srcId="{D4FCC321-B030-42D1-B62D-867E4F384C4E}" destId="{2D3A3B87-FA13-466E-AE3D-F36AB7092132}" srcOrd="0" destOrd="0" presId="urn:microsoft.com/office/officeart/2011/layout/TabList"/>
    <dgm:cxn modelId="{C26D0942-15D8-40AE-8F94-932E6459F020}" srcId="{B69EC7E9-753E-47CE-9886-0E19F290A60B}" destId="{9A26E7BE-0EF4-4151-8DDD-06C92FDFE7D0}" srcOrd="2" destOrd="0" parTransId="{B70A1E87-855D-4F8E-92F7-FC1FA4E8C4D0}" sibTransId="{7E57C3E1-E9D9-48DE-A104-36181E42014C}"/>
    <dgm:cxn modelId="{394529E1-9ED6-4DEC-A9F7-E32C37807326}" type="presOf" srcId="{202F8795-596C-48E7-BCF1-1A0448532261}" destId="{273B75EB-2439-41A3-937C-4BA07B18CBF0}" srcOrd="0" destOrd="0" presId="urn:microsoft.com/office/officeart/2011/layout/TabList"/>
    <dgm:cxn modelId="{BEEC9BAC-3279-48AF-97B3-131FC5896D73}" srcId="{1AD80B82-349B-4A9E-8867-6D5D67BD2DB7}" destId="{D4FCC321-B030-42D1-B62D-867E4F384C4E}" srcOrd="0" destOrd="0" parTransId="{6CC6EEE9-DE04-4BFE-8433-5311AF76AEE8}" sibTransId="{46071C50-B97F-4059-9A80-5CFFC5BF80DE}"/>
    <dgm:cxn modelId="{C7B0F12A-761F-43C3-9EAF-2F16C89D9785}" srcId="{B69EC7E9-753E-47CE-9886-0E19F290A60B}" destId="{674BDB71-316F-4E8B-9E42-79671AFFAE7D}" srcOrd="1" destOrd="0" parTransId="{2D7D10CE-E0EF-4765-93E0-7B1ECABD62DB}" sibTransId="{E734BA7B-AF5D-4F0F-A20F-0691A30D484B}"/>
    <dgm:cxn modelId="{A820C575-C6A1-4551-B369-BEB2B0F1973F}" srcId="{11D6C472-72BF-4ADF-9334-351D4087D6D2}" destId="{1EDBDA9C-F360-44A7-8D77-C3F585E78981}" srcOrd="3" destOrd="0" parTransId="{7A92BF10-1A4E-4049-939F-9F22EAB5F84D}" sibTransId="{96F58A93-05CC-419F-B494-46205A73C9F9}"/>
    <dgm:cxn modelId="{652DE379-BFC8-49EB-84A2-BD169D44FAA1}" srcId="{11D6C472-72BF-4ADF-9334-351D4087D6D2}" destId="{E919CAE7-2351-4FC5-91DB-8EEE3C484736}" srcOrd="0" destOrd="0" parTransId="{401AA110-D0A0-4259-AB59-3D177D9B1344}" sibTransId="{3B97EECC-D319-41BC-8D40-AB0CDEF38799}"/>
    <dgm:cxn modelId="{E9E88A89-9141-4D9D-BDD4-4C241BF2F8C9}" type="presOf" srcId="{1AD80B82-349B-4A9E-8867-6D5D67BD2DB7}" destId="{FF89337A-941F-41E4-B602-59C12ADF73EB}" srcOrd="0" destOrd="0" presId="urn:microsoft.com/office/officeart/2011/layout/TabList"/>
    <dgm:cxn modelId="{D4386C7A-8189-4875-85FB-759C589C49E4}" type="presOf" srcId="{674BDB71-316F-4E8B-9E42-79671AFFAE7D}" destId="{63D1D905-9497-4CBA-B772-11B302EDD7E2}" srcOrd="0" destOrd="0" presId="urn:microsoft.com/office/officeart/2011/layout/TabList"/>
    <dgm:cxn modelId="{6A56959E-5173-40A1-8901-A3934B85A3BD}" srcId="{11D6C472-72BF-4ADF-9334-351D4087D6D2}" destId="{1AD80B82-349B-4A9E-8867-6D5D67BD2DB7}" srcOrd="2" destOrd="0" parTransId="{19C82919-48D6-43EC-B6F8-3ABE0C5168B4}" sibTransId="{E4EF08BE-C0A4-4337-BA12-766E3EEF872F}"/>
    <dgm:cxn modelId="{6E95E891-A25E-4C9E-A1F4-2E75C49666E2}" type="presOf" srcId="{9A26E7BE-0EF4-4151-8DDD-06C92FDFE7D0}" destId="{63D1D905-9497-4CBA-B772-11B302EDD7E2}" srcOrd="0" destOrd="1" presId="urn:microsoft.com/office/officeart/2011/layout/TabList"/>
    <dgm:cxn modelId="{E754B08D-9CF9-4BA9-8E43-8ED51BFFACD7}" type="presOf" srcId="{1EDBDA9C-F360-44A7-8D77-C3F585E78981}" destId="{E3EF5702-27E3-4841-8733-8C8D8900F6FF}" srcOrd="0" destOrd="0" presId="urn:microsoft.com/office/officeart/2011/layout/TabList"/>
    <dgm:cxn modelId="{3C334A84-2F3C-4D35-AA49-9A0B71791F8E}" srcId="{B69EC7E9-753E-47CE-9886-0E19F290A60B}" destId="{202F8795-596C-48E7-BCF1-1A0448532261}" srcOrd="0" destOrd="0" parTransId="{ED50032A-A7C0-4249-82BA-401C81AA8326}" sibTransId="{C740C6B6-A278-42CD-8F9E-F6DAC87D76B9}"/>
    <dgm:cxn modelId="{131D8762-8537-4D4E-800F-03FE21D28B5C}" type="presOf" srcId="{E785820A-CF27-4A56-9FC0-B45F7C2D80A1}" destId="{F5B74789-C6F9-4EB3-8212-F9FCCFF33A98}" srcOrd="0" destOrd="1" presId="urn:microsoft.com/office/officeart/2011/layout/TabList"/>
    <dgm:cxn modelId="{71F603A8-EDAD-4453-8DE1-804359AF2865}" type="presOf" srcId="{C1E945D7-C5CB-4C5B-8FA1-C6EED90EB5DE}" destId="{9503C2C7-0310-4788-B342-DE60409BC641}" srcOrd="0" destOrd="0" presId="urn:microsoft.com/office/officeart/2011/layout/TabList"/>
    <dgm:cxn modelId="{4831ED22-F550-4124-A0F0-14A2DD635E43}" srcId="{E919CAE7-2351-4FC5-91DB-8EEE3C484736}" destId="{13842B75-925A-461A-B7C0-DD5C61E10CAE}" srcOrd="1" destOrd="0" parTransId="{724A15E8-B52A-4EEA-9F20-4301E7FD83A5}" sibTransId="{D4A294C3-92F9-42EA-8029-AEBAEEF1795A}"/>
    <dgm:cxn modelId="{233C6267-563C-4926-80C4-D2E2CFF4C990}" type="presOf" srcId="{DE5B0833-95A0-4AF4-A6E2-A7411E5F7C87}" destId="{77879D1A-F8B7-4AAF-9DA0-984CD1A94C2A}" srcOrd="0" destOrd="0" presId="urn:microsoft.com/office/officeart/2011/layout/TabList"/>
    <dgm:cxn modelId="{466D545B-18AE-46D1-9870-CE2DC3B93B6E}" srcId="{1AD80B82-349B-4A9E-8867-6D5D67BD2DB7}" destId="{C1E945D7-C5CB-4C5B-8FA1-C6EED90EB5DE}" srcOrd="1" destOrd="0" parTransId="{5E4D41F3-C7E2-4304-9351-A43E7FE97ACA}" sibTransId="{9A2780D1-6988-4145-BF76-D8422AFC44FE}"/>
    <dgm:cxn modelId="{B0EFCD2A-8F82-465F-A476-64BD043B5539}" type="presParOf" srcId="{386D8B2A-18E3-4342-854E-BDF7C961A84B}" destId="{4CDE128E-01BB-4B81-B7EB-64AC1CB4F799}" srcOrd="0" destOrd="0" presId="urn:microsoft.com/office/officeart/2011/layout/TabList"/>
    <dgm:cxn modelId="{75FD2C15-12C1-4D08-877A-B9C54EBBFAED}" type="presParOf" srcId="{4CDE128E-01BB-4B81-B7EB-64AC1CB4F799}" destId="{77879D1A-F8B7-4AAF-9DA0-984CD1A94C2A}" srcOrd="0" destOrd="0" presId="urn:microsoft.com/office/officeart/2011/layout/TabList"/>
    <dgm:cxn modelId="{EA9B7C01-1781-4EE1-9D91-8AC824181C9E}" type="presParOf" srcId="{4CDE128E-01BB-4B81-B7EB-64AC1CB4F799}" destId="{08AE1EC7-1BD3-414A-B5B0-2322986E89E5}" srcOrd="1" destOrd="0" presId="urn:microsoft.com/office/officeart/2011/layout/TabList"/>
    <dgm:cxn modelId="{0C30D6D9-891C-419D-9FAB-9D6D3853313B}" type="presParOf" srcId="{4CDE128E-01BB-4B81-B7EB-64AC1CB4F799}" destId="{9A8FE190-49C3-4309-8538-EB9D21810903}" srcOrd="2" destOrd="0" presId="urn:microsoft.com/office/officeart/2011/layout/TabList"/>
    <dgm:cxn modelId="{EFF776E4-37C3-4C08-830D-C0DEB3A8E174}" type="presParOf" srcId="{386D8B2A-18E3-4342-854E-BDF7C961A84B}" destId="{F5B74789-C6F9-4EB3-8212-F9FCCFF33A98}" srcOrd="1" destOrd="0" presId="urn:microsoft.com/office/officeart/2011/layout/TabList"/>
    <dgm:cxn modelId="{ADC653B9-6A45-4728-AA2C-8689CB518121}" type="presParOf" srcId="{386D8B2A-18E3-4342-854E-BDF7C961A84B}" destId="{42569050-7EE1-453E-A032-37F4CA28CAA6}" srcOrd="2" destOrd="0" presId="urn:microsoft.com/office/officeart/2011/layout/TabList"/>
    <dgm:cxn modelId="{0B4204B9-F4DC-4788-924C-F4E31A7D62FB}" type="presParOf" srcId="{386D8B2A-18E3-4342-854E-BDF7C961A84B}" destId="{B32A9073-B35E-4BD8-AAB4-748C4485F192}" srcOrd="3" destOrd="0" presId="urn:microsoft.com/office/officeart/2011/layout/TabList"/>
    <dgm:cxn modelId="{43423221-65C8-45BB-9806-702872BF9C80}" type="presParOf" srcId="{B32A9073-B35E-4BD8-AAB4-748C4485F192}" destId="{273B75EB-2439-41A3-937C-4BA07B18CBF0}" srcOrd="0" destOrd="0" presId="urn:microsoft.com/office/officeart/2011/layout/TabList"/>
    <dgm:cxn modelId="{1853A42D-B28D-43D3-8BBD-48E8A84268C5}" type="presParOf" srcId="{B32A9073-B35E-4BD8-AAB4-748C4485F192}" destId="{9CE0C615-5612-47C3-9B5B-44BA93C22E3F}" srcOrd="1" destOrd="0" presId="urn:microsoft.com/office/officeart/2011/layout/TabList"/>
    <dgm:cxn modelId="{8A55AEC8-3FB4-4E72-B73B-185404092A5C}" type="presParOf" srcId="{B32A9073-B35E-4BD8-AAB4-748C4485F192}" destId="{8E464FF4-038C-4C16-A36F-F72752133486}" srcOrd="2" destOrd="0" presId="urn:microsoft.com/office/officeart/2011/layout/TabList"/>
    <dgm:cxn modelId="{4A94D933-8D96-4ACA-9229-9C1A42A7D86C}" type="presParOf" srcId="{386D8B2A-18E3-4342-854E-BDF7C961A84B}" destId="{63D1D905-9497-4CBA-B772-11B302EDD7E2}" srcOrd="4" destOrd="0" presId="urn:microsoft.com/office/officeart/2011/layout/TabList"/>
    <dgm:cxn modelId="{5F63A442-5AB6-459F-A040-73F6B0CC818A}" type="presParOf" srcId="{386D8B2A-18E3-4342-854E-BDF7C961A84B}" destId="{41AA6041-C2F1-48F5-A9FC-9CDEBAFE2348}" srcOrd="5" destOrd="0" presId="urn:microsoft.com/office/officeart/2011/layout/TabList"/>
    <dgm:cxn modelId="{2ACA0A72-3C64-4B68-AE44-4B65A350F692}" type="presParOf" srcId="{386D8B2A-18E3-4342-854E-BDF7C961A84B}" destId="{D6918FB7-90EB-455F-8101-96E46D039283}" srcOrd="6" destOrd="0" presId="urn:microsoft.com/office/officeart/2011/layout/TabList"/>
    <dgm:cxn modelId="{FED193B0-AB77-4BE7-AEAA-2F411F5D479A}" type="presParOf" srcId="{D6918FB7-90EB-455F-8101-96E46D039283}" destId="{2D3A3B87-FA13-466E-AE3D-F36AB7092132}" srcOrd="0" destOrd="0" presId="urn:microsoft.com/office/officeart/2011/layout/TabList"/>
    <dgm:cxn modelId="{CD401FD7-A9B2-41E8-A43C-AEF4B46FE8EC}" type="presParOf" srcId="{D6918FB7-90EB-455F-8101-96E46D039283}" destId="{FF89337A-941F-41E4-B602-59C12ADF73EB}" srcOrd="1" destOrd="0" presId="urn:microsoft.com/office/officeart/2011/layout/TabList"/>
    <dgm:cxn modelId="{786D36A5-B7C8-4AF2-8B08-E3949AFF15F4}" type="presParOf" srcId="{D6918FB7-90EB-455F-8101-96E46D039283}" destId="{43F28178-4535-40CB-A1F5-11515F2450BF}" srcOrd="2" destOrd="0" presId="urn:microsoft.com/office/officeart/2011/layout/TabList"/>
    <dgm:cxn modelId="{94BD596D-B12E-4C60-B2B4-CC6B0409A410}" type="presParOf" srcId="{386D8B2A-18E3-4342-854E-BDF7C961A84B}" destId="{9503C2C7-0310-4788-B342-DE60409BC641}" srcOrd="7" destOrd="0" presId="urn:microsoft.com/office/officeart/2011/layout/TabList"/>
    <dgm:cxn modelId="{1ACB87AA-9E69-437B-9586-ADA537610DA6}" type="presParOf" srcId="{386D8B2A-18E3-4342-854E-BDF7C961A84B}" destId="{E053FA5A-4B7D-44D7-A2E7-16EBF4C56F1B}" srcOrd="8" destOrd="0" presId="urn:microsoft.com/office/officeart/2011/layout/TabList"/>
    <dgm:cxn modelId="{DAF01FED-525E-4D41-A621-C54997716F48}" type="presParOf" srcId="{386D8B2A-18E3-4342-854E-BDF7C961A84B}" destId="{E782282D-100E-4D93-A2C4-A6174F877A29}" srcOrd="9" destOrd="0" presId="urn:microsoft.com/office/officeart/2011/layout/TabList"/>
    <dgm:cxn modelId="{3C80007D-09AB-4998-8D0A-16CC3C294FB5}" type="presParOf" srcId="{E782282D-100E-4D93-A2C4-A6174F877A29}" destId="{FCE4A9AF-A6EC-4A6D-9A06-544830B83644}" srcOrd="0" destOrd="0" presId="urn:microsoft.com/office/officeart/2011/layout/TabList"/>
    <dgm:cxn modelId="{CC41AB31-71F0-45F7-9680-4111D7FF361C}" type="presParOf" srcId="{E782282D-100E-4D93-A2C4-A6174F877A29}" destId="{E3EF5702-27E3-4841-8733-8C8D8900F6FF}" srcOrd="1" destOrd="0" presId="urn:microsoft.com/office/officeart/2011/layout/TabList"/>
    <dgm:cxn modelId="{C59B0CDF-77F2-4501-A66F-74ED1DF42DEE}" type="presParOf" srcId="{E782282D-100E-4D93-A2C4-A6174F877A29}" destId="{E5E4CFBF-3D6B-43C1-A8E2-95CE0436D6DD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49F785-7EAD-46A1-9C76-20DC20AA8B8D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44893386-3F26-4C65-A0B1-CA77F4D37C0A}">
      <dgm:prSet phldrT="[Text]"/>
      <dgm:spPr/>
      <dgm:t>
        <a:bodyPr/>
        <a:lstStyle/>
        <a:p>
          <a:r>
            <a:rPr lang="en-MY" dirty="0" smtClean="0"/>
            <a:t>Audit Report</a:t>
          </a:r>
          <a:endParaRPr lang="en-GB" dirty="0"/>
        </a:p>
      </dgm:t>
    </dgm:pt>
    <dgm:pt modelId="{4D55BE97-C824-4820-A858-5CCA60792B2F}" type="parTrans" cxnId="{C9F28824-3FBD-49D4-B011-CC2A273B9B11}">
      <dgm:prSet/>
      <dgm:spPr/>
      <dgm:t>
        <a:bodyPr/>
        <a:lstStyle/>
        <a:p>
          <a:endParaRPr lang="en-GB"/>
        </a:p>
      </dgm:t>
    </dgm:pt>
    <dgm:pt modelId="{E590F4EA-A3EF-45A5-B5E0-239CDE1627AA}" type="sibTrans" cxnId="{C9F28824-3FBD-49D4-B011-CC2A273B9B11}">
      <dgm:prSet/>
      <dgm:spPr/>
      <dgm:t>
        <a:bodyPr/>
        <a:lstStyle/>
        <a:p>
          <a:endParaRPr lang="en-GB"/>
        </a:p>
      </dgm:t>
    </dgm:pt>
    <dgm:pt modelId="{B3218873-95A8-4597-A0F2-78E683128A9D}">
      <dgm:prSet phldrT="[Text]"/>
      <dgm:spPr/>
      <dgm:t>
        <a:bodyPr/>
        <a:lstStyle/>
        <a:p>
          <a:r>
            <a:rPr lang="en-MY" dirty="0" smtClean="0"/>
            <a:t>Prepared by auditor to be submitted to SSM for filing by Company Secretary.</a:t>
          </a:r>
          <a:endParaRPr lang="en-GB" dirty="0"/>
        </a:p>
      </dgm:t>
    </dgm:pt>
    <dgm:pt modelId="{FDCB61CD-722B-4E22-8A18-C11330FC2F05}" type="parTrans" cxnId="{497C6CB3-F392-43B3-B8CE-91BCA77E1CD2}">
      <dgm:prSet/>
      <dgm:spPr/>
      <dgm:t>
        <a:bodyPr/>
        <a:lstStyle/>
        <a:p>
          <a:endParaRPr lang="en-GB"/>
        </a:p>
      </dgm:t>
    </dgm:pt>
    <dgm:pt modelId="{8A9729B4-03BA-4BCE-8294-D7B0AD9AFB4A}" type="sibTrans" cxnId="{497C6CB3-F392-43B3-B8CE-91BCA77E1CD2}">
      <dgm:prSet/>
      <dgm:spPr/>
      <dgm:t>
        <a:bodyPr/>
        <a:lstStyle/>
        <a:p>
          <a:endParaRPr lang="en-GB"/>
        </a:p>
      </dgm:t>
    </dgm:pt>
    <dgm:pt modelId="{38CE804A-6950-4864-B81D-00FEE371A754}">
      <dgm:prSet phldrT="[Text]"/>
      <dgm:spPr/>
      <dgm:t>
        <a:bodyPr/>
        <a:lstStyle/>
        <a:p>
          <a:r>
            <a:rPr lang="en-MY" dirty="0" smtClean="0"/>
            <a:t>GST Return / GST-03</a:t>
          </a:r>
          <a:endParaRPr lang="en-GB" dirty="0"/>
        </a:p>
      </dgm:t>
    </dgm:pt>
    <dgm:pt modelId="{BF09D91C-C6D6-4AD5-8C1E-85561DCDDEDF}" type="parTrans" cxnId="{DA0DFD39-2879-4F78-A406-7158348D38E1}">
      <dgm:prSet/>
      <dgm:spPr/>
      <dgm:t>
        <a:bodyPr/>
        <a:lstStyle/>
        <a:p>
          <a:endParaRPr lang="en-GB"/>
        </a:p>
      </dgm:t>
    </dgm:pt>
    <dgm:pt modelId="{D65841F3-4E4D-4FDD-A084-C0E04E38633D}" type="sibTrans" cxnId="{DA0DFD39-2879-4F78-A406-7158348D38E1}">
      <dgm:prSet/>
      <dgm:spPr/>
      <dgm:t>
        <a:bodyPr/>
        <a:lstStyle/>
        <a:p>
          <a:endParaRPr lang="en-GB"/>
        </a:p>
      </dgm:t>
    </dgm:pt>
    <dgm:pt modelId="{3DCEC0AF-A79E-49E1-9017-B1D0E0202BE4}">
      <dgm:prSet phldrT="[Text]"/>
      <dgm:spPr/>
      <dgm:t>
        <a:bodyPr/>
        <a:lstStyle/>
        <a:p>
          <a:r>
            <a:rPr lang="en-MY" dirty="0" smtClean="0"/>
            <a:t> Generated from system to be submitted to Custom</a:t>
          </a:r>
          <a:endParaRPr lang="en-GB" dirty="0"/>
        </a:p>
      </dgm:t>
    </dgm:pt>
    <dgm:pt modelId="{332BBED4-2749-4E22-A2D1-290DA29A6244}" type="parTrans" cxnId="{CF38E8AB-0714-4707-8536-D9607AB3F6E3}">
      <dgm:prSet/>
      <dgm:spPr/>
      <dgm:t>
        <a:bodyPr/>
        <a:lstStyle/>
        <a:p>
          <a:endParaRPr lang="en-GB"/>
        </a:p>
      </dgm:t>
    </dgm:pt>
    <dgm:pt modelId="{77EFCF18-4384-40B7-B077-77D918B580BE}" type="sibTrans" cxnId="{CF38E8AB-0714-4707-8536-D9607AB3F6E3}">
      <dgm:prSet/>
      <dgm:spPr/>
      <dgm:t>
        <a:bodyPr/>
        <a:lstStyle/>
        <a:p>
          <a:endParaRPr lang="en-GB"/>
        </a:p>
      </dgm:t>
    </dgm:pt>
    <dgm:pt modelId="{4590699A-C99F-48F3-BA67-D94B50929F49}" type="pres">
      <dgm:prSet presAssocID="{8249F785-7EAD-46A1-9C76-20DC20AA8B8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03377AE-57FB-4C01-8D4D-1B9F7C7AA6C7}" type="pres">
      <dgm:prSet presAssocID="{44893386-3F26-4C65-A0B1-CA77F4D37C0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9967B30-0E13-45B9-AA27-F4E968902951}" type="pres">
      <dgm:prSet presAssocID="{44893386-3F26-4C65-A0B1-CA77F4D37C0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3F1739-F3D0-4168-8F6F-6A182C69B1EC}" type="pres">
      <dgm:prSet presAssocID="{38CE804A-6950-4864-B81D-00FEE371A75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699C1E7-0238-4411-AAB3-D1D1CBC2A2A6}" type="pres">
      <dgm:prSet presAssocID="{38CE804A-6950-4864-B81D-00FEE371A75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71AABCE6-C1B6-43E7-8997-6FE6625FECAA}" type="presOf" srcId="{38CE804A-6950-4864-B81D-00FEE371A754}" destId="{B93F1739-F3D0-4168-8F6F-6A182C69B1EC}" srcOrd="0" destOrd="0" presId="urn:microsoft.com/office/officeart/2005/8/layout/vList2"/>
    <dgm:cxn modelId="{C9F28824-3FBD-49D4-B011-CC2A273B9B11}" srcId="{8249F785-7EAD-46A1-9C76-20DC20AA8B8D}" destId="{44893386-3F26-4C65-A0B1-CA77F4D37C0A}" srcOrd="0" destOrd="0" parTransId="{4D55BE97-C824-4820-A858-5CCA60792B2F}" sibTransId="{E590F4EA-A3EF-45A5-B5E0-239CDE1627AA}"/>
    <dgm:cxn modelId="{A24B643E-AA74-4CE9-99A2-5396DA9364C4}" type="presOf" srcId="{B3218873-95A8-4597-A0F2-78E683128A9D}" destId="{89967B30-0E13-45B9-AA27-F4E968902951}" srcOrd="0" destOrd="0" presId="urn:microsoft.com/office/officeart/2005/8/layout/vList2"/>
    <dgm:cxn modelId="{F4B9CF4B-2A32-431A-BDC3-0E66D7854081}" type="presOf" srcId="{44893386-3F26-4C65-A0B1-CA77F4D37C0A}" destId="{903377AE-57FB-4C01-8D4D-1B9F7C7AA6C7}" srcOrd="0" destOrd="0" presId="urn:microsoft.com/office/officeart/2005/8/layout/vList2"/>
    <dgm:cxn modelId="{97A03413-2BF9-4CA2-B06E-2B7008670707}" type="presOf" srcId="{8249F785-7EAD-46A1-9C76-20DC20AA8B8D}" destId="{4590699A-C99F-48F3-BA67-D94B50929F49}" srcOrd="0" destOrd="0" presId="urn:microsoft.com/office/officeart/2005/8/layout/vList2"/>
    <dgm:cxn modelId="{497C6CB3-F392-43B3-B8CE-91BCA77E1CD2}" srcId="{44893386-3F26-4C65-A0B1-CA77F4D37C0A}" destId="{B3218873-95A8-4597-A0F2-78E683128A9D}" srcOrd="0" destOrd="0" parTransId="{FDCB61CD-722B-4E22-8A18-C11330FC2F05}" sibTransId="{8A9729B4-03BA-4BCE-8294-D7B0AD9AFB4A}"/>
    <dgm:cxn modelId="{E37F2540-E576-497B-B4F7-FB5CEDBE4AFE}" type="presOf" srcId="{3DCEC0AF-A79E-49E1-9017-B1D0E0202BE4}" destId="{6699C1E7-0238-4411-AAB3-D1D1CBC2A2A6}" srcOrd="0" destOrd="0" presId="urn:microsoft.com/office/officeart/2005/8/layout/vList2"/>
    <dgm:cxn modelId="{DA0DFD39-2879-4F78-A406-7158348D38E1}" srcId="{8249F785-7EAD-46A1-9C76-20DC20AA8B8D}" destId="{38CE804A-6950-4864-B81D-00FEE371A754}" srcOrd="1" destOrd="0" parTransId="{BF09D91C-C6D6-4AD5-8C1E-85561DCDDEDF}" sibTransId="{D65841F3-4E4D-4FDD-A084-C0E04E38633D}"/>
    <dgm:cxn modelId="{CF38E8AB-0714-4707-8536-D9607AB3F6E3}" srcId="{38CE804A-6950-4864-B81D-00FEE371A754}" destId="{3DCEC0AF-A79E-49E1-9017-B1D0E0202BE4}" srcOrd="0" destOrd="0" parTransId="{332BBED4-2749-4E22-A2D1-290DA29A6244}" sibTransId="{77EFCF18-4384-40B7-B077-77D918B580BE}"/>
    <dgm:cxn modelId="{56AA366A-557C-4809-82E7-E8F183BE3544}" type="presParOf" srcId="{4590699A-C99F-48F3-BA67-D94B50929F49}" destId="{903377AE-57FB-4C01-8D4D-1B9F7C7AA6C7}" srcOrd="0" destOrd="0" presId="urn:microsoft.com/office/officeart/2005/8/layout/vList2"/>
    <dgm:cxn modelId="{062EDB6A-F4C6-4703-9542-298E02813C17}" type="presParOf" srcId="{4590699A-C99F-48F3-BA67-D94B50929F49}" destId="{89967B30-0E13-45B9-AA27-F4E968902951}" srcOrd="1" destOrd="0" presId="urn:microsoft.com/office/officeart/2005/8/layout/vList2"/>
    <dgm:cxn modelId="{D86F96E5-5555-462C-9C9D-8252D01F939F}" type="presParOf" srcId="{4590699A-C99F-48F3-BA67-D94B50929F49}" destId="{B93F1739-F3D0-4168-8F6F-6A182C69B1EC}" srcOrd="2" destOrd="0" presId="urn:microsoft.com/office/officeart/2005/8/layout/vList2"/>
    <dgm:cxn modelId="{FC338897-4B0D-4A4F-9F30-6934337B8A8C}" type="presParOf" srcId="{4590699A-C99F-48F3-BA67-D94B50929F49}" destId="{6699C1E7-0238-4411-AAB3-D1D1CBC2A2A6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1D7DB6-80DC-4853-939F-E70360EE9E97}" type="doc">
      <dgm:prSet loTypeId="urn:microsoft.com/office/officeart/2005/8/layout/list1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GB"/>
        </a:p>
      </dgm:t>
    </dgm:pt>
    <dgm:pt modelId="{439124DA-81E6-41C3-B1EE-EA9F38AC5CA3}">
      <dgm:prSet phldrT="[Text]"/>
      <dgm:spPr/>
      <dgm:t>
        <a:bodyPr/>
        <a:lstStyle/>
        <a:p>
          <a:r>
            <a:rPr lang="en-MY" dirty="0" smtClean="0"/>
            <a:t>7. 1. Depreciation</a:t>
          </a:r>
          <a:endParaRPr lang="en-GB" dirty="0"/>
        </a:p>
      </dgm:t>
    </dgm:pt>
    <dgm:pt modelId="{F4F139CC-5E9A-4CEF-A491-A20E349B0D0E}" type="parTrans" cxnId="{6BA3AFE3-C27A-40E3-B868-FB3EB929702B}">
      <dgm:prSet/>
      <dgm:spPr/>
      <dgm:t>
        <a:bodyPr/>
        <a:lstStyle/>
        <a:p>
          <a:endParaRPr lang="en-GB"/>
        </a:p>
      </dgm:t>
    </dgm:pt>
    <dgm:pt modelId="{2D4F53CD-AE48-4F12-819A-19A50B954CEC}" type="sibTrans" cxnId="{6BA3AFE3-C27A-40E3-B868-FB3EB929702B}">
      <dgm:prSet/>
      <dgm:spPr/>
      <dgm:t>
        <a:bodyPr/>
        <a:lstStyle/>
        <a:p>
          <a:endParaRPr lang="en-GB"/>
        </a:p>
      </dgm:t>
    </dgm:pt>
    <dgm:pt modelId="{9844A141-A5E2-43AE-AD6F-709A642BEAD0}">
      <dgm:prSet phldrT="[Text]"/>
      <dgm:spPr/>
      <dgm:t>
        <a:bodyPr/>
        <a:lstStyle/>
        <a:p>
          <a:r>
            <a:rPr lang="en-MY" dirty="0" smtClean="0"/>
            <a:t>7.2. Bank Reconciliation</a:t>
          </a:r>
          <a:endParaRPr lang="en-GB" dirty="0"/>
        </a:p>
      </dgm:t>
    </dgm:pt>
    <dgm:pt modelId="{F2BA77D2-3953-4919-AD89-9EADEACF9CC5}" type="parTrans" cxnId="{36029330-AC17-4A16-B811-92D86E079201}">
      <dgm:prSet/>
      <dgm:spPr/>
      <dgm:t>
        <a:bodyPr/>
        <a:lstStyle/>
        <a:p>
          <a:endParaRPr lang="en-GB"/>
        </a:p>
      </dgm:t>
    </dgm:pt>
    <dgm:pt modelId="{B8D372EF-4F5A-4944-B066-C666526DDB97}" type="sibTrans" cxnId="{36029330-AC17-4A16-B811-92D86E079201}">
      <dgm:prSet/>
      <dgm:spPr/>
      <dgm:t>
        <a:bodyPr/>
        <a:lstStyle/>
        <a:p>
          <a:endParaRPr lang="en-GB"/>
        </a:p>
      </dgm:t>
    </dgm:pt>
    <dgm:pt modelId="{3AB3EB79-0E84-4C04-ADE7-8E594143D5B6}">
      <dgm:prSet phldrT="[Text]"/>
      <dgm:spPr/>
      <dgm:t>
        <a:bodyPr/>
        <a:lstStyle/>
        <a:p>
          <a:r>
            <a:rPr lang="en-MY" dirty="0" smtClean="0"/>
            <a:t>7.3. Hire Purchase / Loan Schedule</a:t>
          </a:r>
        </a:p>
      </dgm:t>
    </dgm:pt>
    <dgm:pt modelId="{93F1AEE2-80C3-49F1-88CD-B57061D951A7}" type="parTrans" cxnId="{8A95D66D-4DC0-40AE-A49C-5AA4E58889D8}">
      <dgm:prSet/>
      <dgm:spPr/>
      <dgm:t>
        <a:bodyPr/>
        <a:lstStyle/>
        <a:p>
          <a:endParaRPr lang="en-GB"/>
        </a:p>
      </dgm:t>
    </dgm:pt>
    <dgm:pt modelId="{43C4278E-67C6-4D68-A080-B88965329508}" type="sibTrans" cxnId="{8A95D66D-4DC0-40AE-A49C-5AA4E58889D8}">
      <dgm:prSet/>
      <dgm:spPr/>
      <dgm:t>
        <a:bodyPr/>
        <a:lstStyle/>
        <a:p>
          <a:endParaRPr lang="en-GB"/>
        </a:p>
      </dgm:t>
    </dgm:pt>
    <dgm:pt modelId="{4A703ECD-FED9-4766-BFF9-ECD622C4B395}">
      <dgm:prSet phldrT="[Text]"/>
      <dgm:spPr/>
      <dgm:t>
        <a:bodyPr/>
        <a:lstStyle/>
        <a:p>
          <a:r>
            <a:rPr lang="en-MY" dirty="0" smtClean="0"/>
            <a:t>7.4. Amount due from/to ( </a:t>
          </a:r>
          <a:r>
            <a:rPr lang="en-MY" dirty="0" err="1" smtClean="0"/>
            <a:t>Sdn</a:t>
          </a:r>
          <a:r>
            <a:rPr lang="en-MY" dirty="0" smtClean="0"/>
            <a:t>. Bhd.)</a:t>
          </a:r>
        </a:p>
      </dgm:t>
    </dgm:pt>
    <dgm:pt modelId="{D6364162-CE23-4AE0-BD10-2D1A8B8D95EC}" type="parTrans" cxnId="{CA06FB18-122B-481E-9A10-6D825E3D87B0}">
      <dgm:prSet/>
      <dgm:spPr/>
      <dgm:t>
        <a:bodyPr/>
        <a:lstStyle/>
        <a:p>
          <a:endParaRPr lang="en-GB"/>
        </a:p>
      </dgm:t>
    </dgm:pt>
    <dgm:pt modelId="{43FA7D16-1848-4C79-9835-0B89E1D55492}" type="sibTrans" cxnId="{CA06FB18-122B-481E-9A10-6D825E3D87B0}">
      <dgm:prSet/>
      <dgm:spPr/>
      <dgm:t>
        <a:bodyPr/>
        <a:lstStyle/>
        <a:p>
          <a:endParaRPr lang="en-GB"/>
        </a:p>
      </dgm:t>
    </dgm:pt>
    <dgm:pt modelId="{C44C5F59-5B91-46BD-98B1-CE2A03CEBA22}">
      <dgm:prSet phldrT="[Text]"/>
      <dgm:spPr/>
      <dgm:t>
        <a:bodyPr/>
        <a:lstStyle/>
        <a:p>
          <a:r>
            <a:rPr lang="en-MY" dirty="0" smtClean="0"/>
            <a:t>7.5. Drawing / Advancement (Enterprise)</a:t>
          </a:r>
        </a:p>
      </dgm:t>
    </dgm:pt>
    <dgm:pt modelId="{6493355C-694C-4EDE-A202-EE5C09F2DE87}" type="parTrans" cxnId="{EE1D00D7-9C81-422C-B76E-E6D733F1E62F}">
      <dgm:prSet/>
      <dgm:spPr/>
      <dgm:t>
        <a:bodyPr/>
        <a:lstStyle/>
        <a:p>
          <a:endParaRPr lang="en-GB"/>
        </a:p>
      </dgm:t>
    </dgm:pt>
    <dgm:pt modelId="{A70124E8-5949-4D7E-BBDF-B8798A7CABC7}" type="sibTrans" cxnId="{EE1D00D7-9C81-422C-B76E-E6D733F1E62F}">
      <dgm:prSet/>
      <dgm:spPr/>
      <dgm:t>
        <a:bodyPr/>
        <a:lstStyle/>
        <a:p>
          <a:endParaRPr lang="en-GB"/>
        </a:p>
      </dgm:t>
    </dgm:pt>
    <dgm:pt modelId="{DC926B3F-4952-4055-85EE-98514BABE880}">
      <dgm:prSet phldrT="[Text]"/>
      <dgm:spPr/>
      <dgm:t>
        <a:bodyPr/>
        <a:lstStyle/>
        <a:p>
          <a:r>
            <a:rPr lang="en-MY" dirty="0" smtClean="0"/>
            <a:t>7.6 Management Account &amp; General Ledger</a:t>
          </a:r>
        </a:p>
      </dgm:t>
    </dgm:pt>
    <dgm:pt modelId="{3E4C52C0-616E-4348-9C7F-EE02E5BE2907}" type="parTrans" cxnId="{839A9E3C-3AA8-49CF-A7F8-4415CCEF1A3E}">
      <dgm:prSet/>
      <dgm:spPr/>
      <dgm:t>
        <a:bodyPr/>
        <a:lstStyle/>
        <a:p>
          <a:endParaRPr lang="en-GB"/>
        </a:p>
      </dgm:t>
    </dgm:pt>
    <dgm:pt modelId="{2BEFAC5F-F97F-41DD-8A7A-DB8EA12BEDE3}" type="sibTrans" cxnId="{839A9E3C-3AA8-49CF-A7F8-4415CCEF1A3E}">
      <dgm:prSet/>
      <dgm:spPr/>
      <dgm:t>
        <a:bodyPr/>
        <a:lstStyle/>
        <a:p>
          <a:endParaRPr lang="en-GB"/>
        </a:p>
      </dgm:t>
    </dgm:pt>
    <dgm:pt modelId="{90009373-6013-4EE3-9C17-01DFE164D1C8}" type="pres">
      <dgm:prSet presAssocID="{B61D7DB6-80DC-4853-939F-E70360EE9E9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8A86099-F39B-44D2-834A-9F02B2E89BB5}" type="pres">
      <dgm:prSet presAssocID="{439124DA-81E6-41C3-B1EE-EA9F38AC5CA3}" presName="parentLin" presStyleCnt="0"/>
      <dgm:spPr/>
    </dgm:pt>
    <dgm:pt modelId="{12B81560-CC28-406C-8111-F3FE5A1F74AC}" type="pres">
      <dgm:prSet presAssocID="{439124DA-81E6-41C3-B1EE-EA9F38AC5CA3}" presName="parentLeftMargin" presStyleLbl="node1" presStyleIdx="0" presStyleCnt="6"/>
      <dgm:spPr/>
      <dgm:t>
        <a:bodyPr/>
        <a:lstStyle/>
        <a:p>
          <a:endParaRPr lang="en-GB"/>
        </a:p>
      </dgm:t>
    </dgm:pt>
    <dgm:pt modelId="{7240BBFE-41A9-494D-8AFB-151585534A34}" type="pres">
      <dgm:prSet presAssocID="{439124DA-81E6-41C3-B1EE-EA9F38AC5CA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14CF2B-28EB-4C2D-B23C-799E556F3D54}" type="pres">
      <dgm:prSet presAssocID="{439124DA-81E6-41C3-B1EE-EA9F38AC5CA3}" presName="negativeSpace" presStyleCnt="0"/>
      <dgm:spPr/>
    </dgm:pt>
    <dgm:pt modelId="{131F61AA-8760-4FC0-AA7E-CB30B60A3ECC}" type="pres">
      <dgm:prSet presAssocID="{439124DA-81E6-41C3-B1EE-EA9F38AC5CA3}" presName="childText" presStyleLbl="conFgAcc1" presStyleIdx="0" presStyleCnt="6">
        <dgm:presLayoutVars>
          <dgm:bulletEnabled val="1"/>
        </dgm:presLayoutVars>
      </dgm:prSet>
      <dgm:spPr/>
    </dgm:pt>
    <dgm:pt modelId="{A1399759-2CD0-4892-BDA4-DD4A97CFF543}" type="pres">
      <dgm:prSet presAssocID="{2D4F53CD-AE48-4F12-819A-19A50B954CEC}" presName="spaceBetweenRectangles" presStyleCnt="0"/>
      <dgm:spPr/>
    </dgm:pt>
    <dgm:pt modelId="{0C035578-0F94-47EA-824F-3D58C8FC5732}" type="pres">
      <dgm:prSet presAssocID="{9844A141-A5E2-43AE-AD6F-709A642BEAD0}" presName="parentLin" presStyleCnt="0"/>
      <dgm:spPr/>
    </dgm:pt>
    <dgm:pt modelId="{B868FB59-9472-4A8E-BA0B-5AB926D77DD1}" type="pres">
      <dgm:prSet presAssocID="{9844A141-A5E2-43AE-AD6F-709A642BEAD0}" presName="parentLeftMargin" presStyleLbl="node1" presStyleIdx="0" presStyleCnt="6"/>
      <dgm:spPr/>
      <dgm:t>
        <a:bodyPr/>
        <a:lstStyle/>
        <a:p>
          <a:endParaRPr lang="en-GB"/>
        </a:p>
      </dgm:t>
    </dgm:pt>
    <dgm:pt modelId="{734053FA-887A-4DDA-B988-C349D41FB1A9}" type="pres">
      <dgm:prSet presAssocID="{9844A141-A5E2-43AE-AD6F-709A642BEAD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10B8A9-6AFB-4638-8381-C49AD797CBB1}" type="pres">
      <dgm:prSet presAssocID="{9844A141-A5E2-43AE-AD6F-709A642BEAD0}" presName="negativeSpace" presStyleCnt="0"/>
      <dgm:spPr/>
    </dgm:pt>
    <dgm:pt modelId="{82DB3BBA-4330-45FB-ADA2-88A8AAE55267}" type="pres">
      <dgm:prSet presAssocID="{9844A141-A5E2-43AE-AD6F-709A642BEAD0}" presName="childText" presStyleLbl="conFgAcc1" presStyleIdx="1" presStyleCnt="6">
        <dgm:presLayoutVars>
          <dgm:bulletEnabled val="1"/>
        </dgm:presLayoutVars>
      </dgm:prSet>
      <dgm:spPr/>
    </dgm:pt>
    <dgm:pt modelId="{C67A6EE3-C779-4C84-9A8A-58CC21AEBCCB}" type="pres">
      <dgm:prSet presAssocID="{B8D372EF-4F5A-4944-B066-C666526DDB97}" presName="spaceBetweenRectangles" presStyleCnt="0"/>
      <dgm:spPr/>
    </dgm:pt>
    <dgm:pt modelId="{969C18B9-4E88-4B79-BE3E-9E05DDDF0A47}" type="pres">
      <dgm:prSet presAssocID="{3AB3EB79-0E84-4C04-ADE7-8E594143D5B6}" presName="parentLin" presStyleCnt="0"/>
      <dgm:spPr/>
    </dgm:pt>
    <dgm:pt modelId="{70216E14-3EAF-45E1-8EA0-25E84B7C9AA4}" type="pres">
      <dgm:prSet presAssocID="{3AB3EB79-0E84-4C04-ADE7-8E594143D5B6}" presName="parentLeftMargin" presStyleLbl="node1" presStyleIdx="1" presStyleCnt="6"/>
      <dgm:spPr/>
      <dgm:t>
        <a:bodyPr/>
        <a:lstStyle/>
        <a:p>
          <a:endParaRPr lang="en-GB"/>
        </a:p>
      </dgm:t>
    </dgm:pt>
    <dgm:pt modelId="{0D49F37D-7D3E-4F3C-ADE0-2CCD4FA15A77}" type="pres">
      <dgm:prSet presAssocID="{3AB3EB79-0E84-4C04-ADE7-8E594143D5B6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E705EF-29FC-42A8-8F6B-391C135371C8}" type="pres">
      <dgm:prSet presAssocID="{3AB3EB79-0E84-4C04-ADE7-8E594143D5B6}" presName="negativeSpace" presStyleCnt="0"/>
      <dgm:spPr/>
    </dgm:pt>
    <dgm:pt modelId="{01335EF0-FA53-4C18-BCFA-256E8024D839}" type="pres">
      <dgm:prSet presAssocID="{3AB3EB79-0E84-4C04-ADE7-8E594143D5B6}" presName="childText" presStyleLbl="conFgAcc1" presStyleIdx="2" presStyleCnt="6">
        <dgm:presLayoutVars>
          <dgm:bulletEnabled val="1"/>
        </dgm:presLayoutVars>
      </dgm:prSet>
      <dgm:spPr/>
    </dgm:pt>
    <dgm:pt modelId="{483E8166-89A2-46F5-AA0F-53F4B329CFC6}" type="pres">
      <dgm:prSet presAssocID="{43C4278E-67C6-4D68-A080-B88965329508}" presName="spaceBetweenRectangles" presStyleCnt="0"/>
      <dgm:spPr/>
    </dgm:pt>
    <dgm:pt modelId="{9788FEF7-37BC-495C-ABDA-52BAB10EF9F5}" type="pres">
      <dgm:prSet presAssocID="{4A703ECD-FED9-4766-BFF9-ECD622C4B395}" presName="parentLin" presStyleCnt="0"/>
      <dgm:spPr/>
    </dgm:pt>
    <dgm:pt modelId="{3418280E-B2E2-462F-8F3B-8C619B8DAC72}" type="pres">
      <dgm:prSet presAssocID="{4A703ECD-FED9-4766-BFF9-ECD622C4B395}" presName="parentLeftMargin" presStyleLbl="node1" presStyleIdx="2" presStyleCnt="6"/>
      <dgm:spPr/>
      <dgm:t>
        <a:bodyPr/>
        <a:lstStyle/>
        <a:p>
          <a:endParaRPr lang="en-GB"/>
        </a:p>
      </dgm:t>
    </dgm:pt>
    <dgm:pt modelId="{64674128-DCF2-46D5-9008-E4FFD259BB2F}" type="pres">
      <dgm:prSet presAssocID="{4A703ECD-FED9-4766-BFF9-ECD622C4B395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091711D-DB4A-4182-BF51-DF4D83BA95E9}" type="pres">
      <dgm:prSet presAssocID="{4A703ECD-FED9-4766-BFF9-ECD622C4B395}" presName="negativeSpace" presStyleCnt="0"/>
      <dgm:spPr/>
    </dgm:pt>
    <dgm:pt modelId="{242B10FD-3424-4A23-8585-8FD5C8ED7F87}" type="pres">
      <dgm:prSet presAssocID="{4A703ECD-FED9-4766-BFF9-ECD622C4B395}" presName="childText" presStyleLbl="conFgAcc1" presStyleIdx="3" presStyleCnt="6">
        <dgm:presLayoutVars>
          <dgm:bulletEnabled val="1"/>
        </dgm:presLayoutVars>
      </dgm:prSet>
      <dgm:spPr/>
    </dgm:pt>
    <dgm:pt modelId="{3AD948BA-0DF0-4D05-A734-F910798675DE}" type="pres">
      <dgm:prSet presAssocID="{43FA7D16-1848-4C79-9835-0B89E1D55492}" presName="spaceBetweenRectangles" presStyleCnt="0"/>
      <dgm:spPr/>
    </dgm:pt>
    <dgm:pt modelId="{8EAB70B7-2B09-4574-853F-2330FC8CA610}" type="pres">
      <dgm:prSet presAssocID="{C44C5F59-5B91-46BD-98B1-CE2A03CEBA22}" presName="parentLin" presStyleCnt="0"/>
      <dgm:spPr/>
    </dgm:pt>
    <dgm:pt modelId="{1F8F78A1-7579-4E0B-9727-789515FB25C8}" type="pres">
      <dgm:prSet presAssocID="{C44C5F59-5B91-46BD-98B1-CE2A03CEBA22}" presName="parentLeftMargin" presStyleLbl="node1" presStyleIdx="3" presStyleCnt="6"/>
      <dgm:spPr/>
      <dgm:t>
        <a:bodyPr/>
        <a:lstStyle/>
        <a:p>
          <a:endParaRPr lang="en-GB"/>
        </a:p>
      </dgm:t>
    </dgm:pt>
    <dgm:pt modelId="{A4D33B61-9B6A-458E-B2C7-C3078F2950C2}" type="pres">
      <dgm:prSet presAssocID="{C44C5F59-5B91-46BD-98B1-CE2A03CEBA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95E55E-70F9-48C3-BDAA-454DD3888676}" type="pres">
      <dgm:prSet presAssocID="{C44C5F59-5B91-46BD-98B1-CE2A03CEBA22}" presName="negativeSpace" presStyleCnt="0"/>
      <dgm:spPr/>
    </dgm:pt>
    <dgm:pt modelId="{E1A13E4D-B27F-4A3D-B6A8-508EBA725F0E}" type="pres">
      <dgm:prSet presAssocID="{C44C5F59-5B91-46BD-98B1-CE2A03CEBA22}" presName="childText" presStyleLbl="conFgAcc1" presStyleIdx="4" presStyleCnt="6">
        <dgm:presLayoutVars>
          <dgm:bulletEnabled val="1"/>
        </dgm:presLayoutVars>
      </dgm:prSet>
      <dgm:spPr/>
    </dgm:pt>
    <dgm:pt modelId="{29C3D038-1240-477E-82C2-495A6B2D8CE9}" type="pres">
      <dgm:prSet presAssocID="{A70124E8-5949-4D7E-BBDF-B8798A7CABC7}" presName="spaceBetweenRectangles" presStyleCnt="0"/>
      <dgm:spPr/>
    </dgm:pt>
    <dgm:pt modelId="{3F1F0706-6DB4-4D40-8B73-A9DEB76366B3}" type="pres">
      <dgm:prSet presAssocID="{DC926B3F-4952-4055-85EE-98514BABE880}" presName="parentLin" presStyleCnt="0"/>
      <dgm:spPr/>
    </dgm:pt>
    <dgm:pt modelId="{C55AB72F-C450-4927-B8C7-E3CF19337561}" type="pres">
      <dgm:prSet presAssocID="{DC926B3F-4952-4055-85EE-98514BABE880}" presName="parentLeftMargin" presStyleLbl="node1" presStyleIdx="4" presStyleCnt="6"/>
      <dgm:spPr/>
      <dgm:t>
        <a:bodyPr/>
        <a:lstStyle/>
        <a:p>
          <a:endParaRPr lang="en-GB"/>
        </a:p>
      </dgm:t>
    </dgm:pt>
    <dgm:pt modelId="{C6D7ED27-8EDE-4288-81FC-66DAD0E3CA4B}" type="pres">
      <dgm:prSet presAssocID="{DC926B3F-4952-4055-85EE-98514BABE880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7EA2FA-E689-407F-9D6D-CD1EF7E826F6}" type="pres">
      <dgm:prSet presAssocID="{DC926B3F-4952-4055-85EE-98514BABE880}" presName="negativeSpace" presStyleCnt="0"/>
      <dgm:spPr/>
    </dgm:pt>
    <dgm:pt modelId="{215CEDF9-A790-44EB-BAB8-4FF7D3A6FA03}" type="pres">
      <dgm:prSet presAssocID="{DC926B3F-4952-4055-85EE-98514BABE880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65234DAA-416C-4431-98A1-4DE1B688701F}" type="presOf" srcId="{4A703ECD-FED9-4766-BFF9-ECD622C4B395}" destId="{3418280E-B2E2-462F-8F3B-8C619B8DAC72}" srcOrd="0" destOrd="0" presId="urn:microsoft.com/office/officeart/2005/8/layout/list1"/>
    <dgm:cxn modelId="{A343058F-0357-4554-A76E-081D13670F87}" type="presOf" srcId="{C44C5F59-5B91-46BD-98B1-CE2A03CEBA22}" destId="{1F8F78A1-7579-4E0B-9727-789515FB25C8}" srcOrd="0" destOrd="0" presId="urn:microsoft.com/office/officeart/2005/8/layout/list1"/>
    <dgm:cxn modelId="{839A9E3C-3AA8-49CF-A7F8-4415CCEF1A3E}" srcId="{B61D7DB6-80DC-4853-939F-E70360EE9E97}" destId="{DC926B3F-4952-4055-85EE-98514BABE880}" srcOrd="5" destOrd="0" parTransId="{3E4C52C0-616E-4348-9C7F-EE02E5BE2907}" sibTransId="{2BEFAC5F-F97F-41DD-8A7A-DB8EA12BEDE3}"/>
    <dgm:cxn modelId="{22E5F939-7072-4713-8BF8-D63349CEB2E1}" type="presOf" srcId="{9844A141-A5E2-43AE-AD6F-709A642BEAD0}" destId="{734053FA-887A-4DDA-B988-C349D41FB1A9}" srcOrd="1" destOrd="0" presId="urn:microsoft.com/office/officeart/2005/8/layout/list1"/>
    <dgm:cxn modelId="{8A95D66D-4DC0-40AE-A49C-5AA4E58889D8}" srcId="{B61D7DB6-80DC-4853-939F-E70360EE9E97}" destId="{3AB3EB79-0E84-4C04-ADE7-8E594143D5B6}" srcOrd="2" destOrd="0" parTransId="{93F1AEE2-80C3-49F1-88CD-B57061D951A7}" sibTransId="{43C4278E-67C6-4D68-A080-B88965329508}"/>
    <dgm:cxn modelId="{C55CFDE1-8E22-404C-A416-90235A9DAC4C}" type="presOf" srcId="{DC926B3F-4952-4055-85EE-98514BABE880}" destId="{C55AB72F-C450-4927-B8C7-E3CF19337561}" srcOrd="0" destOrd="0" presId="urn:microsoft.com/office/officeart/2005/8/layout/list1"/>
    <dgm:cxn modelId="{32759F0A-0558-4EB0-855F-DD2A3E35CD71}" type="presOf" srcId="{9844A141-A5E2-43AE-AD6F-709A642BEAD0}" destId="{B868FB59-9472-4A8E-BA0B-5AB926D77DD1}" srcOrd="0" destOrd="0" presId="urn:microsoft.com/office/officeart/2005/8/layout/list1"/>
    <dgm:cxn modelId="{AD526F59-7506-4F4E-A013-C0766ADE7CFA}" type="presOf" srcId="{DC926B3F-4952-4055-85EE-98514BABE880}" destId="{C6D7ED27-8EDE-4288-81FC-66DAD0E3CA4B}" srcOrd="1" destOrd="0" presId="urn:microsoft.com/office/officeart/2005/8/layout/list1"/>
    <dgm:cxn modelId="{281A81AF-00D8-4314-9929-C64A3B56C7FC}" type="presOf" srcId="{3AB3EB79-0E84-4C04-ADE7-8E594143D5B6}" destId="{0D49F37D-7D3E-4F3C-ADE0-2CCD4FA15A77}" srcOrd="1" destOrd="0" presId="urn:microsoft.com/office/officeart/2005/8/layout/list1"/>
    <dgm:cxn modelId="{BB95F544-AE91-431D-9246-03FBC82EE81E}" type="presOf" srcId="{439124DA-81E6-41C3-B1EE-EA9F38AC5CA3}" destId="{12B81560-CC28-406C-8111-F3FE5A1F74AC}" srcOrd="0" destOrd="0" presId="urn:microsoft.com/office/officeart/2005/8/layout/list1"/>
    <dgm:cxn modelId="{7F0CFF36-4ABE-4A29-B4EB-540CF2BB4142}" type="presOf" srcId="{B61D7DB6-80DC-4853-939F-E70360EE9E97}" destId="{90009373-6013-4EE3-9C17-01DFE164D1C8}" srcOrd="0" destOrd="0" presId="urn:microsoft.com/office/officeart/2005/8/layout/list1"/>
    <dgm:cxn modelId="{6BA3AFE3-C27A-40E3-B868-FB3EB929702B}" srcId="{B61D7DB6-80DC-4853-939F-E70360EE9E97}" destId="{439124DA-81E6-41C3-B1EE-EA9F38AC5CA3}" srcOrd="0" destOrd="0" parTransId="{F4F139CC-5E9A-4CEF-A491-A20E349B0D0E}" sibTransId="{2D4F53CD-AE48-4F12-819A-19A50B954CEC}"/>
    <dgm:cxn modelId="{CB63C366-2958-48D4-9430-785CDD7D4CE6}" type="presOf" srcId="{3AB3EB79-0E84-4C04-ADE7-8E594143D5B6}" destId="{70216E14-3EAF-45E1-8EA0-25E84B7C9AA4}" srcOrd="0" destOrd="0" presId="urn:microsoft.com/office/officeart/2005/8/layout/list1"/>
    <dgm:cxn modelId="{CA06FB18-122B-481E-9A10-6D825E3D87B0}" srcId="{B61D7DB6-80DC-4853-939F-E70360EE9E97}" destId="{4A703ECD-FED9-4766-BFF9-ECD622C4B395}" srcOrd="3" destOrd="0" parTransId="{D6364162-CE23-4AE0-BD10-2D1A8B8D95EC}" sibTransId="{43FA7D16-1848-4C79-9835-0B89E1D55492}"/>
    <dgm:cxn modelId="{EE1D00D7-9C81-422C-B76E-E6D733F1E62F}" srcId="{B61D7DB6-80DC-4853-939F-E70360EE9E97}" destId="{C44C5F59-5B91-46BD-98B1-CE2A03CEBA22}" srcOrd="4" destOrd="0" parTransId="{6493355C-694C-4EDE-A202-EE5C09F2DE87}" sibTransId="{A70124E8-5949-4D7E-BBDF-B8798A7CABC7}"/>
    <dgm:cxn modelId="{C9727C72-1CB5-4E41-8702-5D87109B347E}" type="presOf" srcId="{4A703ECD-FED9-4766-BFF9-ECD622C4B395}" destId="{64674128-DCF2-46D5-9008-E4FFD259BB2F}" srcOrd="1" destOrd="0" presId="urn:microsoft.com/office/officeart/2005/8/layout/list1"/>
    <dgm:cxn modelId="{AC460F9C-50CB-403A-8656-51797B396A02}" type="presOf" srcId="{439124DA-81E6-41C3-B1EE-EA9F38AC5CA3}" destId="{7240BBFE-41A9-494D-8AFB-151585534A34}" srcOrd="1" destOrd="0" presId="urn:microsoft.com/office/officeart/2005/8/layout/list1"/>
    <dgm:cxn modelId="{36029330-AC17-4A16-B811-92D86E079201}" srcId="{B61D7DB6-80DC-4853-939F-E70360EE9E97}" destId="{9844A141-A5E2-43AE-AD6F-709A642BEAD0}" srcOrd="1" destOrd="0" parTransId="{F2BA77D2-3953-4919-AD89-9EADEACF9CC5}" sibTransId="{B8D372EF-4F5A-4944-B066-C666526DDB97}"/>
    <dgm:cxn modelId="{27DF8A05-FFBC-4C27-B5AC-62B6B056D1EA}" type="presOf" srcId="{C44C5F59-5B91-46BD-98B1-CE2A03CEBA22}" destId="{A4D33B61-9B6A-458E-B2C7-C3078F2950C2}" srcOrd="1" destOrd="0" presId="urn:microsoft.com/office/officeart/2005/8/layout/list1"/>
    <dgm:cxn modelId="{0E10D8C7-DCA5-4F75-A948-06D37ED82A66}" type="presParOf" srcId="{90009373-6013-4EE3-9C17-01DFE164D1C8}" destId="{A8A86099-F39B-44D2-834A-9F02B2E89BB5}" srcOrd="0" destOrd="0" presId="urn:microsoft.com/office/officeart/2005/8/layout/list1"/>
    <dgm:cxn modelId="{7B4B9DBD-D065-4BC1-9D34-F5914C946DE0}" type="presParOf" srcId="{A8A86099-F39B-44D2-834A-9F02B2E89BB5}" destId="{12B81560-CC28-406C-8111-F3FE5A1F74AC}" srcOrd="0" destOrd="0" presId="urn:microsoft.com/office/officeart/2005/8/layout/list1"/>
    <dgm:cxn modelId="{9D0EBBED-DECE-4E81-AAEE-239768D78D70}" type="presParOf" srcId="{A8A86099-F39B-44D2-834A-9F02B2E89BB5}" destId="{7240BBFE-41A9-494D-8AFB-151585534A34}" srcOrd="1" destOrd="0" presId="urn:microsoft.com/office/officeart/2005/8/layout/list1"/>
    <dgm:cxn modelId="{F6D3EC91-61A5-4898-881F-1FE95830D1BA}" type="presParOf" srcId="{90009373-6013-4EE3-9C17-01DFE164D1C8}" destId="{A314CF2B-28EB-4C2D-B23C-799E556F3D54}" srcOrd="1" destOrd="0" presId="urn:microsoft.com/office/officeart/2005/8/layout/list1"/>
    <dgm:cxn modelId="{79EE3E6E-027C-4852-ACC4-1992F21F444C}" type="presParOf" srcId="{90009373-6013-4EE3-9C17-01DFE164D1C8}" destId="{131F61AA-8760-4FC0-AA7E-CB30B60A3ECC}" srcOrd="2" destOrd="0" presId="urn:microsoft.com/office/officeart/2005/8/layout/list1"/>
    <dgm:cxn modelId="{2A1F6CAB-F941-48D9-BA11-800C9F62DF4A}" type="presParOf" srcId="{90009373-6013-4EE3-9C17-01DFE164D1C8}" destId="{A1399759-2CD0-4892-BDA4-DD4A97CFF543}" srcOrd="3" destOrd="0" presId="urn:microsoft.com/office/officeart/2005/8/layout/list1"/>
    <dgm:cxn modelId="{071431CF-7E4B-4AC9-9C6E-3BF2EC56B1FC}" type="presParOf" srcId="{90009373-6013-4EE3-9C17-01DFE164D1C8}" destId="{0C035578-0F94-47EA-824F-3D58C8FC5732}" srcOrd="4" destOrd="0" presId="urn:microsoft.com/office/officeart/2005/8/layout/list1"/>
    <dgm:cxn modelId="{F1FFA65D-661B-4190-90F1-4AEE0BBA4628}" type="presParOf" srcId="{0C035578-0F94-47EA-824F-3D58C8FC5732}" destId="{B868FB59-9472-4A8E-BA0B-5AB926D77DD1}" srcOrd="0" destOrd="0" presId="urn:microsoft.com/office/officeart/2005/8/layout/list1"/>
    <dgm:cxn modelId="{C90EB4DF-AF20-4E42-A65E-16340430FF1A}" type="presParOf" srcId="{0C035578-0F94-47EA-824F-3D58C8FC5732}" destId="{734053FA-887A-4DDA-B988-C349D41FB1A9}" srcOrd="1" destOrd="0" presId="urn:microsoft.com/office/officeart/2005/8/layout/list1"/>
    <dgm:cxn modelId="{C8E0CDE4-4599-4BBC-9E39-716C379F32D6}" type="presParOf" srcId="{90009373-6013-4EE3-9C17-01DFE164D1C8}" destId="{D910B8A9-6AFB-4638-8381-C49AD797CBB1}" srcOrd="5" destOrd="0" presId="urn:microsoft.com/office/officeart/2005/8/layout/list1"/>
    <dgm:cxn modelId="{0D69385F-932E-4632-B996-02E959052039}" type="presParOf" srcId="{90009373-6013-4EE3-9C17-01DFE164D1C8}" destId="{82DB3BBA-4330-45FB-ADA2-88A8AAE55267}" srcOrd="6" destOrd="0" presId="urn:microsoft.com/office/officeart/2005/8/layout/list1"/>
    <dgm:cxn modelId="{6EB819C8-03A9-41FA-8B6A-2ECDB4C2DFB7}" type="presParOf" srcId="{90009373-6013-4EE3-9C17-01DFE164D1C8}" destId="{C67A6EE3-C779-4C84-9A8A-58CC21AEBCCB}" srcOrd="7" destOrd="0" presId="urn:microsoft.com/office/officeart/2005/8/layout/list1"/>
    <dgm:cxn modelId="{65CFE5C1-9915-4044-90B6-3D5173484DFE}" type="presParOf" srcId="{90009373-6013-4EE3-9C17-01DFE164D1C8}" destId="{969C18B9-4E88-4B79-BE3E-9E05DDDF0A47}" srcOrd="8" destOrd="0" presId="urn:microsoft.com/office/officeart/2005/8/layout/list1"/>
    <dgm:cxn modelId="{735D7C2F-BCD3-431A-BECB-ABEA5C9B4A04}" type="presParOf" srcId="{969C18B9-4E88-4B79-BE3E-9E05DDDF0A47}" destId="{70216E14-3EAF-45E1-8EA0-25E84B7C9AA4}" srcOrd="0" destOrd="0" presId="urn:microsoft.com/office/officeart/2005/8/layout/list1"/>
    <dgm:cxn modelId="{191AFAA8-78B5-400D-AE4C-29C32A4195CA}" type="presParOf" srcId="{969C18B9-4E88-4B79-BE3E-9E05DDDF0A47}" destId="{0D49F37D-7D3E-4F3C-ADE0-2CCD4FA15A77}" srcOrd="1" destOrd="0" presId="urn:microsoft.com/office/officeart/2005/8/layout/list1"/>
    <dgm:cxn modelId="{70C28B12-9937-48F9-90BE-9E22866FA8B1}" type="presParOf" srcId="{90009373-6013-4EE3-9C17-01DFE164D1C8}" destId="{B5E705EF-29FC-42A8-8F6B-391C135371C8}" srcOrd="9" destOrd="0" presId="urn:microsoft.com/office/officeart/2005/8/layout/list1"/>
    <dgm:cxn modelId="{26B0D0EB-C75F-43A1-8DB4-51CFB5DBCD47}" type="presParOf" srcId="{90009373-6013-4EE3-9C17-01DFE164D1C8}" destId="{01335EF0-FA53-4C18-BCFA-256E8024D839}" srcOrd="10" destOrd="0" presId="urn:microsoft.com/office/officeart/2005/8/layout/list1"/>
    <dgm:cxn modelId="{C51E1B77-8320-45BA-8379-2C8CA83FA947}" type="presParOf" srcId="{90009373-6013-4EE3-9C17-01DFE164D1C8}" destId="{483E8166-89A2-46F5-AA0F-53F4B329CFC6}" srcOrd="11" destOrd="0" presId="urn:microsoft.com/office/officeart/2005/8/layout/list1"/>
    <dgm:cxn modelId="{A9B81A5D-D5E6-4271-909E-957847EBC757}" type="presParOf" srcId="{90009373-6013-4EE3-9C17-01DFE164D1C8}" destId="{9788FEF7-37BC-495C-ABDA-52BAB10EF9F5}" srcOrd="12" destOrd="0" presId="urn:microsoft.com/office/officeart/2005/8/layout/list1"/>
    <dgm:cxn modelId="{1985DD16-7088-41F2-9BB2-A92816438B2C}" type="presParOf" srcId="{9788FEF7-37BC-495C-ABDA-52BAB10EF9F5}" destId="{3418280E-B2E2-462F-8F3B-8C619B8DAC72}" srcOrd="0" destOrd="0" presId="urn:microsoft.com/office/officeart/2005/8/layout/list1"/>
    <dgm:cxn modelId="{4CB373FC-5021-4910-9BBA-5523CD0D5C7A}" type="presParOf" srcId="{9788FEF7-37BC-495C-ABDA-52BAB10EF9F5}" destId="{64674128-DCF2-46D5-9008-E4FFD259BB2F}" srcOrd="1" destOrd="0" presId="urn:microsoft.com/office/officeart/2005/8/layout/list1"/>
    <dgm:cxn modelId="{3712B795-5EC5-4ECB-B93A-782371E064CC}" type="presParOf" srcId="{90009373-6013-4EE3-9C17-01DFE164D1C8}" destId="{7091711D-DB4A-4182-BF51-DF4D83BA95E9}" srcOrd="13" destOrd="0" presId="urn:microsoft.com/office/officeart/2005/8/layout/list1"/>
    <dgm:cxn modelId="{6B24E915-6714-4812-8F21-90C16F7246BA}" type="presParOf" srcId="{90009373-6013-4EE3-9C17-01DFE164D1C8}" destId="{242B10FD-3424-4A23-8585-8FD5C8ED7F87}" srcOrd="14" destOrd="0" presId="urn:microsoft.com/office/officeart/2005/8/layout/list1"/>
    <dgm:cxn modelId="{7C783E83-0A6A-41EB-B8A8-CCB76695E512}" type="presParOf" srcId="{90009373-6013-4EE3-9C17-01DFE164D1C8}" destId="{3AD948BA-0DF0-4D05-A734-F910798675DE}" srcOrd="15" destOrd="0" presId="urn:microsoft.com/office/officeart/2005/8/layout/list1"/>
    <dgm:cxn modelId="{18FB0275-3C1D-4B0B-88B1-4786FBADE359}" type="presParOf" srcId="{90009373-6013-4EE3-9C17-01DFE164D1C8}" destId="{8EAB70B7-2B09-4574-853F-2330FC8CA610}" srcOrd="16" destOrd="0" presId="urn:microsoft.com/office/officeart/2005/8/layout/list1"/>
    <dgm:cxn modelId="{18F67647-519E-40F5-AEF9-AC6430A0F216}" type="presParOf" srcId="{8EAB70B7-2B09-4574-853F-2330FC8CA610}" destId="{1F8F78A1-7579-4E0B-9727-789515FB25C8}" srcOrd="0" destOrd="0" presId="urn:microsoft.com/office/officeart/2005/8/layout/list1"/>
    <dgm:cxn modelId="{5AB8858D-B926-4376-A456-108647968940}" type="presParOf" srcId="{8EAB70B7-2B09-4574-853F-2330FC8CA610}" destId="{A4D33B61-9B6A-458E-B2C7-C3078F2950C2}" srcOrd="1" destOrd="0" presId="urn:microsoft.com/office/officeart/2005/8/layout/list1"/>
    <dgm:cxn modelId="{54DF0E43-E2C5-431C-9157-17A66586E3DF}" type="presParOf" srcId="{90009373-6013-4EE3-9C17-01DFE164D1C8}" destId="{3495E55E-70F9-48C3-BDAA-454DD3888676}" srcOrd="17" destOrd="0" presId="urn:microsoft.com/office/officeart/2005/8/layout/list1"/>
    <dgm:cxn modelId="{86ABC34E-F1F3-487F-B075-A5CF1879BA0C}" type="presParOf" srcId="{90009373-6013-4EE3-9C17-01DFE164D1C8}" destId="{E1A13E4D-B27F-4A3D-B6A8-508EBA725F0E}" srcOrd="18" destOrd="0" presId="urn:microsoft.com/office/officeart/2005/8/layout/list1"/>
    <dgm:cxn modelId="{63DB6FC8-3997-4601-ADA4-2D1FA17BC6ED}" type="presParOf" srcId="{90009373-6013-4EE3-9C17-01DFE164D1C8}" destId="{29C3D038-1240-477E-82C2-495A6B2D8CE9}" srcOrd="19" destOrd="0" presId="urn:microsoft.com/office/officeart/2005/8/layout/list1"/>
    <dgm:cxn modelId="{39845AD2-EA28-466E-AC97-6FB96E40C5D9}" type="presParOf" srcId="{90009373-6013-4EE3-9C17-01DFE164D1C8}" destId="{3F1F0706-6DB4-4D40-8B73-A9DEB76366B3}" srcOrd="20" destOrd="0" presId="urn:microsoft.com/office/officeart/2005/8/layout/list1"/>
    <dgm:cxn modelId="{2E6F50D0-C0BC-4F39-A0BA-49DFC8E5EA3F}" type="presParOf" srcId="{3F1F0706-6DB4-4D40-8B73-A9DEB76366B3}" destId="{C55AB72F-C450-4927-B8C7-E3CF19337561}" srcOrd="0" destOrd="0" presId="urn:microsoft.com/office/officeart/2005/8/layout/list1"/>
    <dgm:cxn modelId="{2D532DB2-A7E6-414D-9F5D-57C6FF85EFEB}" type="presParOf" srcId="{3F1F0706-6DB4-4D40-8B73-A9DEB76366B3}" destId="{C6D7ED27-8EDE-4288-81FC-66DAD0E3CA4B}" srcOrd="1" destOrd="0" presId="urn:microsoft.com/office/officeart/2005/8/layout/list1"/>
    <dgm:cxn modelId="{5CBAFA91-A1B9-4CA3-A022-E004C9A742AC}" type="presParOf" srcId="{90009373-6013-4EE3-9C17-01DFE164D1C8}" destId="{B97EA2FA-E689-407F-9D6D-CD1EF7E826F6}" srcOrd="21" destOrd="0" presId="urn:microsoft.com/office/officeart/2005/8/layout/list1"/>
    <dgm:cxn modelId="{4485F813-5BF4-479E-8AA5-BE8480B304AC}" type="presParOf" srcId="{90009373-6013-4EE3-9C17-01DFE164D1C8}" destId="{215CEDF9-A790-44EB-BAB8-4FF7D3A6FA03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12/19/2017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12/19/2017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</a:p>
          <a:p>
            <a:r>
              <a:rPr lang="en-US" dirty="0"/>
              <a:t>Font Size: Proposal Title (60),</a:t>
            </a:r>
            <a:r>
              <a:rPr lang="en-US" baseline="0" dirty="0"/>
              <a:t> Proposal Details (40)</a:t>
            </a:r>
          </a:p>
          <a:p>
            <a:endParaRPr lang="en-US" baseline="0" dirty="0"/>
          </a:p>
          <a:p>
            <a:r>
              <a:rPr lang="en-US" baseline="0" dirty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41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(28)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Attention: You may add / edit this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4896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02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523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1045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384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649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899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841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1991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9133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8076" y="5414843"/>
            <a:ext cx="17071023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Proposal Details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8076" y="3567460"/>
            <a:ext cx="17071023" cy="1825542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PROPOSAL TITLE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193588" y="6858000"/>
            <a:ext cx="12193588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3588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24387175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4387175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Drag / Drop / Send to Back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043799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4379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45092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7650923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822450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639534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822450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639534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8"/>
            <a:ext cx="21948458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13"/>
            <a:ext cx="21948458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3" r:id="rId3"/>
    <p:sldLayoutId id="2147483661" r:id="rId4"/>
    <p:sldLayoutId id="2147483663" r:id="rId5"/>
    <p:sldLayoutId id="2147483665" r:id="rId6"/>
  </p:sldLayoutIdLst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4630488" y="3720664"/>
            <a:ext cx="17071023" cy="3531474"/>
          </a:xfrm>
        </p:spPr>
        <p:txBody>
          <a:bodyPr/>
          <a:lstStyle/>
          <a:p>
            <a:r>
              <a:rPr lang="en-US" sz="5400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ACCOUNTING</a:t>
            </a:r>
            <a:endParaRPr lang="en-US" sz="5400" i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962467"/>
            <a:ext cx="7432431" cy="1545195"/>
          </a:xfrm>
          <a:prstGeom prst="rect">
            <a:avLst/>
          </a:prstGeom>
        </p:spPr>
      </p:pic>
      <p:sp>
        <p:nvSpPr>
          <p:cNvPr id="8" name="Subtitle 5"/>
          <p:cNvSpPr txBox="1">
            <a:spLocks/>
          </p:cNvSpPr>
          <p:nvPr/>
        </p:nvSpPr>
        <p:spPr>
          <a:xfrm>
            <a:off x="3658076" y="9695791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</a:rPr>
              <a:t>PREPARED BY:</a:t>
            </a:r>
          </a:p>
          <a:p>
            <a:endParaRPr lang="en-MY" sz="2400" i="1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15966830" y="9680025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SUBMITTED TO:</a:t>
            </a:r>
          </a:p>
          <a:p>
            <a:endParaRPr lang="en-MY" i="1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646" y="11288247"/>
            <a:ext cx="3753103" cy="78026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84821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5090984" y="6938486"/>
            <a:ext cx="15752169" cy="2443653"/>
            <a:chOff x="2278802" y="4184161"/>
            <a:chExt cx="7016750" cy="1143000"/>
          </a:xfrm>
        </p:grpSpPr>
        <p:sp>
          <p:nvSpPr>
            <p:cNvPr id="14" name="Rounded Rectangle 13"/>
            <p:cNvSpPr/>
            <p:nvPr/>
          </p:nvSpPr>
          <p:spPr>
            <a:xfrm>
              <a:off x="2278802" y="4184161"/>
              <a:ext cx="7016750" cy="1143000"/>
            </a:xfrm>
            <a:prstGeom prst="roundRect">
              <a:avLst>
                <a:gd name="adj" fmla="val 6854"/>
              </a:avLst>
            </a:prstGeom>
            <a:solidFill>
              <a:srgbClr val="A80000"/>
            </a:solidFill>
            <a:ln>
              <a:noFill/>
            </a:ln>
            <a:effectLst>
              <a:reflection blurRad="6350" stA="52000" endA="300" endPos="350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562347" y="4486871"/>
              <a:ext cx="6657853" cy="647821"/>
            </a:xfrm>
            <a:prstGeom prst="rect">
              <a:avLst/>
            </a:prstGeom>
            <a:solidFill>
              <a:srgbClr val="FF0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Presenter : </a:t>
              </a:r>
            </a:p>
            <a:p>
              <a:r>
                <a: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Venue	: KERIS SAKTI </a:t>
              </a:r>
              <a:endPara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Date	: 19 &amp; 20 </a:t>
              </a:r>
              <a:r>
                <a:rPr lang="en-US" sz="28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Disember</a:t>
              </a:r>
              <a:r>
                <a:rPr lang="en-US" sz="28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2018</a:t>
              </a:r>
              <a:endPara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026" name="Picture 2" descr="C:\Users\User\Desktop\KS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7228" y="10530616"/>
            <a:ext cx="2295525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93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9073662" y="3507416"/>
            <a:ext cx="6213229" cy="718403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9000" y="5383888"/>
            <a:ext cx="4988295" cy="4862880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pPr algn="ctr"/>
            <a:r>
              <a:rPr lang="en-US" sz="43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Headquarters</a:t>
            </a:r>
          </a:p>
          <a:p>
            <a:pPr algn="ctr"/>
            <a:r>
              <a:rPr lang="en-US" sz="37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—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555,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Jalan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Utara 1,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Taman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68100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Batu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Caves,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Selangor, Malaysia.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Tel: +603-6185 9970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Fax: +603-6184 2524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Email: info@salihin.com.my</a:t>
            </a:r>
          </a:p>
        </p:txBody>
      </p: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11823279" y="4409102"/>
            <a:ext cx="804438" cy="508000"/>
            <a:chOff x="2228" y="4141"/>
            <a:chExt cx="190" cy="120"/>
          </a:xfrm>
          <a:solidFill>
            <a:schemeClr val="bg1"/>
          </a:solidFill>
        </p:grpSpPr>
        <p:sp>
          <p:nvSpPr>
            <p:cNvPr id="25" name="Freeform 2"/>
            <p:cNvSpPr>
              <a:spLocks noChangeArrowheads="1"/>
            </p:cNvSpPr>
            <p:nvPr/>
          </p:nvSpPr>
          <p:spPr bwMode="auto">
            <a:xfrm>
              <a:off x="2228" y="4141"/>
              <a:ext cx="190" cy="121"/>
            </a:xfrm>
            <a:custGeom>
              <a:avLst/>
              <a:gdLst>
                <a:gd name="T0" fmla="*/ 815 w 844"/>
                <a:gd name="T1" fmla="*/ 535 h 536"/>
                <a:gd name="T2" fmla="*/ 815 w 844"/>
                <a:gd name="T3" fmla="*/ 535 h 536"/>
                <a:gd name="T4" fmla="*/ 36 w 844"/>
                <a:gd name="T5" fmla="*/ 535 h 536"/>
                <a:gd name="T6" fmla="*/ 0 w 844"/>
                <a:gd name="T7" fmla="*/ 517 h 536"/>
                <a:gd name="T8" fmla="*/ 0 w 844"/>
                <a:gd name="T9" fmla="*/ 27 h 536"/>
                <a:gd name="T10" fmla="*/ 36 w 844"/>
                <a:gd name="T11" fmla="*/ 0 h 536"/>
                <a:gd name="T12" fmla="*/ 815 w 844"/>
                <a:gd name="T13" fmla="*/ 0 h 536"/>
                <a:gd name="T14" fmla="*/ 843 w 844"/>
                <a:gd name="T15" fmla="*/ 27 h 536"/>
                <a:gd name="T16" fmla="*/ 843 w 844"/>
                <a:gd name="T17" fmla="*/ 517 h 536"/>
                <a:gd name="T18" fmla="*/ 815 w 844"/>
                <a:gd name="T19" fmla="*/ 535 h 536"/>
                <a:gd name="T20" fmla="*/ 36 w 844"/>
                <a:gd name="T21" fmla="*/ 517 h 536"/>
                <a:gd name="T22" fmla="*/ 36 w 844"/>
                <a:gd name="T23" fmla="*/ 517 h 536"/>
                <a:gd name="T24" fmla="*/ 797 w 844"/>
                <a:gd name="T25" fmla="*/ 517 h 536"/>
                <a:gd name="T26" fmla="*/ 797 w 844"/>
                <a:gd name="T27" fmla="*/ 36 h 536"/>
                <a:gd name="T28" fmla="*/ 36 w 844"/>
                <a:gd name="T29" fmla="*/ 36 h 536"/>
                <a:gd name="T30" fmla="*/ 36 w 844"/>
                <a:gd name="T31" fmla="*/ 517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536">
                  <a:moveTo>
                    <a:pt x="815" y="535"/>
                  </a:moveTo>
                  <a:lnTo>
                    <a:pt x="815" y="535"/>
                  </a:lnTo>
                  <a:cubicBezTo>
                    <a:pt x="36" y="535"/>
                    <a:pt x="36" y="535"/>
                    <a:pt x="36" y="535"/>
                  </a:cubicBezTo>
                  <a:cubicBezTo>
                    <a:pt x="9" y="535"/>
                    <a:pt x="0" y="526"/>
                    <a:pt x="0" y="51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9"/>
                    <a:pt x="9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24" y="0"/>
                    <a:pt x="843" y="9"/>
                    <a:pt x="843" y="27"/>
                  </a:cubicBezTo>
                  <a:cubicBezTo>
                    <a:pt x="843" y="517"/>
                    <a:pt x="843" y="517"/>
                    <a:pt x="843" y="517"/>
                  </a:cubicBezTo>
                  <a:cubicBezTo>
                    <a:pt x="843" y="526"/>
                    <a:pt x="824" y="535"/>
                    <a:pt x="815" y="535"/>
                  </a:cubicBezTo>
                  <a:close/>
                  <a:moveTo>
                    <a:pt x="36" y="517"/>
                  </a:moveTo>
                  <a:lnTo>
                    <a:pt x="36" y="517"/>
                  </a:lnTo>
                  <a:cubicBezTo>
                    <a:pt x="797" y="517"/>
                    <a:pt x="797" y="517"/>
                    <a:pt x="797" y="517"/>
                  </a:cubicBezTo>
                  <a:cubicBezTo>
                    <a:pt x="797" y="36"/>
                    <a:pt x="797" y="36"/>
                    <a:pt x="797" y="36"/>
                  </a:cubicBezTo>
                  <a:cubicBezTo>
                    <a:pt x="36" y="36"/>
                    <a:pt x="36" y="36"/>
                    <a:pt x="36" y="36"/>
                  </a:cubicBezTo>
                  <a:lnTo>
                    <a:pt x="36" y="5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3"/>
            <p:cNvSpPr>
              <a:spLocks noChangeArrowheads="1"/>
            </p:cNvSpPr>
            <p:nvPr/>
          </p:nvSpPr>
          <p:spPr bwMode="auto">
            <a:xfrm>
              <a:off x="2228" y="4197"/>
              <a:ext cx="190" cy="65"/>
            </a:xfrm>
            <a:custGeom>
              <a:avLst/>
              <a:gdLst>
                <a:gd name="T0" fmla="*/ 815 w 844"/>
                <a:gd name="T1" fmla="*/ 290 h 291"/>
                <a:gd name="T2" fmla="*/ 815 w 844"/>
                <a:gd name="T3" fmla="*/ 290 h 291"/>
                <a:gd name="T4" fmla="*/ 36 w 844"/>
                <a:gd name="T5" fmla="*/ 290 h 291"/>
                <a:gd name="T6" fmla="*/ 9 w 844"/>
                <a:gd name="T7" fmla="*/ 290 h 291"/>
                <a:gd name="T8" fmla="*/ 0 w 844"/>
                <a:gd name="T9" fmla="*/ 281 h 291"/>
                <a:gd name="T10" fmla="*/ 272 w 844"/>
                <a:gd name="T11" fmla="*/ 0 h 291"/>
                <a:gd name="T12" fmla="*/ 417 w 844"/>
                <a:gd name="T13" fmla="*/ 145 h 291"/>
                <a:gd name="T14" fmla="*/ 562 w 844"/>
                <a:gd name="T15" fmla="*/ 0 h 291"/>
                <a:gd name="T16" fmla="*/ 843 w 844"/>
                <a:gd name="T17" fmla="*/ 281 h 291"/>
                <a:gd name="T18" fmla="*/ 824 w 844"/>
                <a:gd name="T19" fmla="*/ 290 h 291"/>
                <a:gd name="T20" fmla="*/ 815 w 844"/>
                <a:gd name="T21" fmla="*/ 290 h 291"/>
                <a:gd name="T22" fmla="*/ 272 w 844"/>
                <a:gd name="T23" fmla="*/ 54 h 291"/>
                <a:gd name="T24" fmla="*/ 272 w 844"/>
                <a:gd name="T25" fmla="*/ 54 h 291"/>
                <a:gd name="T26" fmla="*/ 63 w 844"/>
                <a:gd name="T27" fmla="*/ 272 h 291"/>
                <a:gd name="T28" fmla="*/ 779 w 844"/>
                <a:gd name="T29" fmla="*/ 272 h 291"/>
                <a:gd name="T30" fmla="*/ 562 w 844"/>
                <a:gd name="T31" fmla="*/ 54 h 291"/>
                <a:gd name="T32" fmla="*/ 444 w 844"/>
                <a:gd name="T33" fmla="*/ 172 h 291"/>
                <a:gd name="T34" fmla="*/ 408 w 844"/>
                <a:gd name="T35" fmla="*/ 172 h 291"/>
                <a:gd name="T36" fmla="*/ 272 w 844"/>
                <a:gd name="T37" fmla="*/ 5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4" h="291">
                  <a:moveTo>
                    <a:pt x="815" y="290"/>
                  </a:moveTo>
                  <a:lnTo>
                    <a:pt x="815" y="290"/>
                  </a:lnTo>
                  <a:cubicBezTo>
                    <a:pt x="36" y="290"/>
                    <a:pt x="36" y="290"/>
                    <a:pt x="36" y="290"/>
                  </a:cubicBezTo>
                  <a:cubicBezTo>
                    <a:pt x="27" y="290"/>
                    <a:pt x="27" y="290"/>
                    <a:pt x="9" y="290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272" y="0"/>
                    <a:pt x="272" y="0"/>
                    <a:pt x="272" y="0"/>
                  </a:cubicBezTo>
                  <a:cubicBezTo>
                    <a:pt x="417" y="145"/>
                    <a:pt x="417" y="145"/>
                    <a:pt x="417" y="145"/>
                  </a:cubicBezTo>
                  <a:cubicBezTo>
                    <a:pt x="562" y="0"/>
                    <a:pt x="562" y="0"/>
                    <a:pt x="562" y="0"/>
                  </a:cubicBezTo>
                  <a:cubicBezTo>
                    <a:pt x="843" y="281"/>
                    <a:pt x="843" y="281"/>
                    <a:pt x="843" y="281"/>
                  </a:cubicBezTo>
                  <a:cubicBezTo>
                    <a:pt x="824" y="290"/>
                    <a:pt x="824" y="290"/>
                    <a:pt x="824" y="290"/>
                  </a:cubicBezTo>
                  <a:lnTo>
                    <a:pt x="815" y="290"/>
                  </a:lnTo>
                  <a:close/>
                  <a:moveTo>
                    <a:pt x="272" y="54"/>
                  </a:moveTo>
                  <a:lnTo>
                    <a:pt x="272" y="54"/>
                  </a:lnTo>
                  <a:cubicBezTo>
                    <a:pt x="63" y="272"/>
                    <a:pt x="63" y="272"/>
                    <a:pt x="63" y="272"/>
                  </a:cubicBezTo>
                  <a:cubicBezTo>
                    <a:pt x="779" y="272"/>
                    <a:pt x="779" y="272"/>
                    <a:pt x="779" y="272"/>
                  </a:cubicBezTo>
                  <a:cubicBezTo>
                    <a:pt x="562" y="54"/>
                    <a:pt x="562" y="54"/>
                    <a:pt x="562" y="54"/>
                  </a:cubicBezTo>
                  <a:cubicBezTo>
                    <a:pt x="444" y="172"/>
                    <a:pt x="444" y="172"/>
                    <a:pt x="444" y="172"/>
                  </a:cubicBezTo>
                  <a:cubicBezTo>
                    <a:pt x="435" y="190"/>
                    <a:pt x="408" y="190"/>
                    <a:pt x="408" y="172"/>
                  </a:cubicBezTo>
                  <a:lnTo>
                    <a:pt x="272" y="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4"/>
            <p:cNvSpPr>
              <a:spLocks noChangeArrowheads="1"/>
            </p:cNvSpPr>
            <p:nvPr/>
          </p:nvSpPr>
          <p:spPr bwMode="auto">
            <a:xfrm>
              <a:off x="2228" y="4141"/>
              <a:ext cx="190" cy="98"/>
            </a:xfrm>
            <a:custGeom>
              <a:avLst/>
              <a:gdLst>
                <a:gd name="T0" fmla="*/ 417 w 844"/>
                <a:gd name="T1" fmla="*/ 435 h 436"/>
                <a:gd name="T2" fmla="*/ 417 w 844"/>
                <a:gd name="T3" fmla="*/ 435 h 436"/>
                <a:gd name="T4" fmla="*/ 408 w 844"/>
                <a:gd name="T5" fmla="*/ 417 h 436"/>
                <a:gd name="T6" fmla="*/ 0 w 844"/>
                <a:gd name="T7" fmla="*/ 27 h 436"/>
                <a:gd name="T8" fmla="*/ 9 w 844"/>
                <a:gd name="T9" fmla="*/ 9 h 436"/>
                <a:gd name="T10" fmla="*/ 36 w 844"/>
                <a:gd name="T11" fmla="*/ 0 h 436"/>
                <a:gd name="T12" fmla="*/ 815 w 844"/>
                <a:gd name="T13" fmla="*/ 0 h 436"/>
                <a:gd name="T14" fmla="*/ 824 w 844"/>
                <a:gd name="T15" fmla="*/ 9 h 436"/>
                <a:gd name="T16" fmla="*/ 843 w 844"/>
                <a:gd name="T17" fmla="*/ 27 h 436"/>
                <a:gd name="T18" fmla="*/ 444 w 844"/>
                <a:gd name="T19" fmla="*/ 417 h 436"/>
                <a:gd name="T20" fmla="*/ 417 w 844"/>
                <a:gd name="T21" fmla="*/ 435 h 436"/>
                <a:gd name="T22" fmla="*/ 63 w 844"/>
                <a:gd name="T23" fmla="*/ 36 h 436"/>
                <a:gd name="T24" fmla="*/ 63 w 844"/>
                <a:gd name="T25" fmla="*/ 36 h 436"/>
                <a:gd name="T26" fmla="*/ 417 w 844"/>
                <a:gd name="T27" fmla="*/ 390 h 436"/>
                <a:gd name="T28" fmla="*/ 779 w 844"/>
                <a:gd name="T29" fmla="*/ 36 h 436"/>
                <a:gd name="T30" fmla="*/ 63 w 844"/>
                <a:gd name="T31" fmla="*/ 36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436">
                  <a:moveTo>
                    <a:pt x="417" y="435"/>
                  </a:moveTo>
                  <a:lnTo>
                    <a:pt x="417" y="435"/>
                  </a:lnTo>
                  <a:lnTo>
                    <a:pt x="408" y="417"/>
                  </a:lnTo>
                  <a:cubicBezTo>
                    <a:pt x="0" y="27"/>
                    <a:pt x="0" y="27"/>
                    <a:pt x="0" y="2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27" y="0"/>
                    <a:pt x="27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15" y="0"/>
                    <a:pt x="824" y="0"/>
                    <a:pt x="824" y="9"/>
                  </a:cubicBezTo>
                  <a:cubicBezTo>
                    <a:pt x="843" y="27"/>
                    <a:pt x="843" y="27"/>
                    <a:pt x="843" y="27"/>
                  </a:cubicBezTo>
                  <a:cubicBezTo>
                    <a:pt x="444" y="417"/>
                    <a:pt x="444" y="417"/>
                    <a:pt x="444" y="417"/>
                  </a:cubicBezTo>
                  <a:cubicBezTo>
                    <a:pt x="435" y="417"/>
                    <a:pt x="435" y="435"/>
                    <a:pt x="417" y="435"/>
                  </a:cubicBezTo>
                  <a:close/>
                  <a:moveTo>
                    <a:pt x="63" y="36"/>
                  </a:moveTo>
                  <a:lnTo>
                    <a:pt x="63" y="36"/>
                  </a:lnTo>
                  <a:cubicBezTo>
                    <a:pt x="417" y="390"/>
                    <a:pt x="417" y="390"/>
                    <a:pt x="417" y="390"/>
                  </a:cubicBezTo>
                  <a:cubicBezTo>
                    <a:pt x="779" y="36"/>
                    <a:pt x="779" y="36"/>
                    <a:pt x="779" y="36"/>
                  </a:cubicBezTo>
                  <a:lnTo>
                    <a:pt x="63" y="3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7305" y="11640175"/>
            <a:ext cx="4045941" cy="112432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043005" y="11317748"/>
            <a:ext cx="4988295" cy="492453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Follow us on social media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10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Contact </a:t>
            </a:r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Us</a:t>
            </a:r>
          </a:p>
        </p:txBody>
      </p:sp>
    </p:spTree>
    <p:extLst>
      <p:ext uri="{BB962C8B-B14F-4D97-AF65-F5344CB8AC3E}">
        <p14:creationId xmlns:p14="http://schemas.microsoft.com/office/powerpoint/2010/main" val="241120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5751004"/>
            <a:ext cx="7432431" cy="15451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4183" y="7486502"/>
            <a:ext cx="21586688" cy="144656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www.salihin.com.my | www.salihinpremier.com</a:t>
            </a:r>
          </a:p>
          <a:p>
            <a:pPr algn="ctr"/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Careline</a:t>
            </a: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1 300 88 5678 </a:t>
            </a:r>
          </a:p>
        </p:txBody>
      </p:sp>
    </p:spTree>
    <p:extLst>
      <p:ext uri="{BB962C8B-B14F-4D97-AF65-F5344CB8AC3E}">
        <p14:creationId xmlns:p14="http://schemas.microsoft.com/office/powerpoint/2010/main" val="2756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9056883" y="2809124"/>
            <a:ext cx="4311545" cy="2446834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THE PROPOSAL</a:t>
            </a:r>
            <a:endParaRPr lang="en-US" sz="4300" dirty="0">
              <a:solidFill>
                <a:schemeClr val="bg1"/>
              </a:solidFill>
              <a:latin typeface="Open Sans Light"/>
              <a:ea typeface="Open Sans Light"/>
              <a:cs typeface="Open Sans Light"/>
            </a:endParaRPr>
          </a:p>
          <a:p>
            <a:pPr algn="ctr"/>
            <a:r>
              <a:rPr lang="en-US" sz="37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—</a:t>
            </a:r>
          </a:p>
          <a:p>
            <a:pPr algn="ctr"/>
            <a:r>
              <a:rPr lang="en-US" sz="2400" dirty="0" smtClean="0">
                <a:solidFill>
                  <a:schemeClr val="bg1"/>
                </a:solidFill>
                <a:latin typeface="Open Sans Light"/>
                <a:cs typeface="Open Sans Light"/>
              </a:rPr>
              <a:t>ACCOUNTING</a:t>
            </a:r>
            <a:endParaRPr lang="en-US" sz="2400" dirty="0">
              <a:solidFill>
                <a:schemeClr val="bg1"/>
              </a:solidFill>
              <a:latin typeface="Open Sans Light"/>
              <a:cs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1779372" y="5660330"/>
            <a:ext cx="16754017" cy="5480911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b="1" dirty="0" smtClean="0">
                <a:solidFill>
                  <a:schemeClr val="tx1"/>
                </a:solidFill>
              </a:rPr>
              <a:t>Accounting</a:t>
            </a:r>
            <a:endParaRPr lang="en-US" sz="3600" dirty="0" smtClean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endParaRPr lang="en-US" sz="3600" dirty="0" smtClean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CUSTOMER </a:t>
            </a: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STATEMENT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SUPPLIER STATEMENT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INVOICING. RECEIPT, PAYMENT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PROFIT &amp; LOSS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BALANCE SHEET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VARIOUS REPORT</a:t>
            </a:r>
          </a:p>
          <a:p>
            <a:pPr marL="1419225" indent="-95250" algn="l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en-US" sz="3600" dirty="0" smtClean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ACCOUNTING ISSUE</a:t>
            </a:r>
          </a:p>
          <a:p>
            <a:pPr marL="1323975" algn="l">
              <a:buClr>
                <a:srgbClr val="C00000"/>
              </a:buClr>
            </a:pPr>
            <a:endParaRPr lang="en-US" sz="3600" b="1" dirty="0" smtClean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  <a:p>
            <a:pPr marL="1323975" algn="l">
              <a:buClr>
                <a:srgbClr val="C00000"/>
              </a:buClr>
            </a:pPr>
            <a:endParaRPr lang="en-US" sz="3600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04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4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058462" y="646466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1.0 CUSTOMER STATEMENT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78405" y="6026762"/>
            <a:ext cx="6036845" cy="249159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678405" y="6195975"/>
            <a:ext cx="5829300" cy="28517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>
                <a:latin typeface="Open Sans Light"/>
              </a:rPr>
              <a:t>CUSTOMER</a:t>
            </a:r>
          </a:p>
          <a:p>
            <a:pPr algn="ctr"/>
            <a:r>
              <a:rPr lang="en-MY" dirty="0" smtClean="0">
                <a:latin typeface="Open Sans Light"/>
              </a:rPr>
              <a:t> STATEMENT</a:t>
            </a:r>
            <a:endParaRPr lang="en-GB" dirty="0">
              <a:latin typeface="Open Sans Light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8903368" y="2019300"/>
            <a:ext cx="13209978" cy="9843725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MY" dirty="0" smtClean="0">
              <a:latin typeface="Open Sans Light"/>
            </a:endParaRP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b="1" dirty="0" smtClean="0">
                <a:latin typeface="Open Sans Light"/>
              </a:rPr>
              <a:t>Summary </a:t>
            </a:r>
            <a:r>
              <a:rPr lang="en-MY" dirty="0" smtClean="0">
                <a:latin typeface="Open Sans Light"/>
              </a:rPr>
              <a:t>of all the invoices to, and payment from the customer</a:t>
            </a: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dirty="0" smtClean="0">
                <a:latin typeface="Open Sans Light"/>
              </a:rPr>
              <a:t>Internal use: to keep updated with outstanding balance from the customer</a:t>
            </a: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dirty="0" smtClean="0">
                <a:latin typeface="Open Sans Light"/>
              </a:rPr>
              <a:t>External use: can be send to the customer if they want to see all the invoices and payments</a:t>
            </a: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MY" dirty="0" smtClean="0">
              <a:latin typeface="Open Sans Light"/>
            </a:endParaRP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GB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50945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 anchor="ctr"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2.0 SUPPLIER STATEMENT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485900" y="1301340"/>
            <a:ext cx="7848600" cy="1143000"/>
          </a:xfrm>
          <a:prstGeom prst="rect">
            <a:avLst/>
          </a:prstGeom>
        </p:spPr>
        <p:txBody>
          <a:bodyPr anchor="ctr"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8405" y="6026762"/>
            <a:ext cx="6036845" cy="2491596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Open Sans Ligh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8405" y="6195975"/>
            <a:ext cx="5829300" cy="285177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MY" dirty="0" smtClean="0">
                <a:latin typeface="Open Sans Light"/>
              </a:rPr>
              <a:t>SUPPLIER</a:t>
            </a:r>
          </a:p>
          <a:p>
            <a:pPr algn="ctr"/>
            <a:r>
              <a:rPr lang="en-MY" dirty="0" smtClean="0">
                <a:latin typeface="Open Sans Light"/>
              </a:rPr>
              <a:t> STATEMENT</a:t>
            </a:r>
            <a:endParaRPr lang="en-GB" dirty="0">
              <a:latin typeface="Open Sans Ligh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903368" y="2019300"/>
            <a:ext cx="13209978" cy="9843725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MY" dirty="0" smtClean="0">
              <a:latin typeface="Open Sans Light"/>
            </a:endParaRP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dirty="0" smtClean="0">
                <a:latin typeface="Open Sans Light"/>
              </a:rPr>
              <a:t>Summary of all invoices from and payment to the supplier</a:t>
            </a: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dirty="0" smtClean="0">
                <a:latin typeface="Open Sans Light"/>
              </a:rPr>
              <a:t>  To show the position of your account with them</a:t>
            </a: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MY" dirty="0" smtClean="0">
                <a:latin typeface="Open Sans Light"/>
              </a:rPr>
              <a:t>To keep track of your account balance</a:t>
            </a:r>
          </a:p>
          <a:p>
            <a:pPr marL="571500" indent="-571500">
              <a:lnSpc>
                <a:spcPct val="200000"/>
              </a:lnSpc>
              <a:buFont typeface="Wingdings" panose="05000000000000000000" pitchFamily="2" charset="2"/>
              <a:buChar char="ü"/>
            </a:pPr>
            <a:endParaRPr lang="en-GB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20635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47174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3.0 INVOICING, RECEIPT, PAYMENT</a:t>
            </a:r>
            <a:endParaRPr lang="en-US" sz="4400" dirty="0">
              <a:solidFill>
                <a:schemeClr val="tx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485857659"/>
              </p:ext>
            </p:extLst>
          </p:nvPr>
        </p:nvGraphicFramePr>
        <p:xfrm>
          <a:off x="2255851" y="1556854"/>
          <a:ext cx="19246207" cy="113477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3594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 txBox="1">
            <a:spLocks/>
          </p:cNvSpPr>
          <p:nvPr/>
        </p:nvSpPr>
        <p:spPr>
          <a:xfrm>
            <a:off x="1058462" y="646466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4.0 PROFIT &amp; LOSS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7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859910784"/>
              </p:ext>
            </p:extLst>
          </p:nvPr>
        </p:nvGraphicFramePr>
        <p:xfrm>
          <a:off x="2091350" y="1583964"/>
          <a:ext cx="20021996" cy="12189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7419157" y="8402824"/>
            <a:ext cx="13612043" cy="990598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091350" y="11899917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3600" b="1" dirty="0" smtClean="0">
                <a:solidFill>
                  <a:schemeClr val="tx1"/>
                </a:solidFill>
              </a:rPr>
              <a:t>Not</a:t>
            </a:r>
            <a:r>
              <a:rPr lang="en-US" sz="3600" dirty="0" smtClean="0">
                <a:solidFill>
                  <a:schemeClr val="tx1"/>
                </a:solidFill>
              </a:rPr>
              <a:t> directly attributable in production or services</a:t>
            </a:r>
          </a:p>
          <a:p>
            <a:pPr marL="571500" lvl="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1"/>
                </a:solidFill>
              </a:rPr>
              <a:t>May be in actual cash payment or accrual (e.g. Salary,  Office rental, utilities) 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33158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5.0 BALANCE SHEET</a:t>
            </a:r>
            <a:r>
              <a:rPr lang="en-US" sz="4400" dirty="0" smtClean="0">
                <a:solidFill>
                  <a:schemeClr val="tx1"/>
                </a:solidFill>
              </a:rPr>
              <a:t> </a:t>
            </a: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780674" y="1417639"/>
            <a:ext cx="19769510" cy="11486996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MY" dirty="0" smtClean="0">
                <a:latin typeface="Open Sans Light"/>
              </a:rPr>
              <a:t> </a:t>
            </a:r>
            <a:r>
              <a:rPr lang="en-MY" sz="4000" dirty="0" smtClean="0">
                <a:latin typeface="Open Sans Light"/>
              </a:rPr>
              <a:t>Asset = Liability + Equity 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MY" sz="4000" dirty="0" smtClean="0">
                <a:latin typeface="Open Sans Light"/>
              </a:rPr>
              <a:t> </a:t>
            </a:r>
            <a:r>
              <a:rPr lang="en-MY" sz="4000" b="1" dirty="0" smtClean="0">
                <a:latin typeface="Open Sans Light"/>
              </a:rPr>
              <a:t>Asset;</a:t>
            </a:r>
          </a:p>
          <a:p>
            <a:pPr marL="1658944" lvl="1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sz="4000" dirty="0" smtClean="0">
                <a:latin typeface="Open Sans Light"/>
              </a:rPr>
              <a:t>Non-Current Asset, long term asset/investment (e.g. Motor Vehicles, Furniture)</a:t>
            </a:r>
          </a:p>
          <a:p>
            <a:pPr marL="1658944" lvl="1" indent="-5715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sz="4000" dirty="0" smtClean="0">
                <a:latin typeface="Open Sans Light"/>
              </a:rPr>
              <a:t>Current Asset, short term asset and liquidize within 1 year (e.g. cash, bank, stock, debtor)</a:t>
            </a:r>
          </a:p>
          <a:p>
            <a:pPr marL="722313" lvl="1" indent="-72231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MY" sz="4000" b="1" dirty="0" smtClean="0">
                <a:latin typeface="Open Sans Light"/>
              </a:rPr>
              <a:t> Liability;</a:t>
            </a:r>
          </a:p>
          <a:p>
            <a:pPr marL="1809756" lvl="2" indent="-7223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sz="4000" dirty="0" smtClean="0">
                <a:latin typeface="Open Sans Light"/>
              </a:rPr>
              <a:t>Long Term Liability, loan for more than one year</a:t>
            </a:r>
          </a:p>
          <a:p>
            <a:pPr marL="1809756" lvl="2" indent="-7223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sz="4000" dirty="0" smtClean="0">
                <a:latin typeface="Open Sans Light"/>
              </a:rPr>
              <a:t>Current Liability, shot term liability (e.g. Supplier, Accrual, Prepayment)</a:t>
            </a:r>
          </a:p>
          <a:p>
            <a:pPr marL="817563" lvl="2" indent="-817563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MY" sz="4000" dirty="0" smtClean="0">
                <a:latin typeface="Open Sans Light"/>
              </a:rPr>
              <a:t>Equity;</a:t>
            </a:r>
          </a:p>
          <a:p>
            <a:pPr marL="1905014" lvl="3" indent="-81756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MY" sz="4000" dirty="0" smtClean="0">
                <a:latin typeface="Open Sans Light"/>
              </a:rPr>
              <a:t>Capital, Owner advancement / drawing,  Retained Profit/ Earning</a:t>
            </a:r>
          </a:p>
          <a:p>
            <a:pPr marL="1809756" lvl="2" indent="-72231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13663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6.0 VARIOUS REPORT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380173316"/>
              </p:ext>
            </p:extLst>
          </p:nvPr>
        </p:nvGraphicFramePr>
        <p:xfrm>
          <a:off x="2279914" y="1412477"/>
          <a:ext cx="19270270" cy="10838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303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2904634"/>
            <a:ext cx="824808" cy="676705"/>
          </a:xfrm>
        </p:spPr>
        <p:txBody>
          <a:bodyPr/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95300" y="274638"/>
            <a:ext cx="21054884" cy="114300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pPr algn="l"/>
            <a:r>
              <a:rPr lang="en-US" sz="4400" b="1" dirty="0" smtClean="0">
                <a:solidFill>
                  <a:schemeClr val="tx1"/>
                </a:solidFill>
              </a:rPr>
              <a:t>7.0 ACCOUNTING ISSUE</a:t>
            </a:r>
            <a:endParaRPr lang="en-US" sz="4000" dirty="0">
              <a:solidFill>
                <a:schemeClr val="tx1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16609780"/>
              </p:ext>
            </p:extLst>
          </p:nvPr>
        </p:nvGraphicFramePr>
        <p:xfrm>
          <a:off x="1561961" y="1460603"/>
          <a:ext cx="19988223" cy="108387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260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7961</TotalTime>
  <Words>713</Words>
  <Application>Microsoft Office PowerPoint</Application>
  <PresentationFormat>Custom</PresentationFormat>
  <Paragraphs>136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Open Sans</vt:lpstr>
      <vt:lpstr>Open Sans Light</vt:lpstr>
      <vt:lpstr>Wingdings</vt:lpstr>
      <vt:lpstr>Master</vt:lpstr>
      <vt:lpstr>ACCOUNTING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 Design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salihin8</cp:lastModifiedBy>
  <cp:revision>1211</cp:revision>
  <dcterms:created xsi:type="dcterms:W3CDTF">2014-12-02T17:36:54Z</dcterms:created>
  <dcterms:modified xsi:type="dcterms:W3CDTF">2017-12-19T07:53:44Z</dcterms:modified>
</cp:coreProperties>
</file>