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5"/>
  </p:handoutMasterIdLst>
  <p:sldIdLst>
    <p:sldId id="269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2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BAF37E-E44D-4311-B60E-65102CFC1203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8E52DC2A-0F0A-47D9-B7CC-07441263799B}">
      <dgm:prSet phldrT="[Text]"/>
      <dgm:spPr/>
      <dgm:t>
        <a:bodyPr/>
        <a:lstStyle/>
        <a:p>
          <a:r>
            <a:rPr lang="en-US" dirty="0" smtClean="0"/>
            <a:t>Accounting Software (SPS)</a:t>
          </a:r>
          <a:endParaRPr lang="en-MY" dirty="0"/>
        </a:p>
      </dgm:t>
    </dgm:pt>
    <dgm:pt modelId="{21D012A1-C1CF-48DE-8800-2CDDCFA097C4}" type="parTrans" cxnId="{68F343E0-9B79-49DE-B71D-70F635B1357F}">
      <dgm:prSet/>
      <dgm:spPr/>
      <dgm:t>
        <a:bodyPr/>
        <a:lstStyle/>
        <a:p>
          <a:endParaRPr lang="en-MY"/>
        </a:p>
      </dgm:t>
    </dgm:pt>
    <dgm:pt modelId="{541C84D9-39B0-4908-8966-73F31F6533F9}" type="sibTrans" cxnId="{68F343E0-9B79-49DE-B71D-70F635B1357F}">
      <dgm:prSet/>
      <dgm:spPr/>
      <dgm:t>
        <a:bodyPr/>
        <a:lstStyle/>
        <a:p>
          <a:endParaRPr lang="en-MY"/>
        </a:p>
      </dgm:t>
    </dgm:pt>
    <dgm:pt modelId="{354EC6C5-45C1-4110-9D3B-6FF12BDD6168}">
      <dgm:prSet phldrT="[Text]"/>
      <dgm:spPr/>
      <dgm:t>
        <a:bodyPr/>
        <a:lstStyle/>
        <a:p>
          <a:r>
            <a:rPr lang="en-US" dirty="0" smtClean="0"/>
            <a:t>Normal Business</a:t>
          </a:r>
        </a:p>
        <a:p>
          <a:r>
            <a:rPr lang="en-US" dirty="0" smtClean="0"/>
            <a:t>1. Sec.</a:t>
          </a:r>
        </a:p>
        <a:p>
          <a:r>
            <a:rPr lang="en-US" dirty="0" smtClean="0"/>
            <a:t>2. Audit</a:t>
          </a:r>
        </a:p>
        <a:p>
          <a:r>
            <a:rPr lang="en-US" dirty="0" smtClean="0"/>
            <a:t>3. Taxation/GST</a:t>
          </a:r>
          <a:endParaRPr lang="en-MY" dirty="0"/>
        </a:p>
      </dgm:t>
    </dgm:pt>
    <dgm:pt modelId="{81F63539-FB2C-4563-80F4-B497475760CB}" type="parTrans" cxnId="{9FD02A10-ECFC-45C7-A86A-B7995217853A}">
      <dgm:prSet/>
      <dgm:spPr/>
      <dgm:t>
        <a:bodyPr/>
        <a:lstStyle/>
        <a:p>
          <a:endParaRPr lang="en-MY"/>
        </a:p>
      </dgm:t>
    </dgm:pt>
    <dgm:pt modelId="{CF07F3FF-2276-48F1-A6AC-83148AD05E4F}" type="sibTrans" cxnId="{9FD02A10-ECFC-45C7-A86A-B7995217853A}">
      <dgm:prSet/>
      <dgm:spPr/>
      <dgm:t>
        <a:bodyPr/>
        <a:lstStyle/>
        <a:p>
          <a:endParaRPr lang="en-MY"/>
        </a:p>
      </dgm:t>
    </dgm:pt>
    <dgm:pt modelId="{539FEE07-FC43-4A7C-804D-8A8BB29397DD}">
      <dgm:prSet phldrT="[Text]"/>
      <dgm:spPr/>
      <dgm:t>
        <a:bodyPr/>
        <a:lstStyle/>
        <a:p>
          <a:r>
            <a:rPr lang="en-US" dirty="0" smtClean="0"/>
            <a:t>Comm. 3</a:t>
          </a:r>
          <a:r>
            <a:rPr lang="en-US" baseline="30000" dirty="0" smtClean="0"/>
            <a:t>rd</a:t>
          </a:r>
          <a:r>
            <a:rPr lang="en-US" dirty="0" smtClean="0"/>
            <a:t> party</a:t>
          </a:r>
        </a:p>
        <a:p>
          <a:r>
            <a:rPr lang="en-US" dirty="0" smtClean="0"/>
            <a:t>1. </a:t>
          </a:r>
          <a:r>
            <a:rPr lang="en-US" dirty="0" err="1" smtClean="0"/>
            <a:t>Billplz</a:t>
          </a:r>
          <a:endParaRPr lang="en-US" dirty="0" smtClean="0"/>
        </a:p>
        <a:p>
          <a:r>
            <a:rPr lang="en-US" dirty="0" smtClean="0"/>
            <a:t>2.ZeptoExpress</a:t>
          </a:r>
        </a:p>
        <a:p>
          <a:r>
            <a:rPr lang="en-US" dirty="0" smtClean="0"/>
            <a:t>3. Insurance</a:t>
          </a:r>
          <a:endParaRPr lang="en-MY" dirty="0"/>
        </a:p>
      </dgm:t>
    </dgm:pt>
    <dgm:pt modelId="{F6B7BA89-38EE-4625-A009-F0F3EB83D8C6}" type="parTrans" cxnId="{FB3F3719-4F4D-429D-B224-CEF2ACC6E6EE}">
      <dgm:prSet/>
      <dgm:spPr/>
      <dgm:t>
        <a:bodyPr/>
        <a:lstStyle/>
        <a:p>
          <a:endParaRPr lang="en-MY"/>
        </a:p>
      </dgm:t>
    </dgm:pt>
    <dgm:pt modelId="{B9340BD3-F590-4E5F-8C40-ACB1A1EEA61C}" type="sibTrans" cxnId="{FB3F3719-4F4D-429D-B224-CEF2ACC6E6EE}">
      <dgm:prSet/>
      <dgm:spPr/>
      <dgm:t>
        <a:bodyPr/>
        <a:lstStyle/>
        <a:p>
          <a:endParaRPr lang="en-MY"/>
        </a:p>
      </dgm:t>
    </dgm:pt>
    <dgm:pt modelId="{28A4E344-17C5-46DD-9060-71A3549E8076}">
      <dgm:prSet phldrT="[Text]"/>
      <dgm:spPr/>
      <dgm:t>
        <a:bodyPr/>
        <a:lstStyle/>
        <a:p>
          <a:r>
            <a:rPr lang="en-US" dirty="0" smtClean="0"/>
            <a:t>IT Services</a:t>
          </a:r>
        </a:p>
        <a:p>
          <a:r>
            <a:rPr lang="en-US" dirty="0" smtClean="0"/>
            <a:t>1. Web Services</a:t>
          </a:r>
        </a:p>
        <a:p>
          <a:r>
            <a:rPr lang="en-US" dirty="0" smtClean="0"/>
            <a:t>2. Media Social </a:t>
          </a:r>
          <a:endParaRPr lang="en-MY" dirty="0"/>
        </a:p>
      </dgm:t>
    </dgm:pt>
    <dgm:pt modelId="{30A10665-90B9-4052-A34A-B89DD494C963}" type="parTrans" cxnId="{715D3CB8-6BDD-48A6-9FA7-71097452E11F}">
      <dgm:prSet/>
      <dgm:spPr/>
      <dgm:t>
        <a:bodyPr/>
        <a:lstStyle/>
        <a:p>
          <a:endParaRPr lang="en-MY"/>
        </a:p>
      </dgm:t>
    </dgm:pt>
    <dgm:pt modelId="{5667F85C-7B83-442F-B226-1CE11E6670A9}" type="sibTrans" cxnId="{715D3CB8-6BDD-48A6-9FA7-71097452E11F}">
      <dgm:prSet/>
      <dgm:spPr/>
      <dgm:t>
        <a:bodyPr/>
        <a:lstStyle/>
        <a:p>
          <a:endParaRPr lang="en-MY"/>
        </a:p>
      </dgm:t>
    </dgm:pt>
    <dgm:pt modelId="{7578DF2F-0AE0-49C5-AFA1-8B55C680C9D1}">
      <dgm:prSet phldrT="[Text]" custT="1"/>
      <dgm:spPr/>
      <dgm:t>
        <a:bodyPr/>
        <a:lstStyle/>
        <a:p>
          <a:r>
            <a:rPr lang="en-US" sz="800" dirty="0" smtClean="0"/>
            <a:t>1.0 Company Registration</a:t>
          </a:r>
        </a:p>
        <a:p>
          <a:r>
            <a:rPr lang="en-US" sz="800" dirty="0" smtClean="0"/>
            <a:t>2.0 Human Resource</a:t>
          </a:r>
        </a:p>
        <a:p>
          <a:r>
            <a:rPr lang="en-US" sz="800" dirty="0" smtClean="0"/>
            <a:t>3.0 Book Keeping / Filing</a:t>
          </a:r>
        </a:p>
        <a:p>
          <a:r>
            <a:rPr lang="en-US" sz="800" dirty="0" smtClean="0"/>
            <a:t>4.0 Accounting </a:t>
          </a:r>
        </a:p>
        <a:p>
          <a:r>
            <a:rPr lang="en-US" sz="800" dirty="0" smtClean="0"/>
            <a:t>5.0 Goods &amp; Services Tax</a:t>
          </a:r>
        </a:p>
        <a:p>
          <a:r>
            <a:rPr lang="en-US" sz="800" dirty="0" smtClean="0"/>
            <a:t>6.0 Marketing (Market Place)</a:t>
          </a:r>
        </a:p>
        <a:p>
          <a:r>
            <a:rPr lang="en-US" sz="800" dirty="0" smtClean="0"/>
            <a:t>7.0 Add on-Payment Gateway/ Delivery</a:t>
          </a:r>
        </a:p>
        <a:p>
          <a:r>
            <a:rPr lang="en-US" sz="800" dirty="0" smtClean="0"/>
            <a:t>8.0 Obligation</a:t>
          </a:r>
        </a:p>
        <a:p>
          <a:r>
            <a:rPr lang="en-US" sz="800" dirty="0" smtClean="0"/>
            <a:t>9.0 Monitoring</a:t>
          </a:r>
          <a:endParaRPr lang="en-MY" sz="800" dirty="0"/>
        </a:p>
      </dgm:t>
    </dgm:pt>
    <dgm:pt modelId="{6CD2D057-F298-4804-ACFF-A81E7CCD3CE2}" type="sibTrans" cxnId="{C053CF1C-9A92-405B-9FE8-A5D66C3C892A}">
      <dgm:prSet/>
      <dgm:spPr/>
      <dgm:t>
        <a:bodyPr/>
        <a:lstStyle/>
        <a:p>
          <a:endParaRPr lang="en-MY"/>
        </a:p>
      </dgm:t>
    </dgm:pt>
    <dgm:pt modelId="{7BB39227-2023-4048-A8EF-89CE2D3C8B2C}" type="parTrans" cxnId="{C053CF1C-9A92-405B-9FE8-A5D66C3C892A}">
      <dgm:prSet/>
      <dgm:spPr/>
      <dgm:t>
        <a:bodyPr/>
        <a:lstStyle/>
        <a:p>
          <a:endParaRPr lang="en-MY"/>
        </a:p>
      </dgm:t>
    </dgm:pt>
    <dgm:pt modelId="{A35ED2E2-5107-4FFB-9859-CF2FAF139214}" type="pres">
      <dgm:prSet presAssocID="{77BAF37E-E44D-4311-B60E-65102CFC120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83D5C1A5-15F1-470B-A7FD-2A0CFF84C76A}" type="pres">
      <dgm:prSet presAssocID="{7578DF2F-0AE0-49C5-AFA1-8B55C680C9D1}" presName="centerShape" presStyleLbl="node0" presStyleIdx="0" presStyleCnt="1"/>
      <dgm:spPr/>
      <dgm:t>
        <a:bodyPr/>
        <a:lstStyle/>
        <a:p>
          <a:endParaRPr lang="en-MY"/>
        </a:p>
      </dgm:t>
    </dgm:pt>
    <dgm:pt modelId="{4E02399A-CDF1-4AFC-9BD9-81B218E083DC}" type="pres">
      <dgm:prSet presAssocID="{8E52DC2A-0F0A-47D9-B7CC-07441263799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B9005C6-C8DE-49CD-903F-46D3AA76B350}" type="pres">
      <dgm:prSet presAssocID="{8E52DC2A-0F0A-47D9-B7CC-07441263799B}" presName="dummy" presStyleCnt="0"/>
      <dgm:spPr/>
    </dgm:pt>
    <dgm:pt modelId="{14DEEF4B-C21C-4724-B10B-1E7DB966B7E8}" type="pres">
      <dgm:prSet presAssocID="{541C84D9-39B0-4908-8966-73F31F6533F9}" presName="sibTrans" presStyleLbl="sibTrans2D1" presStyleIdx="0" presStyleCnt="4"/>
      <dgm:spPr/>
      <dgm:t>
        <a:bodyPr/>
        <a:lstStyle/>
        <a:p>
          <a:endParaRPr lang="en-MY"/>
        </a:p>
      </dgm:t>
    </dgm:pt>
    <dgm:pt modelId="{15CFB638-05C5-4103-9309-72030EC6B671}" type="pres">
      <dgm:prSet presAssocID="{354EC6C5-45C1-4110-9D3B-6FF12BDD616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8B19F05-5E9F-40C6-86F3-043FC0069B99}" type="pres">
      <dgm:prSet presAssocID="{354EC6C5-45C1-4110-9D3B-6FF12BDD6168}" presName="dummy" presStyleCnt="0"/>
      <dgm:spPr/>
    </dgm:pt>
    <dgm:pt modelId="{1E2ADA86-7DD6-474A-853A-658DB29D966F}" type="pres">
      <dgm:prSet presAssocID="{CF07F3FF-2276-48F1-A6AC-83148AD05E4F}" presName="sibTrans" presStyleLbl="sibTrans2D1" presStyleIdx="1" presStyleCnt="4"/>
      <dgm:spPr/>
      <dgm:t>
        <a:bodyPr/>
        <a:lstStyle/>
        <a:p>
          <a:endParaRPr lang="en-MY"/>
        </a:p>
      </dgm:t>
    </dgm:pt>
    <dgm:pt modelId="{971DF8C5-D4FB-43FB-801B-7AE8852E21AC}" type="pres">
      <dgm:prSet presAssocID="{539FEE07-FC43-4A7C-804D-8A8BB29397D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26FA51B-40FA-49DE-80B9-8E68BD459C62}" type="pres">
      <dgm:prSet presAssocID="{539FEE07-FC43-4A7C-804D-8A8BB29397DD}" presName="dummy" presStyleCnt="0"/>
      <dgm:spPr/>
    </dgm:pt>
    <dgm:pt modelId="{1DBF87E8-21C7-4041-958E-A53168856731}" type="pres">
      <dgm:prSet presAssocID="{B9340BD3-F590-4E5F-8C40-ACB1A1EEA61C}" presName="sibTrans" presStyleLbl="sibTrans2D1" presStyleIdx="2" presStyleCnt="4"/>
      <dgm:spPr/>
      <dgm:t>
        <a:bodyPr/>
        <a:lstStyle/>
        <a:p>
          <a:endParaRPr lang="en-MY"/>
        </a:p>
      </dgm:t>
    </dgm:pt>
    <dgm:pt modelId="{BE38859F-D61F-43EF-9BF9-7D4CBDA5614B}" type="pres">
      <dgm:prSet presAssocID="{28A4E344-17C5-46DD-9060-71A3549E807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B9EDB52-BBD1-4E14-B8FE-A29426BB5BDB}" type="pres">
      <dgm:prSet presAssocID="{28A4E344-17C5-46DD-9060-71A3549E8076}" presName="dummy" presStyleCnt="0"/>
      <dgm:spPr/>
    </dgm:pt>
    <dgm:pt modelId="{F45171FE-69C3-4D6C-81DF-90F19F326E89}" type="pres">
      <dgm:prSet presAssocID="{5667F85C-7B83-442F-B226-1CE11E6670A9}" presName="sibTrans" presStyleLbl="sibTrans2D1" presStyleIdx="3" presStyleCnt="4"/>
      <dgm:spPr/>
      <dgm:t>
        <a:bodyPr/>
        <a:lstStyle/>
        <a:p>
          <a:endParaRPr lang="en-MY"/>
        </a:p>
      </dgm:t>
    </dgm:pt>
  </dgm:ptLst>
  <dgm:cxnLst>
    <dgm:cxn modelId="{707A18DD-EEA4-441B-8026-FDB507866495}" type="presOf" srcId="{541C84D9-39B0-4908-8966-73F31F6533F9}" destId="{14DEEF4B-C21C-4724-B10B-1E7DB966B7E8}" srcOrd="0" destOrd="0" presId="urn:microsoft.com/office/officeart/2005/8/layout/radial6"/>
    <dgm:cxn modelId="{9FD02A10-ECFC-45C7-A86A-B7995217853A}" srcId="{7578DF2F-0AE0-49C5-AFA1-8B55C680C9D1}" destId="{354EC6C5-45C1-4110-9D3B-6FF12BDD6168}" srcOrd="1" destOrd="0" parTransId="{81F63539-FB2C-4563-80F4-B497475760CB}" sibTransId="{CF07F3FF-2276-48F1-A6AC-83148AD05E4F}"/>
    <dgm:cxn modelId="{1BB0B829-ED87-4772-ADB3-AE3D0260EC17}" type="presOf" srcId="{8E52DC2A-0F0A-47D9-B7CC-07441263799B}" destId="{4E02399A-CDF1-4AFC-9BD9-81B218E083DC}" srcOrd="0" destOrd="0" presId="urn:microsoft.com/office/officeart/2005/8/layout/radial6"/>
    <dgm:cxn modelId="{715D3CB8-6BDD-48A6-9FA7-71097452E11F}" srcId="{7578DF2F-0AE0-49C5-AFA1-8B55C680C9D1}" destId="{28A4E344-17C5-46DD-9060-71A3549E8076}" srcOrd="3" destOrd="0" parTransId="{30A10665-90B9-4052-A34A-B89DD494C963}" sibTransId="{5667F85C-7B83-442F-B226-1CE11E6670A9}"/>
    <dgm:cxn modelId="{F85C6FC3-2F20-4B0B-943F-FD9AA5F598F1}" type="presOf" srcId="{28A4E344-17C5-46DD-9060-71A3549E8076}" destId="{BE38859F-D61F-43EF-9BF9-7D4CBDA5614B}" srcOrd="0" destOrd="0" presId="urn:microsoft.com/office/officeart/2005/8/layout/radial6"/>
    <dgm:cxn modelId="{C053CF1C-9A92-405B-9FE8-A5D66C3C892A}" srcId="{77BAF37E-E44D-4311-B60E-65102CFC1203}" destId="{7578DF2F-0AE0-49C5-AFA1-8B55C680C9D1}" srcOrd="0" destOrd="0" parTransId="{7BB39227-2023-4048-A8EF-89CE2D3C8B2C}" sibTransId="{6CD2D057-F298-4804-ACFF-A81E7CCD3CE2}"/>
    <dgm:cxn modelId="{A889E310-1E4F-4EA6-98D7-904EBBF719D6}" type="presOf" srcId="{354EC6C5-45C1-4110-9D3B-6FF12BDD6168}" destId="{15CFB638-05C5-4103-9309-72030EC6B671}" srcOrd="0" destOrd="0" presId="urn:microsoft.com/office/officeart/2005/8/layout/radial6"/>
    <dgm:cxn modelId="{A00C532D-4ABC-4256-B2F4-A3381FF7192D}" type="presOf" srcId="{539FEE07-FC43-4A7C-804D-8A8BB29397DD}" destId="{971DF8C5-D4FB-43FB-801B-7AE8852E21AC}" srcOrd="0" destOrd="0" presId="urn:microsoft.com/office/officeart/2005/8/layout/radial6"/>
    <dgm:cxn modelId="{F2A299EA-CF1D-4A00-A869-0CEBA4F11A65}" type="presOf" srcId="{B9340BD3-F590-4E5F-8C40-ACB1A1EEA61C}" destId="{1DBF87E8-21C7-4041-958E-A53168856731}" srcOrd="0" destOrd="0" presId="urn:microsoft.com/office/officeart/2005/8/layout/radial6"/>
    <dgm:cxn modelId="{63A21E22-BD60-41F8-86FD-3D89C0377B20}" type="presOf" srcId="{7578DF2F-0AE0-49C5-AFA1-8B55C680C9D1}" destId="{83D5C1A5-15F1-470B-A7FD-2A0CFF84C76A}" srcOrd="0" destOrd="0" presId="urn:microsoft.com/office/officeart/2005/8/layout/radial6"/>
    <dgm:cxn modelId="{225CEE3A-62FB-43DD-984A-6FE85202574E}" type="presOf" srcId="{5667F85C-7B83-442F-B226-1CE11E6670A9}" destId="{F45171FE-69C3-4D6C-81DF-90F19F326E89}" srcOrd="0" destOrd="0" presId="urn:microsoft.com/office/officeart/2005/8/layout/radial6"/>
    <dgm:cxn modelId="{237BAE59-2FBC-444D-81DF-168CEFACB107}" type="presOf" srcId="{77BAF37E-E44D-4311-B60E-65102CFC1203}" destId="{A35ED2E2-5107-4FFB-9859-CF2FAF139214}" srcOrd="0" destOrd="0" presId="urn:microsoft.com/office/officeart/2005/8/layout/radial6"/>
    <dgm:cxn modelId="{68F343E0-9B79-49DE-B71D-70F635B1357F}" srcId="{7578DF2F-0AE0-49C5-AFA1-8B55C680C9D1}" destId="{8E52DC2A-0F0A-47D9-B7CC-07441263799B}" srcOrd="0" destOrd="0" parTransId="{21D012A1-C1CF-48DE-8800-2CDDCFA097C4}" sibTransId="{541C84D9-39B0-4908-8966-73F31F6533F9}"/>
    <dgm:cxn modelId="{2999CF41-8E1C-4459-878E-1F372BC21EB9}" type="presOf" srcId="{CF07F3FF-2276-48F1-A6AC-83148AD05E4F}" destId="{1E2ADA86-7DD6-474A-853A-658DB29D966F}" srcOrd="0" destOrd="0" presId="urn:microsoft.com/office/officeart/2005/8/layout/radial6"/>
    <dgm:cxn modelId="{FB3F3719-4F4D-429D-B224-CEF2ACC6E6EE}" srcId="{7578DF2F-0AE0-49C5-AFA1-8B55C680C9D1}" destId="{539FEE07-FC43-4A7C-804D-8A8BB29397DD}" srcOrd="2" destOrd="0" parTransId="{F6B7BA89-38EE-4625-A009-F0F3EB83D8C6}" sibTransId="{B9340BD3-F590-4E5F-8C40-ACB1A1EEA61C}"/>
    <dgm:cxn modelId="{8C49C044-443E-41B5-9FEE-63F862FA9071}" type="presParOf" srcId="{A35ED2E2-5107-4FFB-9859-CF2FAF139214}" destId="{83D5C1A5-15F1-470B-A7FD-2A0CFF84C76A}" srcOrd="0" destOrd="0" presId="urn:microsoft.com/office/officeart/2005/8/layout/radial6"/>
    <dgm:cxn modelId="{FE7D2AA2-B70F-43B3-B037-F0BC4B443490}" type="presParOf" srcId="{A35ED2E2-5107-4FFB-9859-CF2FAF139214}" destId="{4E02399A-CDF1-4AFC-9BD9-81B218E083DC}" srcOrd="1" destOrd="0" presId="urn:microsoft.com/office/officeart/2005/8/layout/radial6"/>
    <dgm:cxn modelId="{DDC56D55-5444-4765-9481-0536E35EBE1B}" type="presParOf" srcId="{A35ED2E2-5107-4FFB-9859-CF2FAF139214}" destId="{2B9005C6-C8DE-49CD-903F-46D3AA76B350}" srcOrd="2" destOrd="0" presId="urn:microsoft.com/office/officeart/2005/8/layout/radial6"/>
    <dgm:cxn modelId="{5CFFD32F-2A5B-4A78-96A8-431D2516F75B}" type="presParOf" srcId="{A35ED2E2-5107-4FFB-9859-CF2FAF139214}" destId="{14DEEF4B-C21C-4724-B10B-1E7DB966B7E8}" srcOrd="3" destOrd="0" presId="urn:microsoft.com/office/officeart/2005/8/layout/radial6"/>
    <dgm:cxn modelId="{222E2844-F8B5-40CF-B1A7-F14913E12DA3}" type="presParOf" srcId="{A35ED2E2-5107-4FFB-9859-CF2FAF139214}" destId="{15CFB638-05C5-4103-9309-72030EC6B671}" srcOrd="4" destOrd="0" presId="urn:microsoft.com/office/officeart/2005/8/layout/radial6"/>
    <dgm:cxn modelId="{E38EB2C4-E2BC-4BBE-BC99-E95515018A30}" type="presParOf" srcId="{A35ED2E2-5107-4FFB-9859-CF2FAF139214}" destId="{B8B19F05-5E9F-40C6-86F3-043FC0069B99}" srcOrd="5" destOrd="0" presId="urn:microsoft.com/office/officeart/2005/8/layout/radial6"/>
    <dgm:cxn modelId="{39ACE367-31B2-4D4F-A1E3-75216BD1634E}" type="presParOf" srcId="{A35ED2E2-5107-4FFB-9859-CF2FAF139214}" destId="{1E2ADA86-7DD6-474A-853A-658DB29D966F}" srcOrd="6" destOrd="0" presId="urn:microsoft.com/office/officeart/2005/8/layout/radial6"/>
    <dgm:cxn modelId="{E1199035-1EC4-4D08-8621-2B9472EFCB14}" type="presParOf" srcId="{A35ED2E2-5107-4FFB-9859-CF2FAF139214}" destId="{971DF8C5-D4FB-43FB-801B-7AE8852E21AC}" srcOrd="7" destOrd="0" presId="urn:microsoft.com/office/officeart/2005/8/layout/radial6"/>
    <dgm:cxn modelId="{828D01C6-199B-49A3-9A8F-388DC753267A}" type="presParOf" srcId="{A35ED2E2-5107-4FFB-9859-CF2FAF139214}" destId="{A26FA51B-40FA-49DE-80B9-8E68BD459C62}" srcOrd="8" destOrd="0" presId="urn:microsoft.com/office/officeart/2005/8/layout/radial6"/>
    <dgm:cxn modelId="{17819845-CC6F-4397-AFE5-017C06736BFF}" type="presParOf" srcId="{A35ED2E2-5107-4FFB-9859-CF2FAF139214}" destId="{1DBF87E8-21C7-4041-958E-A53168856731}" srcOrd="9" destOrd="0" presId="urn:microsoft.com/office/officeart/2005/8/layout/radial6"/>
    <dgm:cxn modelId="{66AF8F97-268B-4DE9-9814-1921A0DAE828}" type="presParOf" srcId="{A35ED2E2-5107-4FFB-9859-CF2FAF139214}" destId="{BE38859F-D61F-43EF-9BF9-7D4CBDA5614B}" srcOrd="10" destOrd="0" presId="urn:microsoft.com/office/officeart/2005/8/layout/radial6"/>
    <dgm:cxn modelId="{26124488-75A4-4AEF-9B8F-6D1BDB5095F2}" type="presParOf" srcId="{A35ED2E2-5107-4FFB-9859-CF2FAF139214}" destId="{3B9EDB52-BBD1-4E14-B8FE-A29426BB5BDB}" srcOrd="11" destOrd="0" presId="urn:microsoft.com/office/officeart/2005/8/layout/radial6"/>
    <dgm:cxn modelId="{F6085885-2658-46BA-9C6E-CFDFDE01E075}" type="presParOf" srcId="{A35ED2E2-5107-4FFB-9859-CF2FAF139214}" destId="{F45171FE-69C3-4D6C-81DF-90F19F326E8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5171FE-69C3-4D6C-81DF-90F19F326E89}">
      <dsp:nvSpPr>
        <dsp:cNvPr id="0" name=""/>
        <dsp:cNvSpPr/>
      </dsp:nvSpPr>
      <dsp:spPr>
        <a:xfrm>
          <a:off x="2166469" y="666302"/>
          <a:ext cx="4452036" cy="4452036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BF87E8-21C7-4041-958E-A53168856731}">
      <dsp:nvSpPr>
        <dsp:cNvPr id="0" name=""/>
        <dsp:cNvSpPr/>
      </dsp:nvSpPr>
      <dsp:spPr>
        <a:xfrm>
          <a:off x="2166469" y="666302"/>
          <a:ext cx="4452036" cy="4452036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ADA86-7DD6-474A-853A-658DB29D966F}">
      <dsp:nvSpPr>
        <dsp:cNvPr id="0" name=""/>
        <dsp:cNvSpPr/>
      </dsp:nvSpPr>
      <dsp:spPr>
        <a:xfrm>
          <a:off x="2166469" y="666302"/>
          <a:ext cx="4452036" cy="4452036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DEEF4B-C21C-4724-B10B-1E7DB966B7E8}">
      <dsp:nvSpPr>
        <dsp:cNvPr id="0" name=""/>
        <dsp:cNvSpPr/>
      </dsp:nvSpPr>
      <dsp:spPr>
        <a:xfrm>
          <a:off x="2166469" y="666302"/>
          <a:ext cx="4452036" cy="4452036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D5C1A5-15F1-470B-A7FD-2A0CFF84C76A}">
      <dsp:nvSpPr>
        <dsp:cNvPr id="0" name=""/>
        <dsp:cNvSpPr/>
      </dsp:nvSpPr>
      <dsp:spPr>
        <a:xfrm>
          <a:off x="3367288" y="1867121"/>
          <a:ext cx="2050399" cy="20503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1.0 Company Registration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2.0 Human Resource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3.0 Book Keeping / Filing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4.0 Accounting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5.0 Goods &amp; Services Tax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6.0 Marketing (Market Place)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7.0 Add on-Payment Gateway/ Delivery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8.0 Obligation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9.0 Monitoring</a:t>
          </a:r>
          <a:endParaRPr lang="en-MY" sz="800" kern="1200" dirty="0"/>
        </a:p>
      </dsp:txBody>
      <dsp:txXfrm>
        <a:off x="3667562" y="2167395"/>
        <a:ext cx="1449851" cy="1449851"/>
      </dsp:txXfrm>
    </dsp:sp>
    <dsp:sp modelId="{4E02399A-CDF1-4AFC-9BD9-81B218E083DC}">
      <dsp:nvSpPr>
        <dsp:cNvPr id="0" name=""/>
        <dsp:cNvSpPr/>
      </dsp:nvSpPr>
      <dsp:spPr>
        <a:xfrm>
          <a:off x="3674848" y="332"/>
          <a:ext cx="1435279" cy="1435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Accounting Software (SPS)</a:t>
          </a:r>
          <a:endParaRPr lang="en-MY" sz="1000" kern="1200" dirty="0"/>
        </a:p>
      </dsp:txBody>
      <dsp:txXfrm>
        <a:off x="3885040" y="210524"/>
        <a:ext cx="1014895" cy="1014895"/>
      </dsp:txXfrm>
    </dsp:sp>
    <dsp:sp modelId="{15CFB638-05C5-4103-9309-72030EC6B671}">
      <dsp:nvSpPr>
        <dsp:cNvPr id="0" name=""/>
        <dsp:cNvSpPr/>
      </dsp:nvSpPr>
      <dsp:spPr>
        <a:xfrm>
          <a:off x="5849196" y="2174681"/>
          <a:ext cx="1435279" cy="1435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Normal Business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1. Sec.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2. Audit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3. Taxation/GST</a:t>
          </a:r>
          <a:endParaRPr lang="en-MY" sz="1000" kern="1200" dirty="0"/>
        </a:p>
      </dsp:txBody>
      <dsp:txXfrm>
        <a:off x="6059388" y="2384873"/>
        <a:ext cx="1014895" cy="1014895"/>
      </dsp:txXfrm>
    </dsp:sp>
    <dsp:sp modelId="{971DF8C5-D4FB-43FB-801B-7AE8852E21AC}">
      <dsp:nvSpPr>
        <dsp:cNvPr id="0" name=""/>
        <dsp:cNvSpPr/>
      </dsp:nvSpPr>
      <dsp:spPr>
        <a:xfrm>
          <a:off x="3674848" y="4349029"/>
          <a:ext cx="1435279" cy="1435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Comm. 3</a:t>
          </a:r>
          <a:r>
            <a:rPr lang="en-US" sz="1000" kern="1200" baseline="30000" dirty="0" smtClean="0"/>
            <a:t>rd</a:t>
          </a:r>
          <a:r>
            <a:rPr lang="en-US" sz="1000" kern="1200" dirty="0" smtClean="0"/>
            <a:t> party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1. </a:t>
          </a:r>
          <a:r>
            <a:rPr lang="en-US" sz="1000" kern="1200" dirty="0" err="1" smtClean="0"/>
            <a:t>Billplz</a:t>
          </a:r>
          <a:endParaRPr lang="en-U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2.ZeptoExpress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3. Insurance</a:t>
          </a:r>
          <a:endParaRPr lang="en-MY" sz="1000" kern="1200" dirty="0"/>
        </a:p>
      </dsp:txBody>
      <dsp:txXfrm>
        <a:off x="3885040" y="4559221"/>
        <a:ext cx="1014895" cy="1014895"/>
      </dsp:txXfrm>
    </dsp:sp>
    <dsp:sp modelId="{BE38859F-D61F-43EF-9BF9-7D4CBDA5614B}">
      <dsp:nvSpPr>
        <dsp:cNvPr id="0" name=""/>
        <dsp:cNvSpPr/>
      </dsp:nvSpPr>
      <dsp:spPr>
        <a:xfrm>
          <a:off x="1500499" y="2174681"/>
          <a:ext cx="1435279" cy="1435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IT Services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1. Web Services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2. Media Social </a:t>
          </a:r>
          <a:endParaRPr lang="en-MY" sz="1000" kern="1200" dirty="0"/>
        </a:p>
      </dsp:txBody>
      <dsp:txXfrm>
        <a:off x="1710691" y="2384873"/>
        <a:ext cx="1014895" cy="10148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8FBF5-09B5-4C3F-9C06-062FE0C17BC5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7803-47FC-4FD6-A82F-E058CF5712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3589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ABFB824-8BA8-4FFA-BE05-2E34A53B7C8A}" type="datetimeFigureOut">
              <a:rPr lang="en-MY" smtClean="0"/>
              <a:t>18/12/2017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09FA31A-EE18-412E-A13E-D6119D53E90B}" type="slidenum">
              <a:rPr lang="en-MY" smtClean="0"/>
              <a:t>‹#›</a:t>
            </a:fld>
            <a:endParaRPr lang="en-MY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r>
              <a:rPr lang="en-US" dirty="0" smtClean="0"/>
              <a:t>9 TIPS PANDUAN MENGURUSKAN PERNIAGAAN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4592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7.0 Add 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Payment Gateway (</a:t>
            </a:r>
            <a:r>
              <a:rPr lang="en-US" dirty="0" err="1" smtClean="0"/>
              <a:t>Billplz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Delivery ( </a:t>
            </a:r>
            <a:r>
              <a:rPr lang="en-US" dirty="0" err="1" smtClean="0"/>
              <a:t>Zepto</a:t>
            </a:r>
            <a:r>
              <a:rPr lang="en-US" dirty="0" smtClean="0"/>
              <a:t> Express)</a:t>
            </a:r>
            <a:endParaRPr lang="en-MY" dirty="0" smtClean="0"/>
          </a:p>
          <a:p>
            <a:r>
              <a:rPr lang="en-US" dirty="0" smtClean="0"/>
              <a:t>Medical Insurance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4135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8.0 Obligation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Loan Repayment</a:t>
            </a:r>
          </a:p>
          <a:p>
            <a:r>
              <a:rPr lang="en-US" dirty="0" smtClean="0"/>
              <a:t>Business Zakat</a:t>
            </a:r>
          </a:p>
          <a:p>
            <a:r>
              <a:rPr lang="en-US" dirty="0" smtClean="0"/>
              <a:t>LHDN</a:t>
            </a:r>
          </a:p>
          <a:p>
            <a:r>
              <a:rPr lang="en-US" dirty="0" smtClean="0"/>
              <a:t>Customs</a:t>
            </a:r>
          </a:p>
          <a:p>
            <a:r>
              <a:rPr lang="en-US" dirty="0" smtClean="0"/>
              <a:t>SSM</a:t>
            </a:r>
          </a:p>
          <a:p>
            <a:r>
              <a:rPr lang="en-US" dirty="0" smtClean="0"/>
              <a:t>Others</a:t>
            </a:r>
          </a:p>
          <a:p>
            <a:pPr marL="13716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70559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9.0 Monitoring (1 year)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Accounting (Dashboard)</a:t>
            </a:r>
          </a:p>
          <a:p>
            <a:r>
              <a:rPr lang="en-US" dirty="0" smtClean="0"/>
              <a:t>Human Resource</a:t>
            </a:r>
          </a:p>
          <a:p>
            <a:r>
              <a:rPr lang="en-US" dirty="0" smtClean="0"/>
              <a:t>Filing</a:t>
            </a:r>
          </a:p>
          <a:p>
            <a:r>
              <a:rPr lang="en-US" dirty="0" smtClean="0"/>
              <a:t>Obligation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53500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Market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TAF</a:t>
            </a:r>
          </a:p>
          <a:p>
            <a:r>
              <a:rPr lang="en-US" dirty="0" smtClean="0"/>
              <a:t>MARA</a:t>
            </a:r>
          </a:p>
          <a:p>
            <a:r>
              <a:rPr lang="en-US" dirty="0" err="1" smtClean="0"/>
              <a:t>Tekun</a:t>
            </a:r>
            <a:endParaRPr lang="en-US" dirty="0" smtClean="0"/>
          </a:p>
          <a:p>
            <a:r>
              <a:rPr lang="en-US" dirty="0" smtClean="0"/>
              <a:t>AIM</a:t>
            </a:r>
          </a:p>
          <a:p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5736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17975367"/>
              </p:ext>
            </p:extLst>
          </p:nvPr>
        </p:nvGraphicFramePr>
        <p:xfrm>
          <a:off x="107504" y="764705"/>
          <a:ext cx="8784976" cy="5784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89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Pasaran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seterusnya</a:t>
            </a:r>
            <a:r>
              <a:rPr lang="en-US" dirty="0" smtClean="0"/>
              <a:t> ?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6546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1.0 Company Registration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Enterprise</a:t>
            </a:r>
          </a:p>
          <a:p>
            <a:r>
              <a:rPr lang="en-US" dirty="0" err="1" smtClean="0"/>
              <a:t>Sendirian</a:t>
            </a:r>
            <a:r>
              <a:rPr lang="en-US" dirty="0" smtClean="0"/>
              <a:t> </a:t>
            </a:r>
            <a:r>
              <a:rPr lang="en-US" dirty="0" err="1" smtClean="0"/>
              <a:t>Berhad</a:t>
            </a:r>
            <a:endParaRPr lang="en-US" dirty="0" smtClean="0"/>
          </a:p>
          <a:p>
            <a:r>
              <a:rPr lang="en-US" dirty="0" smtClean="0"/>
              <a:t>Director</a:t>
            </a:r>
          </a:p>
          <a:p>
            <a:r>
              <a:rPr lang="en-US" dirty="0" smtClean="0"/>
              <a:t>Shareholder</a:t>
            </a:r>
          </a:p>
          <a:p>
            <a:r>
              <a:rPr lang="en-US" dirty="0"/>
              <a:t>Company </a:t>
            </a:r>
            <a:r>
              <a:rPr lang="en-US" dirty="0" smtClean="0"/>
              <a:t>Secretary</a:t>
            </a:r>
          </a:p>
          <a:p>
            <a:r>
              <a:rPr lang="en-US" dirty="0" smtClean="0"/>
              <a:t>Obligation &amp; Liabilities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6788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2.0 Human Resources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Payroll</a:t>
            </a:r>
          </a:p>
          <a:p>
            <a:r>
              <a:rPr lang="en-US" dirty="0" smtClean="0"/>
              <a:t>Leave Management</a:t>
            </a:r>
          </a:p>
          <a:p>
            <a:r>
              <a:rPr lang="en-US" dirty="0" smtClean="0"/>
              <a:t>EPF &amp; </a:t>
            </a:r>
            <a:r>
              <a:rPr lang="en-US" dirty="0" err="1" smtClean="0"/>
              <a:t>Socso</a:t>
            </a:r>
            <a:endParaRPr lang="en-US" dirty="0" smtClean="0"/>
          </a:p>
          <a:p>
            <a:r>
              <a:rPr lang="en-US" dirty="0" smtClean="0"/>
              <a:t>Medical / Medical Card</a:t>
            </a:r>
          </a:p>
          <a:p>
            <a:r>
              <a:rPr lang="en-US" dirty="0" smtClean="0"/>
              <a:t>Permanent / Contract</a:t>
            </a:r>
          </a:p>
          <a:p>
            <a:endParaRPr lang="en-US" dirty="0" smtClean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743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3.0 </a:t>
            </a:r>
            <a:r>
              <a:rPr lang="en-US" dirty="0" smtClean="0"/>
              <a:t>Filing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 Invoice</a:t>
            </a:r>
          </a:p>
          <a:p>
            <a:r>
              <a:rPr lang="en-US" dirty="0" smtClean="0"/>
              <a:t>Supplier Invoice</a:t>
            </a:r>
          </a:p>
          <a:p>
            <a:r>
              <a:rPr lang="en-US" dirty="0" smtClean="0"/>
              <a:t>Bank Statement</a:t>
            </a:r>
          </a:p>
          <a:p>
            <a:r>
              <a:rPr lang="en-US" dirty="0" smtClean="0"/>
              <a:t>Cash Book / Petty Cash</a:t>
            </a:r>
          </a:p>
          <a:p>
            <a:r>
              <a:rPr lang="en-US" dirty="0" smtClean="0"/>
              <a:t>Receipts &amp; Payment vouchers</a:t>
            </a:r>
          </a:p>
          <a:p>
            <a:r>
              <a:rPr lang="en-US" dirty="0" smtClean="0"/>
              <a:t>Contract / Facilities / HP Agreement</a:t>
            </a:r>
          </a:p>
          <a:p>
            <a:r>
              <a:rPr lang="en-US" dirty="0" smtClean="0"/>
              <a:t>Salary Schedule</a:t>
            </a:r>
          </a:p>
          <a:p>
            <a:r>
              <a:rPr lang="en-US" dirty="0" smtClean="0"/>
              <a:t>Form Obligation (LHDN, Customs, SSM)</a:t>
            </a:r>
          </a:p>
          <a:p>
            <a:r>
              <a:rPr lang="en-US" dirty="0" smtClean="0"/>
              <a:t>Financial, Audit , Taxation, GST Report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9935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4.0 Accounting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 Statement</a:t>
            </a:r>
          </a:p>
          <a:p>
            <a:r>
              <a:rPr lang="en-US" dirty="0" smtClean="0"/>
              <a:t>Supplier Statement</a:t>
            </a:r>
          </a:p>
          <a:p>
            <a:r>
              <a:rPr lang="en-US" dirty="0" smtClean="0"/>
              <a:t>Invoicing, receipt, payment</a:t>
            </a:r>
          </a:p>
          <a:p>
            <a:r>
              <a:rPr lang="en-US" dirty="0"/>
              <a:t>Profit &amp; Loss</a:t>
            </a:r>
          </a:p>
          <a:p>
            <a:r>
              <a:rPr lang="en-US" dirty="0"/>
              <a:t>Balance </a:t>
            </a:r>
            <a:r>
              <a:rPr lang="en-US" dirty="0" smtClean="0"/>
              <a:t>Sheet</a:t>
            </a:r>
          </a:p>
          <a:p>
            <a:r>
              <a:rPr lang="en-US" dirty="0" smtClean="0"/>
              <a:t>Various reports</a:t>
            </a:r>
          </a:p>
          <a:p>
            <a:r>
              <a:rPr lang="en-US" dirty="0" smtClean="0"/>
              <a:t>Accounting System</a:t>
            </a:r>
          </a:p>
          <a:p>
            <a:pPr marL="13716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38693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5.0 Goods &amp; Services Tax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of GST</a:t>
            </a:r>
          </a:p>
          <a:p>
            <a:r>
              <a:rPr lang="en-US" dirty="0" smtClean="0"/>
              <a:t>GST Registration</a:t>
            </a:r>
          </a:p>
          <a:p>
            <a:r>
              <a:rPr lang="en-US" dirty="0" smtClean="0"/>
              <a:t>GST Transaction</a:t>
            </a:r>
          </a:p>
          <a:p>
            <a:r>
              <a:rPr lang="en-US" dirty="0" smtClean="0"/>
              <a:t>GST Submission</a:t>
            </a:r>
          </a:p>
          <a:p>
            <a:r>
              <a:rPr lang="en-US" dirty="0" smtClean="0"/>
              <a:t>Offence.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54554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6.0 Marketing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6P Marketing</a:t>
            </a:r>
          </a:p>
          <a:p>
            <a:r>
              <a:rPr lang="en-US" dirty="0" smtClean="0"/>
              <a:t>Market Place</a:t>
            </a:r>
          </a:p>
          <a:p>
            <a:r>
              <a:rPr lang="en-US" dirty="0" smtClean="0"/>
              <a:t>Media Social</a:t>
            </a:r>
          </a:p>
          <a:p>
            <a:r>
              <a:rPr lang="en-US" dirty="0" smtClean="0"/>
              <a:t>Web site</a:t>
            </a:r>
          </a:p>
          <a:p>
            <a:endParaRPr lang="en-US" dirty="0" smtClean="0"/>
          </a:p>
          <a:p>
            <a:pPr marL="13716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825588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2296</TotalTime>
  <Words>246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9 TIPS PANDUAN MENGURUSKAN PERNIAGAAN</vt:lpstr>
      <vt:lpstr>PowerPoint Presentation</vt:lpstr>
      <vt:lpstr>Introduction</vt:lpstr>
      <vt:lpstr>1.0 Company Registration</vt:lpstr>
      <vt:lpstr>2.0 Human Resources</vt:lpstr>
      <vt:lpstr>3.0 Filing</vt:lpstr>
      <vt:lpstr>4.0 Accounting</vt:lpstr>
      <vt:lpstr>5.0 Goods &amp; Services Tax</vt:lpstr>
      <vt:lpstr>6.0 Marketing</vt:lpstr>
      <vt:lpstr>7.0 Add on</vt:lpstr>
      <vt:lpstr>8.0 Obligation </vt:lpstr>
      <vt:lpstr>9.0 Monitoring (1 year)</vt:lpstr>
      <vt:lpstr>Target Market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24</cp:revision>
  <cp:lastPrinted>2017-11-09T04:37:26Z</cp:lastPrinted>
  <dcterms:created xsi:type="dcterms:W3CDTF">2017-10-09T06:27:59Z</dcterms:created>
  <dcterms:modified xsi:type="dcterms:W3CDTF">2017-12-18T06:47:54Z</dcterms:modified>
</cp:coreProperties>
</file>