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8FBF5-09B5-4C3F-9C06-062FE0C17BC5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7803-47FC-4FD6-A82F-E058CF5712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3589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Accounting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Statement</a:t>
            </a:r>
          </a:p>
          <a:p>
            <a:r>
              <a:rPr lang="en-US" dirty="0" smtClean="0"/>
              <a:t>Supplier Statement</a:t>
            </a:r>
          </a:p>
          <a:p>
            <a:r>
              <a:rPr lang="en-US" dirty="0" smtClean="0"/>
              <a:t>Invoicing, receipt, payment</a:t>
            </a:r>
          </a:p>
          <a:p>
            <a:r>
              <a:rPr lang="en-US" dirty="0"/>
              <a:t>Profit &amp; Loss</a:t>
            </a:r>
          </a:p>
          <a:p>
            <a:r>
              <a:rPr lang="en-US" dirty="0"/>
              <a:t>Balance </a:t>
            </a:r>
            <a:r>
              <a:rPr lang="en-US" dirty="0" smtClean="0"/>
              <a:t>Sheet</a:t>
            </a:r>
          </a:p>
          <a:p>
            <a:r>
              <a:rPr lang="en-US" dirty="0" smtClean="0"/>
              <a:t>Various reports</a:t>
            </a:r>
          </a:p>
          <a:p>
            <a:r>
              <a:rPr lang="en-US" dirty="0" smtClean="0"/>
              <a:t>Accounting System</a:t>
            </a:r>
          </a:p>
          <a:p>
            <a:pPr marL="13716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38693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2296</TotalTime>
  <Words>20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4.0 Accounting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25</cp:revision>
  <cp:lastPrinted>2017-11-09T04:37:26Z</cp:lastPrinted>
  <dcterms:created xsi:type="dcterms:W3CDTF">2017-10-09T06:27:59Z</dcterms:created>
  <dcterms:modified xsi:type="dcterms:W3CDTF">2017-12-18T09:17:18Z</dcterms:modified>
</cp:coreProperties>
</file>