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364" r:id="rId2"/>
    <p:sldId id="341" r:id="rId3"/>
    <p:sldId id="342" r:id="rId4"/>
    <p:sldId id="333" r:id="rId5"/>
    <p:sldId id="259" r:id="rId6"/>
    <p:sldId id="339" r:id="rId7"/>
    <p:sldId id="332" r:id="rId8"/>
    <p:sldId id="359" r:id="rId9"/>
    <p:sldId id="361" r:id="rId10"/>
    <p:sldId id="345" r:id="rId11"/>
    <p:sldId id="346" r:id="rId12"/>
    <p:sldId id="360" r:id="rId13"/>
    <p:sldId id="353" r:id="rId14"/>
    <p:sldId id="374" r:id="rId15"/>
    <p:sldId id="375" r:id="rId16"/>
    <p:sldId id="373" r:id="rId17"/>
    <p:sldId id="350" r:id="rId18"/>
    <p:sldId id="351" r:id="rId19"/>
    <p:sldId id="376" r:id="rId20"/>
    <p:sldId id="366" r:id="rId21"/>
    <p:sldId id="377" r:id="rId22"/>
    <p:sldId id="378" r:id="rId23"/>
    <p:sldId id="352" r:id="rId24"/>
    <p:sldId id="397" r:id="rId25"/>
    <p:sldId id="380" r:id="rId26"/>
    <p:sldId id="388" r:id="rId27"/>
    <p:sldId id="390" r:id="rId28"/>
    <p:sldId id="391" r:id="rId29"/>
    <p:sldId id="398" r:id="rId30"/>
    <p:sldId id="399" r:id="rId31"/>
    <p:sldId id="393" r:id="rId32"/>
    <p:sldId id="394" r:id="rId33"/>
    <p:sldId id="395" r:id="rId34"/>
  </p:sldIdLst>
  <p:sldSz cx="24387175" cy="13716000"/>
  <p:notesSz cx="6735763" cy="9866313"/>
  <p:defaultTextStyle>
    <a:defPPr>
      <a:defRPr lang="en-US"/>
    </a:defPPr>
    <a:lvl1pPr marL="0" algn="l" defTabSz="1087444" rtl="0" eaLnBrk="1" latinLnBrk="0" hangingPunct="1">
      <a:defRPr sz="4300" kern="1200">
        <a:solidFill>
          <a:schemeClr val="tx1"/>
        </a:solidFill>
        <a:latin typeface="+mn-lt"/>
        <a:ea typeface="+mn-ea"/>
        <a:cs typeface="+mn-cs"/>
      </a:defRPr>
    </a:lvl1pPr>
    <a:lvl2pPr marL="1087444" algn="l" defTabSz="1087444" rtl="0" eaLnBrk="1" latinLnBrk="0" hangingPunct="1">
      <a:defRPr sz="4300" kern="1200">
        <a:solidFill>
          <a:schemeClr val="tx1"/>
        </a:solidFill>
        <a:latin typeface="+mn-lt"/>
        <a:ea typeface="+mn-ea"/>
        <a:cs typeface="+mn-cs"/>
      </a:defRPr>
    </a:lvl2pPr>
    <a:lvl3pPr marL="2174887" algn="l" defTabSz="1087444" rtl="0" eaLnBrk="1" latinLnBrk="0" hangingPunct="1">
      <a:defRPr sz="4300" kern="1200">
        <a:solidFill>
          <a:schemeClr val="tx1"/>
        </a:solidFill>
        <a:latin typeface="+mn-lt"/>
        <a:ea typeface="+mn-ea"/>
        <a:cs typeface="+mn-cs"/>
      </a:defRPr>
    </a:lvl3pPr>
    <a:lvl4pPr marL="3262338" algn="l" defTabSz="1087444" rtl="0" eaLnBrk="1" latinLnBrk="0" hangingPunct="1">
      <a:defRPr sz="4300" kern="1200">
        <a:solidFill>
          <a:schemeClr val="tx1"/>
        </a:solidFill>
        <a:latin typeface="+mn-lt"/>
        <a:ea typeface="+mn-ea"/>
        <a:cs typeface="+mn-cs"/>
      </a:defRPr>
    </a:lvl4pPr>
    <a:lvl5pPr marL="4349779" algn="l" defTabSz="1087444" rtl="0" eaLnBrk="1" latinLnBrk="0" hangingPunct="1">
      <a:defRPr sz="4300" kern="1200">
        <a:solidFill>
          <a:schemeClr val="tx1"/>
        </a:solidFill>
        <a:latin typeface="+mn-lt"/>
        <a:ea typeface="+mn-ea"/>
        <a:cs typeface="+mn-cs"/>
      </a:defRPr>
    </a:lvl5pPr>
    <a:lvl6pPr marL="5437225" algn="l" defTabSz="1087444" rtl="0" eaLnBrk="1" latinLnBrk="0" hangingPunct="1">
      <a:defRPr sz="4300" kern="1200">
        <a:solidFill>
          <a:schemeClr val="tx1"/>
        </a:solidFill>
        <a:latin typeface="+mn-lt"/>
        <a:ea typeface="+mn-ea"/>
        <a:cs typeface="+mn-cs"/>
      </a:defRPr>
    </a:lvl6pPr>
    <a:lvl7pPr marL="6524671" algn="l" defTabSz="1087444" rtl="0" eaLnBrk="1" latinLnBrk="0" hangingPunct="1">
      <a:defRPr sz="4300" kern="1200">
        <a:solidFill>
          <a:schemeClr val="tx1"/>
        </a:solidFill>
        <a:latin typeface="+mn-lt"/>
        <a:ea typeface="+mn-ea"/>
        <a:cs typeface="+mn-cs"/>
      </a:defRPr>
    </a:lvl7pPr>
    <a:lvl8pPr marL="7612115" algn="l" defTabSz="1087444" rtl="0" eaLnBrk="1" latinLnBrk="0" hangingPunct="1">
      <a:defRPr sz="4300" kern="1200">
        <a:solidFill>
          <a:schemeClr val="tx1"/>
        </a:solidFill>
        <a:latin typeface="+mn-lt"/>
        <a:ea typeface="+mn-ea"/>
        <a:cs typeface="+mn-cs"/>
      </a:defRPr>
    </a:lvl8pPr>
    <a:lvl9pPr marL="8699558" algn="l" defTabSz="1087444"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312">
          <p15:clr>
            <a:srgbClr val="A4A3A4"/>
          </p15:clr>
        </p15:guide>
        <p15:guide id="2" pos="76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2F3F"/>
    <a:srgbClr val="A80000"/>
    <a:srgbClr val="F88B00"/>
    <a:srgbClr val="1A9172"/>
    <a:srgbClr val="C7A927"/>
    <a:srgbClr val="6929A2"/>
    <a:srgbClr val="F8D00B"/>
    <a:srgbClr val="22C299"/>
    <a:srgbClr val="4D7096"/>
    <a:srgbClr val="216BA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250" autoAdjust="0"/>
    <p:restoredTop sz="88287" autoAdjust="0"/>
  </p:normalViewPr>
  <p:slideViewPr>
    <p:cSldViewPr snapToGrid="0" snapToObjects="1">
      <p:cViewPr>
        <p:scale>
          <a:sx n="30" d="100"/>
          <a:sy n="30" d="100"/>
        </p:scale>
        <p:origin x="-1458" y="-186"/>
      </p:cViewPr>
      <p:guideLst>
        <p:guide orient="horz" pos="4312"/>
        <p:guide pos="7688"/>
      </p:guideLst>
    </p:cSldViewPr>
  </p:slideViewPr>
  <p:notesTextViewPr>
    <p:cViewPr>
      <p:scale>
        <a:sx n="100" d="100"/>
        <a:sy n="100" d="100"/>
      </p:scale>
      <p:origin x="0" y="0"/>
    </p:cViewPr>
  </p:notesTextViewPr>
  <p:sorterViewPr>
    <p:cViewPr>
      <p:scale>
        <a:sx n="37" d="100"/>
        <a:sy n="3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DEB1BD-3FD4-482A-A636-6AF3CB4EEA88}" type="doc">
      <dgm:prSet loTypeId="urn:microsoft.com/office/officeart/2008/layout/HorizontalMultiLevelHierarchy" loCatId="hierarchy" qsTypeId="urn:microsoft.com/office/officeart/2005/8/quickstyle/simple3" qsCatId="simple" csTypeId="urn:microsoft.com/office/officeart/2005/8/colors/colorful4" csCatId="colorful" phldr="1"/>
      <dgm:spPr/>
      <dgm:t>
        <a:bodyPr/>
        <a:lstStyle/>
        <a:p>
          <a:endParaRPr lang="en-MY"/>
        </a:p>
      </dgm:t>
    </dgm:pt>
    <dgm:pt modelId="{84A3B8DE-814C-4876-A65D-572371D900C7}">
      <dgm:prSet phldrT="[Text]" custT="1"/>
      <dgm:spPr/>
      <dgm:t>
        <a:bodyPr/>
        <a:lstStyle/>
        <a:p>
          <a:r>
            <a:rPr lang="en-MY" sz="11500" dirty="0" smtClean="0"/>
            <a:t>FEATURES</a:t>
          </a:r>
          <a:endParaRPr lang="en-MY" sz="11500" dirty="0"/>
        </a:p>
      </dgm:t>
    </dgm:pt>
    <dgm:pt modelId="{97564F46-4D44-4552-A4A8-672991433D68}" type="parTrans" cxnId="{F5697E3F-AEEC-4A62-85D0-423914367A42}">
      <dgm:prSet/>
      <dgm:spPr/>
      <dgm:t>
        <a:bodyPr/>
        <a:lstStyle/>
        <a:p>
          <a:endParaRPr lang="en-MY" sz="4000"/>
        </a:p>
      </dgm:t>
    </dgm:pt>
    <dgm:pt modelId="{4B8E2C25-8D6B-433E-9F85-6C8FC77F8228}" type="sibTrans" cxnId="{F5697E3F-AEEC-4A62-85D0-423914367A42}">
      <dgm:prSet/>
      <dgm:spPr/>
      <dgm:t>
        <a:bodyPr/>
        <a:lstStyle/>
        <a:p>
          <a:endParaRPr lang="en-MY" sz="4000"/>
        </a:p>
      </dgm:t>
    </dgm:pt>
    <dgm:pt modelId="{4375509D-897D-4EA2-A584-B75C354B7C03}">
      <dgm:prSet phldrT="[Text]" custT="1"/>
      <dgm:spPr/>
      <dgm:t>
        <a:bodyPr/>
        <a:lstStyle/>
        <a:p>
          <a:pPr algn="just"/>
          <a:r>
            <a:rPr lang="en-MY" sz="3600" dirty="0" smtClean="0"/>
            <a:t>Flexible platform. Support Standalone, Web/ Cloud and Intranet</a:t>
          </a:r>
          <a:endParaRPr lang="en-MY" sz="3600" dirty="0"/>
        </a:p>
      </dgm:t>
    </dgm:pt>
    <dgm:pt modelId="{4A19CDFF-13A0-4C81-A679-E122038A7142}" type="parTrans" cxnId="{2498AF45-BE30-4C24-9832-C6F61B881FD5}">
      <dgm:prSet custT="1"/>
      <dgm:spPr/>
      <dgm:t>
        <a:bodyPr/>
        <a:lstStyle/>
        <a:p>
          <a:endParaRPr lang="en-MY" sz="2400"/>
        </a:p>
      </dgm:t>
    </dgm:pt>
    <dgm:pt modelId="{94FFC164-4605-4A47-94DD-9A1DD206C509}" type="sibTrans" cxnId="{2498AF45-BE30-4C24-9832-C6F61B881FD5}">
      <dgm:prSet/>
      <dgm:spPr/>
      <dgm:t>
        <a:bodyPr/>
        <a:lstStyle/>
        <a:p>
          <a:endParaRPr lang="en-MY" sz="4000"/>
        </a:p>
      </dgm:t>
    </dgm:pt>
    <dgm:pt modelId="{B3B84AA9-EB49-461F-873B-5A002D03592E}">
      <dgm:prSet phldrT="[Text]" custT="1"/>
      <dgm:spPr/>
      <dgm:t>
        <a:bodyPr/>
        <a:lstStyle/>
        <a:p>
          <a:pPr algn="just"/>
          <a:r>
            <a:rPr lang="en-MY" sz="3600" dirty="0" smtClean="0"/>
            <a:t>System can be used on touchscreen LCD monitor</a:t>
          </a:r>
          <a:endParaRPr lang="en-MY" sz="3600" dirty="0"/>
        </a:p>
      </dgm:t>
    </dgm:pt>
    <dgm:pt modelId="{364256A4-F0E8-4E4C-B097-590108A6DDD5}" type="parTrans" cxnId="{3FB24D34-F6A0-409F-9D82-F5F20BBEB0DF}">
      <dgm:prSet custT="1"/>
      <dgm:spPr/>
      <dgm:t>
        <a:bodyPr/>
        <a:lstStyle/>
        <a:p>
          <a:endParaRPr lang="en-MY" sz="1050"/>
        </a:p>
      </dgm:t>
    </dgm:pt>
    <dgm:pt modelId="{BC56CFEF-843C-4CA4-AA55-4CA5DE87405E}" type="sibTrans" cxnId="{3FB24D34-F6A0-409F-9D82-F5F20BBEB0DF}">
      <dgm:prSet/>
      <dgm:spPr/>
      <dgm:t>
        <a:bodyPr/>
        <a:lstStyle/>
        <a:p>
          <a:endParaRPr lang="en-MY" sz="4000"/>
        </a:p>
      </dgm:t>
    </dgm:pt>
    <dgm:pt modelId="{BA0CF82E-503E-4A79-889D-82B5289A6937}">
      <dgm:prSet phldrT="[Text]" custT="1"/>
      <dgm:spPr/>
      <dgm:t>
        <a:bodyPr/>
        <a:lstStyle/>
        <a:p>
          <a:pPr algn="just"/>
          <a:r>
            <a:rPr lang="en-US" sz="3600" dirty="0" smtClean="0"/>
            <a:t>Real-time processing</a:t>
          </a:r>
          <a:endParaRPr lang="en-MY" sz="3600" dirty="0"/>
        </a:p>
      </dgm:t>
    </dgm:pt>
    <dgm:pt modelId="{9900627B-CA78-474A-B30E-C1553C9E13C3}" type="parTrans" cxnId="{67460405-9314-4E95-A415-DBC61BAB0653}">
      <dgm:prSet custT="1"/>
      <dgm:spPr/>
      <dgm:t>
        <a:bodyPr/>
        <a:lstStyle/>
        <a:p>
          <a:endParaRPr lang="en-MY" sz="1050"/>
        </a:p>
      </dgm:t>
    </dgm:pt>
    <dgm:pt modelId="{5EAAAA34-D802-4A2B-8E1E-D07A4E530AE1}" type="sibTrans" cxnId="{67460405-9314-4E95-A415-DBC61BAB0653}">
      <dgm:prSet/>
      <dgm:spPr/>
      <dgm:t>
        <a:bodyPr/>
        <a:lstStyle/>
        <a:p>
          <a:endParaRPr lang="en-MY" sz="4000"/>
        </a:p>
      </dgm:t>
    </dgm:pt>
    <dgm:pt modelId="{EDCC986E-4C2D-4848-813C-AE382BD47351}">
      <dgm:prSet phldrT="[Text]" custT="1"/>
      <dgm:spPr/>
      <dgm:t>
        <a:bodyPr/>
        <a:lstStyle/>
        <a:p>
          <a:pPr algn="just"/>
          <a:r>
            <a:rPr lang="en-US" sz="3600" dirty="0" smtClean="0"/>
            <a:t>Interactive report generation</a:t>
          </a:r>
          <a:endParaRPr lang="en-MY" sz="3600" dirty="0"/>
        </a:p>
      </dgm:t>
    </dgm:pt>
    <dgm:pt modelId="{57F13E01-FD61-423D-B82D-A689CB2F8468}" type="parTrans" cxnId="{A0B442E2-661B-4DFB-BBA5-FD6E19159D58}">
      <dgm:prSet custT="1"/>
      <dgm:spPr/>
      <dgm:t>
        <a:bodyPr/>
        <a:lstStyle/>
        <a:p>
          <a:endParaRPr lang="en-MY" sz="2400"/>
        </a:p>
      </dgm:t>
    </dgm:pt>
    <dgm:pt modelId="{B50DA574-191A-4160-AB25-3FB6D9B50583}" type="sibTrans" cxnId="{A0B442E2-661B-4DFB-BBA5-FD6E19159D58}">
      <dgm:prSet/>
      <dgm:spPr/>
      <dgm:t>
        <a:bodyPr/>
        <a:lstStyle/>
        <a:p>
          <a:endParaRPr lang="en-MY" sz="4000"/>
        </a:p>
      </dgm:t>
    </dgm:pt>
    <dgm:pt modelId="{BB19FC7C-02AB-40F2-9D29-96E0981A08D7}" type="pres">
      <dgm:prSet presAssocID="{8ADEB1BD-3FD4-482A-A636-6AF3CB4EEA88}" presName="Name0" presStyleCnt="0">
        <dgm:presLayoutVars>
          <dgm:chPref val="1"/>
          <dgm:dir/>
          <dgm:animOne val="branch"/>
          <dgm:animLvl val="lvl"/>
          <dgm:resizeHandles val="exact"/>
        </dgm:presLayoutVars>
      </dgm:prSet>
      <dgm:spPr/>
      <dgm:t>
        <a:bodyPr/>
        <a:lstStyle/>
        <a:p>
          <a:endParaRPr lang="en-MY"/>
        </a:p>
      </dgm:t>
    </dgm:pt>
    <dgm:pt modelId="{2651A511-B8C0-4B3D-9AC8-72383835058F}" type="pres">
      <dgm:prSet presAssocID="{84A3B8DE-814C-4876-A65D-572371D900C7}" presName="root1" presStyleCnt="0"/>
      <dgm:spPr/>
      <dgm:t>
        <a:bodyPr/>
        <a:lstStyle/>
        <a:p>
          <a:endParaRPr lang="en-MY"/>
        </a:p>
      </dgm:t>
    </dgm:pt>
    <dgm:pt modelId="{214B1CFA-A6FE-4B6E-B8AE-34DA5DF61869}" type="pres">
      <dgm:prSet presAssocID="{84A3B8DE-814C-4876-A65D-572371D900C7}" presName="LevelOneTextNode" presStyleLbl="node0" presStyleIdx="0" presStyleCnt="1">
        <dgm:presLayoutVars>
          <dgm:chPref val="3"/>
        </dgm:presLayoutVars>
      </dgm:prSet>
      <dgm:spPr/>
      <dgm:t>
        <a:bodyPr/>
        <a:lstStyle/>
        <a:p>
          <a:endParaRPr lang="en-MY"/>
        </a:p>
      </dgm:t>
    </dgm:pt>
    <dgm:pt modelId="{B375D130-55B8-424F-8B6A-C07E3F7AFA91}" type="pres">
      <dgm:prSet presAssocID="{84A3B8DE-814C-4876-A65D-572371D900C7}" presName="level2hierChild" presStyleCnt="0"/>
      <dgm:spPr/>
      <dgm:t>
        <a:bodyPr/>
        <a:lstStyle/>
        <a:p>
          <a:endParaRPr lang="en-MY"/>
        </a:p>
      </dgm:t>
    </dgm:pt>
    <dgm:pt modelId="{6332DBA1-BB73-4019-9A78-413ADE9C1A8C}" type="pres">
      <dgm:prSet presAssocID="{4A19CDFF-13A0-4C81-A679-E122038A7142}" presName="conn2-1" presStyleLbl="parChTrans1D2" presStyleIdx="0" presStyleCnt="4"/>
      <dgm:spPr/>
      <dgm:t>
        <a:bodyPr/>
        <a:lstStyle/>
        <a:p>
          <a:endParaRPr lang="en-MY"/>
        </a:p>
      </dgm:t>
    </dgm:pt>
    <dgm:pt modelId="{9B45676E-7FF5-418F-B400-E51313C00690}" type="pres">
      <dgm:prSet presAssocID="{4A19CDFF-13A0-4C81-A679-E122038A7142}" presName="connTx" presStyleLbl="parChTrans1D2" presStyleIdx="0" presStyleCnt="4"/>
      <dgm:spPr/>
      <dgm:t>
        <a:bodyPr/>
        <a:lstStyle/>
        <a:p>
          <a:endParaRPr lang="en-MY"/>
        </a:p>
      </dgm:t>
    </dgm:pt>
    <dgm:pt modelId="{5018DC24-6AE8-4DC3-AC13-04DFA60F265F}" type="pres">
      <dgm:prSet presAssocID="{4375509D-897D-4EA2-A584-B75C354B7C03}" presName="root2" presStyleCnt="0"/>
      <dgm:spPr/>
      <dgm:t>
        <a:bodyPr/>
        <a:lstStyle/>
        <a:p>
          <a:endParaRPr lang="en-MY"/>
        </a:p>
      </dgm:t>
    </dgm:pt>
    <dgm:pt modelId="{564F6DC7-6E4A-4F5B-937E-09439D1342F6}" type="pres">
      <dgm:prSet presAssocID="{4375509D-897D-4EA2-A584-B75C354B7C03}" presName="LevelTwoTextNode" presStyleLbl="node2" presStyleIdx="0" presStyleCnt="4" custScaleX="154219">
        <dgm:presLayoutVars>
          <dgm:chPref val="3"/>
        </dgm:presLayoutVars>
      </dgm:prSet>
      <dgm:spPr/>
      <dgm:t>
        <a:bodyPr/>
        <a:lstStyle/>
        <a:p>
          <a:endParaRPr lang="en-MY"/>
        </a:p>
      </dgm:t>
    </dgm:pt>
    <dgm:pt modelId="{2AC439BC-6FA8-4681-B14D-DDB2BC9CCEC3}" type="pres">
      <dgm:prSet presAssocID="{4375509D-897D-4EA2-A584-B75C354B7C03}" presName="level3hierChild" presStyleCnt="0"/>
      <dgm:spPr/>
      <dgm:t>
        <a:bodyPr/>
        <a:lstStyle/>
        <a:p>
          <a:endParaRPr lang="en-MY"/>
        </a:p>
      </dgm:t>
    </dgm:pt>
    <dgm:pt modelId="{261F85F9-3C26-4188-9CB9-475847728EA0}" type="pres">
      <dgm:prSet presAssocID="{364256A4-F0E8-4E4C-B097-590108A6DDD5}" presName="conn2-1" presStyleLbl="parChTrans1D2" presStyleIdx="1" presStyleCnt="4"/>
      <dgm:spPr/>
      <dgm:t>
        <a:bodyPr/>
        <a:lstStyle/>
        <a:p>
          <a:endParaRPr lang="en-MY"/>
        </a:p>
      </dgm:t>
    </dgm:pt>
    <dgm:pt modelId="{9CB258C0-F7E2-4C67-9339-B8F0E38A30F4}" type="pres">
      <dgm:prSet presAssocID="{364256A4-F0E8-4E4C-B097-590108A6DDD5}" presName="connTx" presStyleLbl="parChTrans1D2" presStyleIdx="1" presStyleCnt="4"/>
      <dgm:spPr/>
      <dgm:t>
        <a:bodyPr/>
        <a:lstStyle/>
        <a:p>
          <a:endParaRPr lang="en-MY"/>
        </a:p>
      </dgm:t>
    </dgm:pt>
    <dgm:pt modelId="{F5D952D7-4B98-48F3-A887-10106B7E61A5}" type="pres">
      <dgm:prSet presAssocID="{B3B84AA9-EB49-461F-873B-5A002D03592E}" presName="root2" presStyleCnt="0"/>
      <dgm:spPr/>
      <dgm:t>
        <a:bodyPr/>
        <a:lstStyle/>
        <a:p>
          <a:endParaRPr lang="en-MY"/>
        </a:p>
      </dgm:t>
    </dgm:pt>
    <dgm:pt modelId="{8CAF809A-32A5-41E1-BEC3-23D3CFB96864}" type="pres">
      <dgm:prSet presAssocID="{B3B84AA9-EB49-461F-873B-5A002D03592E}" presName="LevelTwoTextNode" presStyleLbl="node2" presStyleIdx="1" presStyleCnt="4" custScaleX="154219">
        <dgm:presLayoutVars>
          <dgm:chPref val="3"/>
        </dgm:presLayoutVars>
      </dgm:prSet>
      <dgm:spPr/>
      <dgm:t>
        <a:bodyPr/>
        <a:lstStyle/>
        <a:p>
          <a:endParaRPr lang="en-MY"/>
        </a:p>
      </dgm:t>
    </dgm:pt>
    <dgm:pt modelId="{5DCCDFF4-9E37-4AEE-A053-8DFED8671B34}" type="pres">
      <dgm:prSet presAssocID="{B3B84AA9-EB49-461F-873B-5A002D03592E}" presName="level3hierChild" presStyleCnt="0"/>
      <dgm:spPr/>
      <dgm:t>
        <a:bodyPr/>
        <a:lstStyle/>
        <a:p>
          <a:endParaRPr lang="en-MY"/>
        </a:p>
      </dgm:t>
    </dgm:pt>
    <dgm:pt modelId="{23E29671-5280-49F9-90DE-A48F14B6E377}" type="pres">
      <dgm:prSet presAssocID="{9900627B-CA78-474A-B30E-C1553C9E13C3}" presName="conn2-1" presStyleLbl="parChTrans1D2" presStyleIdx="2" presStyleCnt="4"/>
      <dgm:spPr/>
      <dgm:t>
        <a:bodyPr/>
        <a:lstStyle/>
        <a:p>
          <a:endParaRPr lang="en-MY"/>
        </a:p>
      </dgm:t>
    </dgm:pt>
    <dgm:pt modelId="{C31B8B95-6CBE-45BB-A464-4B5D66AEB44B}" type="pres">
      <dgm:prSet presAssocID="{9900627B-CA78-474A-B30E-C1553C9E13C3}" presName="connTx" presStyleLbl="parChTrans1D2" presStyleIdx="2" presStyleCnt="4"/>
      <dgm:spPr/>
      <dgm:t>
        <a:bodyPr/>
        <a:lstStyle/>
        <a:p>
          <a:endParaRPr lang="en-MY"/>
        </a:p>
      </dgm:t>
    </dgm:pt>
    <dgm:pt modelId="{CFFD91F6-DF18-4A35-BB79-59EAE9734C48}" type="pres">
      <dgm:prSet presAssocID="{BA0CF82E-503E-4A79-889D-82B5289A6937}" presName="root2" presStyleCnt="0"/>
      <dgm:spPr/>
      <dgm:t>
        <a:bodyPr/>
        <a:lstStyle/>
        <a:p>
          <a:endParaRPr lang="en-MY"/>
        </a:p>
      </dgm:t>
    </dgm:pt>
    <dgm:pt modelId="{2057CF6F-1500-4C43-B4B7-01DAB4E7B6A8}" type="pres">
      <dgm:prSet presAssocID="{BA0CF82E-503E-4A79-889D-82B5289A6937}" presName="LevelTwoTextNode" presStyleLbl="node2" presStyleIdx="2" presStyleCnt="4" custScaleX="154219">
        <dgm:presLayoutVars>
          <dgm:chPref val="3"/>
        </dgm:presLayoutVars>
      </dgm:prSet>
      <dgm:spPr/>
      <dgm:t>
        <a:bodyPr/>
        <a:lstStyle/>
        <a:p>
          <a:endParaRPr lang="en-MY"/>
        </a:p>
      </dgm:t>
    </dgm:pt>
    <dgm:pt modelId="{AD2A9420-37C4-4939-B59F-ABE661A99AF1}" type="pres">
      <dgm:prSet presAssocID="{BA0CF82E-503E-4A79-889D-82B5289A6937}" presName="level3hierChild" presStyleCnt="0"/>
      <dgm:spPr/>
      <dgm:t>
        <a:bodyPr/>
        <a:lstStyle/>
        <a:p>
          <a:endParaRPr lang="en-MY"/>
        </a:p>
      </dgm:t>
    </dgm:pt>
    <dgm:pt modelId="{9793BD45-6133-4B00-9A34-563C88F51A3E}" type="pres">
      <dgm:prSet presAssocID="{57F13E01-FD61-423D-B82D-A689CB2F8468}" presName="conn2-1" presStyleLbl="parChTrans1D2" presStyleIdx="3" presStyleCnt="4"/>
      <dgm:spPr/>
      <dgm:t>
        <a:bodyPr/>
        <a:lstStyle/>
        <a:p>
          <a:endParaRPr lang="en-MY"/>
        </a:p>
      </dgm:t>
    </dgm:pt>
    <dgm:pt modelId="{005C7DFB-DD84-403E-88AD-8ADE048F4649}" type="pres">
      <dgm:prSet presAssocID="{57F13E01-FD61-423D-B82D-A689CB2F8468}" presName="connTx" presStyleLbl="parChTrans1D2" presStyleIdx="3" presStyleCnt="4"/>
      <dgm:spPr/>
      <dgm:t>
        <a:bodyPr/>
        <a:lstStyle/>
        <a:p>
          <a:endParaRPr lang="en-MY"/>
        </a:p>
      </dgm:t>
    </dgm:pt>
    <dgm:pt modelId="{45FDBB81-139C-4CDF-ACD8-1A1F09FA4FE7}" type="pres">
      <dgm:prSet presAssocID="{EDCC986E-4C2D-4848-813C-AE382BD47351}" presName="root2" presStyleCnt="0"/>
      <dgm:spPr/>
      <dgm:t>
        <a:bodyPr/>
        <a:lstStyle/>
        <a:p>
          <a:endParaRPr lang="en-MY"/>
        </a:p>
      </dgm:t>
    </dgm:pt>
    <dgm:pt modelId="{F89E06E0-96EC-45AF-A037-EDCE8A6A7966}" type="pres">
      <dgm:prSet presAssocID="{EDCC986E-4C2D-4848-813C-AE382BD47351}" presName="LevelTwoTextNode" presStyleLbl="node2" presStyleIdx="3" presStyleCnt="4" custScaleX="154219">
        <dgm:presLayoutVars>
          <dgm:chPref val="3"/>
        </dgm:presLayoutVars>
      </dgm:prSet>
      <dgm:spPr/>
      <dgm:t>
        <a:bodyPr/>
        <a:lstStyle/>
        <a:p>
          <a:endParaRPr lang="en-MY"/>
        </a:p>
      </dgm:t>
    </dgm:pt>
    <dgm:pt modelId="{8247E1B9-CC49-4939-A0AF-B715248EEFD6}" type="pres">
      <dgm:prSet presAssocID="{EDCC986E-4C2D-4848-813C-AE382BD47351}" presName="level3hierChild" presStyleCnt="0"/>
      <dgm:spPr/>
      <dgm:t>
        <a:bodyPr/>
        <a:lstStyle/>
        <a:p>
          <a:endParaRPr lang="en-MY"/>
        </a:p>
      </dgm:t>
    </dgm:pt>
  </dgm:ptLst>
  <dgm:cxnLst>
    <dgm:cxn modelId="{5814772E-2032-47D1-BD5E-0EAB87B720E8}" type="presOf" srcId="{4375509D-897D-4EA2-A584-B75C354B7C03}" destId="{564F6DC7-6E4A-4F5B-937E-09439D1342F6}" srcOrd="0" destOrd="0" presId="urn:microsoft.com/office/officeart/2008/layout/HorizontalMultiLevelHierarchy"/>
    <dgm:cxn modelId="{911C8E35-4F29-40F9-9BE8-5E7C402C6B67}" type="presOf" srcId="{57F13E01-FD61-423D-B82D-A689CB2F8468}" destId="{9793BD45-6133-4B00-9A34-563C88F51A3E}" srcOrd="0" destOrd="0" presId="urn:microsoft.com/office/officeart/2008/layout/HorizontalMultiLevelHierarchy"/>
    <dgm:cxn modelId="{2498AF45-BE30-4C24-9832-C6F61B881FD5}" srcId="{84A3B8DE-814C-4876-A65D-572371D900C7}" destId="{4375509D-897D-4EA2-A584-B75C354B7C03}" srcOrd="0" destOrd="0" parTransId="{4A19CDFF-13A0-4C81-A679-E122038A7142}" sibTransId="{94FFC164-4605-4A47-94DD-9A1DD206C509}"/>
    <dgm:cxn modelId="{2F46B1A5-46E3-446E-B0F3-AAF50CC4931E}" type="presOf" srcId="{9900627B-CA78-474A-B30E-C1553C9E13C3}" destId="{23E29671-5280-49F9-90DE-A48F14B6E377}" srcOrd="0" destOrd="0" presId="urn:microsoft.com/office/officeart/2008/layout/HorizontalMultiLevelHierarchy"/>
    <dgm:cxn modelId="{3FB24D34-F6A0-409F-9D82-F5F20BBEB0DF}" srcId="{84A3B8DE-814C-4876-A65D-572371D900C7}" destId="{B3B84AA9-EB49-461F-873B-5A002D03592E}" srcOrd="1" destOrd="0" parTransId="{364256A4-F0E8-4E4C-B097-590108A6DDD5}" sibTransId="{BC56CFEF-843C-4CA4-AA55-4CA5DE87405E}"/>
    <dgm:cxn modelId="{6F5184FF-D005-4319-8A93-5AC32E7F0FC7}" type="presOf" srcId="{8ADEB1BD-3FD4-482A-A636-6AF3CB4EEA88}" destId="{BB19FC7C-02AB-40F2-9D29-96E0981A08D7}" srcOrd="0" destOrd="0" presId="urn:microsoft.com/office/officeart/2008/layout/HorizontalMultiLevelHierarchy"/>
    <dgm:cxn modelId="{F5697E3F-AEEC-4A62-85D0-423914367A42}" srcId="{8ADEB1BD-3FD4-482A-A636-6AF3CB4EEA88}" destId="{84A3B8DE-814C-4876-A65D-572371D900C7}" srcOrd="0" destOrd="0" parTransId="{97564F46-4D44-4552-A4A8-672991433D68}" sibTransId="{4B8E2C25-8D6B-433E-9F85-6C8FC77F8228}"/>
    <dgm:cxn modelId="{C665A882-C1CD-45A3-AA94-5C8E703B0B7C}" type="presOf" srcId="{BA0CF82E-503E-4A79-889D-82B5289A6937}" destId="{2057CF6F-1500-4C43-B4B7-01DAB4E7B6A8}" srcOrd="0" destOrd="0" presId="urn:microsoft.com/office/officeart/2008/layout/HorizontalMultiLevelHierarchy"/>
    <dgm:cxn modelId="{6572B015-6075-4FBE-97A5-B0CBF739684B}" type="presOf" srcId="{57F13E01-FD61-423D-B82D-A689CB2F8468}" destId="{005C7DFB-DD84-403E-88AD-8ADE048F4649}" srcOrd="1" destOrd="0" presId="urn:microsoft.com/office/officeart/2008/layout/HorizontalMultiLevelHierarchy"/>
    <dgm:cxn modelId="{67460405-9314-4E95-A415-DBC61BAB0653}" srcId="{84A3B8DE-814C-4876-A65D-572371D900C7}" destId="{BA0CF82E-503E-4A79-889D-82B5289A6937}" srcOrd="2" destOrd="0" parTransId="{9900627B-CA78-474A-B30E-C1553C9E13C3}" sibTransId="{5EAAAA34-D802-4A2B-8E1E-D07A4E530AE1}"/>
    <dgm:cxn modelId="{7E11F6F8-FD15-44CE-8FD6-E411AB3C57E0}" type="presOf" srcId="{B3B84AA9-EB49-461F-873B-5A002D03592E}" destId="{8CAF809A-32A5-41E1-BEC3-23D3CFB96864}" srcOrd="0" destOrd="0" presId="urn:microsoft.com/office/officeart/2008/layout/HorizontalMultiLevelHierarchy"/>
    <dgm:cxn modelId="{F3638483-1141-4862-BF16-B107D7A92034}" type="presOf" srcId="{EDCC986E-4C2D-4848-813C-AE382BD47351}" destId="{F89E06E0-96EC-45AF-A037-EDCE8A6A7966}" srcOrd="0" destOrd="0" presId="urn:microsoft.com/office/officeart/2008/layout/HorizontalMultiLevelHierarchy"/>
    <dgm:cxn modelId="{8C923183-110E-426D-BC73-DABCD8066D31}" type="presOf" srcId="{9900627B-CA78-474A-B30E-C1553C9E13C3}" destId="{C31B8B95-6CBE-45BB-A464-4B5D66AEB44B}" srcOrd="1" destOrd="0" presId="urn:microsoft.com/office/officeart/2008/layout/HorizontalMultiLevelHierarchy"/>
    <dgm:cxn modelId="{164A05BB-D5E6-4B32-A83B-0153D7133DD8}" type="presOf" srcId="{364256A4-F0E8-4E4C-B097-590108A6DDD5}" destId="{261F85F9-3C26-4188-9CB9-475847728EA0}" srcOrd="0" destOrd="0" presId="urn:microsoft.com/office/officeart/2008/layout/HorizontalMultiLevelHierarchy"/>
    <dgm:cxn modelId="{1B2ACB45-B232-4CE9-8DBA-34EB93558013}" type="presOf" srcId="{364256A4-F0E8-4E4C-B097-590108A6DDD5}" destId="{9CB258C0-F7E2-4C67-9339-B8F0E38A30F4}" srcOrd="1" destOrd="0" presId="urn:microsoft.com/office/officeart/2008/layout/HorizontalMultiLevelHierarchy"/>
    <dgm:cxn modelId="{868E0FF5-DDE7-4576-BD2D-7F3D8896F189}" type="presOf" srcId="{84A3B8DE-814C-4876-A65D-572371D900C7}" destId="{214B1CFA-A6FE-4B6E-B8AE-34DA5DF61869}" srcOrd="0" destOrd="0" presId="urn:microsoft.com/office/officeart/2008/layout/HorizontalMultiLevelHierarchy"/>
    <dgm:cxn modelId="{E04080B7-D41B-4350-A439-311A6B050E3C}" type="presOf" srcId="{4A19CDFF-13A0-4C81-A679-E122038A7142}" destId="{9B45676E-7FF5-418F-B400-E51313C00690}" srcOrd="1" destOrd="0" presId="urn:microsoft.com/office/officeart/2008/layout/HorizontalMultiLevelHierarchy"/>
    <dgm:cxn modelId="{A0B442E2-661B-4DFB-BBA5-FD6E19159D58}" srcId="{84A3B8DE-814C-4876-A65D-572371D900C7}" destId="{EDCC986E-4C2D-4848-813C-AE382BD47351}" srcOrd="3" destOrd="0" parTransId="{57F13E01-FD61-423D-B82D-A689CB2F8468}" sibTransId="{B50DA574-191A-4160-AB25-3FB6D9B50583}"/>
    <dgm:cxn modelId="{94F7E747-29CA-4D6B-A2AB-DDF136F27A4F}" type="presOf" srcId="{4A19CDFF-13A0-4C81-A679-E122038A7142}" destId="{6332DBA1-BB73-4019-9A78-413ADE9C1A8C}" srcOrd="0" destOrd="0" presId="urn:microsoft.com/office/officeart/2008/layout/HorizontalMultiLevelHierarchy"/>
    <dgm:cxn modelId="{A12781FE-0BF7-49EB-A239-2D200D7F83C4}" type="presParOf" srcId="{BB19FC7C-02AB-40F2-9D29-96E0981A08D7}" destId="{2651A511-B8C0-4B3D-9AC8-72383835058F}" srcOrd="0" destOrd="0" presId="urn:microsoft.com/office/officeart/2008/layout/HorizontalMultiLevelHierarchy"/>
    <dgm:cxn modelId="{0361554A-A47E-4093-A7F2-E4E44B858D6C}" type="presParOf" srcId="{2651A511-B8C0-4B3D-9AC8-72383835058F}" destId="{214B1CFA-A6FE-4B6E-B8AE-34DA5DF61869}" srcOrd="0" destOrd="0" presId="urn:microsoft.com/office/officeart/2008/layout/HorizontalMultiLevelHierarchy"/>
    <dgm:cxn modelId="{1E4C4DB6-C489-4104-BF94-7FBC2BA6DB1A}" type="presParOf" srcId="{2651A511-B8C0-4B3D-9AC8-72383835058F}" destId="{B375D130-55B8-424F-8B6A-C07E3F7AFA91}" srcOrd="1" destOrd="0" presId="urn:microsoft.com/office/officeart/2008/layout/HorizontalMultiLevelHierarchy"/>
    <dgm:cxn modelId="{0FA27255-4076-4E78-9728-B88913BA2BA6}" type="presParOf" srcId="{B375D130-55B8-424F-8B6A-C07E3F7AFA91}" destId="{6332DBA1-BB73-4019-9A78-413ADE9C1A8C}" srcOrd="0" destOrd="0" presId="urn:microsoft.com/office/officeart/2008/layout/HorizontalMultiLevelHierarchy"/>
    <dgm:cxn modelId="{61EDF8DC-AD39-429B-9501-B24B7994A4A4}" type="presParOf" srcId="{6332DBA1-BB73-4019-9A78-413ADE9C1A8C}" destId="{9B45676E-7FF5-418F-B400-E51313C00690}" srcOrd="0" destOrd="0" presId="urn:microsoft.com/office/officeart/2008/layout/HorizontalMultiLevelHierarchy"/>
    <dgm:cxn modelId="{7AC189E0-42F1-4C38-81BE-2911B632AA58}" type="presParOf" srcId="{B375D130-55B8-424F-8B6A-C07E3F7AFA91}" destId="{5018DC24-6AE8-4DC3-AC13-04DFA60F265F}" srcOrd="1" destOrd="0" presId="urn:microsoft.com/office/officeart/2008/layout/HorizontalMultiLevelHierarchy"/>
    <dgm:cxn modelId="{C1A40CCB-99A4-469A-859D-F754D9B1D4E3}" type="presParOf" srcId="{5018DC24-6AE8-4DC3-AC13-04DFA60F265F}" destId="{564F6DC7-6E4A-4F5B-937E-09439D1342F6}" srcOrd="0" destOrd="0" presId="urn:microsoft.com/office/officeart/2008/layout/HorizontalMultiLevelHierarchy"/>
    <dgm:cxn modelId="{358B9929-1E96-4CFA-B879-1B5FEADAC94F}" type="presParOf" srcId="{5018DC24-6AE8-4DC3-AC13-04DFA60F265F}" destId="{2AC439BC-6FA8-4681-B14D-DDB2BC9CCEC3}" srcOrd="1" destOrd="0" presId="urn:microsoft.com/office/officeart/2008/layout/HorizontalMultiLevelHierarchy"/>
    <dgm:cxn modelId="{409D4FD6-C197-40D4-976C-E461239DF372}" type="presParOf" srcId="{B375D130-55B8-424F-8B6A-C07E3F7AFA91}" destId="{261F85F9-3C26-4188-9CB9-475847728EA0}" srcOrd="2" destOrd="0" presId="urn:microsoft.com/office/officeart/2008/layout/HorizontalMultiLevelHierarchy"/>
    <dgm:cxn modelId="{60ADCE95-A316-4BE5-8B23-F3CF53538A15}" type="presParOf" srcId="{261F85F9-3C26-4188-9CB9-475847728EA0}" destId="{9CB258C0-F7E2-4C67-9339-B8F0E38A30F4}" srcOrd="0" destOrd="0" presId="urn:microsoft.com/office/officeart/2008/layout/HorizontalMultiLevelHierarchy"/>
    <dgm:cxn modelId="{928A57D9-A02F-4277-B94F-EFE52C3A4340}" type="presParOf" srcId="{B375D130-55B8-424F-8B6A-C07E3F7AFA91}" destId="{F5D952D7-4B98-48F3-A887-10106B7E61A5}" srcOrd="3" destOrd="0" presId="urn:microsoft.com/office/officeart/2008/layout/HorizontalMultiLevelHierarchy"/>
    <dgm:cxn modelId="{531827BC-FCCB-4F91-9387-EEC1669B7E0D}" type="presParOf" srcId="{F5D952D7-4B98-48F3-A887-10106B7E61A5}" destId="{8CAF809A-32A5-41E1-BEC3-23D3CFB96864}" srcOrd="0" destOrd="0" presId="urn:microsoft.com/office/officeart/2008/layout/HorizontalMultiLevelHierarchy"/>
    <dgm:cxn modelId="{2779A911-A822-4580-9CF0-DAFF4F0DCF6F}" type="presParOf" srcId="{F5D952D7-4B98-48F3-A887-10106B7E61A5}" destId="{5DCCDFF4-9E37-4AEE-A053-8DFED8671B34}" srcOrd="1" destOrd="0" presId="urn:microsoft.com/office/officeart/2008/layout/HorizontalMultiLevelHierarchy"/>
    <dgm:cxn modelId="{3134610A-FD6E-4CB8-8DCC-4DDE1BA48F6D}" type="presParOf" srcId="{B375D130-55B8-424F-8B6A-C07E3F7AFA91}" destId="{23E29671-5280-49F9-90DE-A48F14B6E377}" srcOrd="4" destOrd="0" presId="urn:microsoft.com/office/officeart/2008/layout/HorizontalMultiLevelHierarchy"/>
    <dgm:cxn modelId="{8736F953-588E-4C19-B8C0-F3B19202A255}" type="presParOf" srcId="{23E29671-5280-49F9-90DE-A48F14B6E377}" destId="{C31B8B95-6CBE-45BB-A464-4B5D66AEB44B}" srcOrd="0" destOrd="0" presId="urn:microsoft.com/office/officeart/2008/layout/HorizontalMultiLevelHierarchy"/>
    <dgm:cxn modelId="{0948C5E8-C657-4F5E-B3C4-1B76C4543BC1}" type="presParOf" srcId="{B375D130-55B8-424F-8B6A-C07E3F7AFA91}" destId="{CFFD91F6-DF18-4A35-BB79-59EAE9734C48}" srcOrd="5" destOrd="0" presId="urn:microsoft.com/office/officeart/2008/layout/HorizontalMultiLevelHierarchy"/>
    <dgm:cxn modelId="{DE73B1A4-CB5A-430C-B672-D4914C2BE493}" type="presParOf" srcId="{CFFD91F6-DF18-4A35-BB79-59EAE9734C48}" destId="{2057CF6F-1500-4C43-B4B7-01DAB4E7B6A8}" srcOrd="0" destOrd="0" presId="urn:microsoft.com/office/officeart/2008/layout/HorizontalMultiLevelHierarchy"/>
    <dgm:cxn modelId="{7F1018BC-694F-46A6-956E-73E669E0574F}" type="presParOf" srcId="{CFFD91F6-DF18-4A35-BB79-59EAE9734C48}" destId="{AD2A9420-37C4-4939-B59F-ABE661A99AF1}" srcOrd="1" destOrd="0" presId="urn:microsoft.com/office/officeart/2008/layout/HorizontalMultiLevelHierarchy"/>
    <dgm:cxn modelId="{7A42159C-33EF-43E5-8D47-7D4AB7582C42}" type="presParOf" srcId="{B375D130-55B8-424F-8B6A-C07E3F7AFA91}" destId="{9793BD45-6133-4B00-9A34-563C88F51A3E}" srcOrd="6" destOrd="0" presId="urn:microsoft.com/office/officeart/2008/layout/HorizontalMultiLevelHierarchy"/>
    <dgm:cxn modelId="{0D34E12A-6A18-43B7-8606-0623B9843266}" type="presParOf" srcId="{9793BD45-6133-4B00-9A34-563C88F51A3E}" destId="{005C7DFB-DD84-403E-88AD-8ADE048F4649}" srcOrd="0" destOrd="0" presId="urn:microsoft.com/office/officeart/2008/layout/HorizontalMultiLevelHierarchy"/>
    <dgm:cxn modelId="{0D151585-BC90-464B-AECB-AB0A308897B7}" type="presParOf" srcId="{B375D130-55B8-424F-8B6A-C07E3F7AFA91}" destId="{45FDBB81-139C-4CDF-ACD8-1A1F09FA4FE7}" srcOrd="7" destOrd="0" presId="urn:microsoft.com/office/officeart/2008/layout/HorizontalMultiLevelHierarchy"/>
    <dgm:cxn modelId="{B47A5A21-11CB-4BD4-BE18-0020340FAEDC}" type="presParOf" srcId="{45FDBB81-139C-4CDF-ACD8-1A1F09FA4FE7}" destId="{F89E06E0-96EC-45AF-A037-EDCE8A6A7966}" srcOrd="0" destOrd="0" presId="urn:microsoft.com/office/officeart/2008/layout/HorizontalMultiLevelHierarchy"/>
    <dgm:cxn modelId="{DDF4ED7D-4E5A-42D7-9ECD-4F480A061C58}" type="presParOf" srcId="{45FDBB81-139C-4CDF-ACD8-1A1F09FA4FE7}" destId="{8247E1B9-CC49-4939-A0AF-B715248EEFD6}"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D7233D-F3A6-4546-A253-DF9A1FE06DC5}" type="doc">
      <dgm:prSet loTypeId="urn:microsoft.com/office/officeart/2005/8/layout/vList5" loCatId="list" qsTypeId="urn:microsoft.com/office/officeart/2005/8/quickstyle/simple2" qsCatId="simple" csTypeId="urn:microsoft.com/office/officeart/2005/8/colors/colorful2" csCatId="colorful" phldr="1"/>
      <dgm:spPr/>
      <dgm:t>
        <a:bodyPr/>
        <a:lstStyle/>
        <a:p>
          <a:endParaRPr lang="en-MY"/>
        </a:p>
      </dgm:t>
    </dgm:pt>
    <dgm:pt modelId="{76428CB1-05A9-44C2-8E14-34BB705FB38A}">
      <dgm:prSet phldrT="[Text]" custT="1"/>
      <dgm:spPr/>
      <dgm:t>
        <a:bodyPr/>
        <a:lstStyle/>
        <a:p>
          <a:pPr algn="just"/>
          <a:r>
            <a:rPr lang="en-MY" sz="3600" b="0" i="0" dirty="0" smtClean="0"/>
            <a:t>Auditable and Transparent </a:t>
          </a:r>
          <a:endParaRPr lang="en-MY" sz="3600" dirty="0"/>
        </a:p>
      </dgm:t>
    </dgm:pt>
    <dgm:pt modelId="{2B110C59-34A4-40A1-929E-CE138A55F4ED}" type="parTrans" cxnId="{85753A4D-D16B-4E1A-83A4-8B3DB194CED2}">
      <dgm:prSet/>
      <dgm:spPr/>
      <dgm:t>
        <a:bodyPr/>
        <a:lstStyle/>
        <a:p>
          <a:pPr algn="just"/>
          <a:endParaRPr lang="en-MY" sz="4000"/>
        </a:p>
      </dgm:t>
    </dgm:pt>
    <dgm:pt modelId="{1037306C-A1A4-4C2B-978A-63EB923CDD56}" type="sibTrans" cxnId="{85753A4D-D16B-4E1A-83A4-8B3DB194CED2}">
      <dgm:prSet/>
      <dgm:spPr/>
      <dgm:t>
        <a:bodyPr/>
        <a:lstStyle/>
        <a:p>
          <a:pPr algn="just"/>
          <a:endParaRPr lang="en-MY" sz="4000"/>
        </a:p>
      </dgm:t>
    </dgm:pt>
    <dgm:pt modelId="{DBFF16EA-9132-4D61-830C-E174ACD7A791}">
      <dgm:prSet phldrT="[Text]" custT="1"/>
      <dgm:spPr/>
      <dgm:t>
        <a:bodyPr/>
        <a:lstStyle/>
        <a:p>
          <a:pPr algn="just"/>
          <a:r>
            <a:rPr lang="en-MY" sz="3600" dirty="0" smtClean="0"/>
            <a:t> To help reduce human errors</a:t>
          </a:r>
          <a:endParaRPr lang="en-MY" sz="3600" dirty="0"/>
        </a:p>
      </dgm:t>
    </dgm:pt>
    <dgm:pt modelId="{5BAE7262-DF9D-4908-B05E-EF472F2AAEAF}" type="parTrans" cxnId="{C4E5B0D2-CBC2-4A6D-AEE7-C0DA325092FB}">
      <dgm:prSet/>
      <dgm:spPr/>
      <dgm:t>
        <a:bodyPr/>
        <a:lstStyle/>
        <a:p>
          <a:pPr algn="just"/>
          <a:endParaRPr lang="en-MY" sz="4000"/>
        </a:p>
      </dgm:t>
    </dgm:pt>
    <dgm:pt modelId="{1002BEFB-98AA-4379-A2BB-24CEBE7444BF}" type="sibTrans" cxnId="{C4E5B0D2-CBC2-4A6D-AEE7-C0DA325092FB}">
      <dgm:prSet/>
      <dgm:spPr/>
      <dgm:t>
        <a:bodyPr/>
        <a:lstStyle/>
        <a:p>
          <a:pPr algn="just"/>
          <a:endParaRPr lang="en-MY" sz="4000"/>
        </a:p>
      </dgm:t>
    </dgm:pt>
    <dgm:pt modelId="{07EA257D-7D50-4159-B545-DDD1899EEF86}">
      <dgm:prSet phldrT="[Text]" custT="1"/>
      <dgm:spPr/>
      <dgm:t>
        <a:bodyPr/>
        <a:lstStyle/>
        <a:p>
          <a:pPr algn="just"/>
          <a:r>
            <a:rPr lang="en-MY" sz="3600" dirty="0" smtClean="0"/>
            <a:t>Faster Result</a:t>
          </a:r>
          <a:endParaRPr lang="en-MY" sz="3600" dirty="0"/>
        </a:p>
      </dgm:t>
    </dgm:pt>
    <dgm:pt modelId="{8658F2AF-2E13-49AB-B632-06181A9B818C}" type="parTrans" cxnId="{72C4846B-4466-496E-A388-821418415530}">
      <dgm:prSet/>
      <dgm:spPr/>
      <dgm:t>
        <a:bodyPr/>
        <a:lstStyle/>
        <a:p>
          <a:pPr algn="just"/>
          <a:endParaRPr lang="en-MY" sz="4000"/>
        </a:p>
      </dgm:t>
    </dgm:pt>
    <dgm:pt modelId="{DC1602BD-92E4-43D0-9FE0-197361704C8B}" type="sibTrans" cxnId="{72C4846B-4466-496E-A388-821418415530}">
      <dgm:prSet/>
      <dgm:spPr/>
      <dgm:t>
        <a:bodyPr/>
        <a:lstStyle/>
        <a:p>
          <a:pPr algn="just"/>
          <a:endParaRPr lang="en-MY" sz="4000"/>
        </a:p>
      </dgm:t>
    </dgm:pt>
    <dgm:pt modelId="{A87A5A22-F250-4AE4-9D67-40E30A0E1EAE}">
      <dgm:prSet phldrT="[Text]" custT="1"/>
      <dgm:spPr/>
      <dgm:t>
        <a:bodyPr/>
        <a:lstStyle/>
        <a:p>
          <a:pPr algn="just"/>
          <a:r>
            <a:rPr lang="en-MY" sz="3600" dirty="0" smtClean="0"/>
            <a:t> People can get officially results within hours</a:t>
          </a:r>
          <a:endParaRPr lang="en-MY" sz="3600" dirty="0"/>
        </a:p>
      </dgm:t>
    </dgm:pt>
    <dgm:pt modelId="{772671F2-4ED2-4C5E-8F23-6A92FA2D409C}" type="parTrans" cxnId="{8044CF4B-FB09-4402-AEF3-D9B4E927451F}">
      <dgm:prSet/>
      <dgm:spPr/>
      <dgm:t>
        <a:bodyPr/>
        <a:lstStyle/>
        <a:p>
          <a:pPr algn="just"/>
          <a:endParaRPr lang="en-MY" sz="4000"/>
        </a:p>
      </dgm:t>
    </dgm:pt>
    <dgm:pt modelId="{1B94C930-6B27-4F34-B6C6-9B81DDE0C720}" type="sibTrans" cxnId="{8044CF4B-FB09-4402-AEF3-D9B4E927451F}">
      <dgm:prSet/>
      <dgm:spPr/>
      <dgm:t>
        <a:bodyPr/>
        <a:lstStyle/>
        <a:p>
          <a:pPr algn="just"/>
          <a:endParaRPr lang="en-MY" sz="4000"/>
        </a:p>
      </dgm:t>
    </dgm:pt>
    <dgm:pt modelId="{CE623134-67D1-4994-82B6-C25E745DA1D4}">
      <dgm:prSet phldrT="[Text]" custT="1"/>
      <dgm:spPr/>
      <dgm:t>
        <a:bodyPr/>
        <a:lstStyle/>
        <a:p>
          <a:pPr algn="just"/>
          <a:r>
            <a:rPr lang="en-MY" sz="3600" b="0" i="0" dirty="0" smtClean="0"/>
            <a:t>Secure and Accurate</a:t>
          </a:r>
          <a:endParaRPr lang="en-MY" sz="3600" dirty="0"/>
        </a:p>
      </dgm:t>
    </dgm:pt>
    <dgm:pt modelId="{A0411E2E-FBED-4F87-BC2C-438FF5174F8F}" type="parTrans" cxnId="{53934EA4-D648-4AC4-935B-46B955306B86}">
      <dgm:prSet/>
      <dgm:spPr/>
      <dgm:t>
        <a:bodyPr/>
        <a:lstStyle/>
        <a:p>
          <a:pPr algn="just"/>
          <a:endParaRPr lang="en-MY" sz="4000"/>
        </a:p>
      </dgm:t>
    </dgm:pt>
    <dgm:pt modelId="{74C2715F-3C47-4F19-92F8-32B2354D341D}" type="sibTrans" cxnId="{53934EA4-D648-4AC4-935B-46B955306B86}">
      <dgm:prSet/>
      <dgm:spPr/>
      <dgm:t>
        <a:bodyPr/>
        <a:lstStyle/>
        <a:p>
          <a:pPr algn="just"/>
          <a:endParaRPr lang="en-MY" sz="4000"/>
        </a:p>
      </dgm:t>
    </dgm:pt>
    <dgm:pt modelId="{1DEC2979-6D6C-458B-B976-DA69533A5061}">
      <dgm:prSet phldrT="[Text]" custT="1"/>
      <dgm:spPr/>
      <dgm:t>
        <a:bodyPr/>
        <a:lstStyle/>
        <a:p>
          <a:pPr algn="just"/>
          <a:r>
            <a:rPr lang="en-MY" sz="3600" dirty="0" smtClean="0"/>
            <a:t>Increase Accessibility</a:t>
          </a:r>
          <a:endParaRPr lang="en-MY" sz="3600" dirty="0"/>
        </a:p>
      </dgm:t>
    </dgm:pt>
    <dgm:pt modelId="{86D46B39-5A3A-43C4-B7C1-4DC695D318DF}" type="parTrans" cxnId="{2D92133C-A2D0-49A0-BD9E-FDFC4F5D6B6C}">
      <dgm:prSet/>
      <dgm:spPr/>
      <dgm:t>
        <a:bodyPr/>
        <a:lstStyle/>
        <a:p>
          <a:pPr algn="just"/>
          <a:endParaRPr lang="en-MY" sz="4000"/>
        </a:p>
      </dgm:t>
    </dgm:pt>
    <dgm:pt modelId="{C18711F3-61A7-4439-B10D-7654591511E9}" type="sibTrans" cxnId="{2D92133C-A2D0-49A0-BD9E-FDFC4F5D6B6C}">
      <dgm:prSet/>
      <dgm:spPr/>
      <dgm:t>
        <a:bodyPr/>
        <a:lstStyle/>
        <a:p>
          <a:pPr algn="just"/>
          <a:endParaRPr lang="en-MY" sz="4000"/>
        </a:p>
      </dgm:t>
    </dgm:pt>
    <dgm:pt modelId="{801968C8-1802-42DF-AE38-F61CEEB23C27}">
      <dgm:prSet phldrT="[Text]"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en-MY" sz="3600" dirty="0" smtClean="0"/>
            <a:t> Our system also protects the secrecy of the vote.</a:t>
          </a:r>
        </a:p>
      </dgm:t>
    </dgm:pt>
    <dgm:pt modelId="{06573687-2DB8-4448-929A-ACF24D79F3A3}" type="parTrans" cxnId="{1EBBF498-114A-4F15-9E56-775C46B7C71B}">
      <dgm:prSet/>
      <dgm:spPr/>
      <dgm:t>
        <a:bodyPr/>
        <a:lstStyle/>
        <a:p>
          <a:pPr algn="just"/>
          <a:endParaRPr lang="en-MY" sz="4000"/>
        </a:p>
      </dgm:t>
    </dgm:pt>
    <dgm:pt modelId="{58936FF1-D91E-4790-AC47-F6AED638345F}" type="sibTrans" cxnId="{1EBBF498-114A-4F15-9E56-775C46B7C71B}">
      <dgm:prSet/>
      <dgm:spPr/>
      <dgm:t>
        <a:bodyPr/>
        <a:lstStyle/>
        <a:p>
          <a:pPr algn="just"/>
          <a:endParaRPr lang="en-MY" sz="4000"/>
        </a:p>
      </dgm:t>
    </dgm:pt>
    <dgm:pt modelId="{6885E8F1-9E95-4221-AD09-6C86B1A56256}">
      <dgm:prSet phldrT="[Text]" custT="1"/>
      <dgm:spPr/>
      <dgm:t>
        <a:bodyPr/>
        <a:lstStyle/>
        <a:p>
          <a:pPr algn="just"/>
          <a:r>
            <a:rPr lang="en-MY" sz="3600" dirty="0" smtClean="0"/>
            <a:t> More easier and accessible</a:t>
          </a:r>
          <a:endParaRPr lang="en-MY" sz="3600" dirty="0"/>
        </a:p>
      </dgm:t>
    </dgm:pt>
    <dgm:pt modelId="{9177D5F8-7866-4B90-8DA8-8E75F392948B}" type="parTrans" cxnId="{66DD42E9-9D9A-4D19-A508-42DE26A17F2A}">
      <dgm:prSet/>
      <dgm:spPr/>
      <dgm:t>
        <a:bodyPr/>
        <a:lstStyle/>
        <a:p>
          <a:pPr algn="just"/>
          <a:endParaRPr lang="en-MY" sz="4000"/>
        </a:p>
      </dgm:t>
    </dgm:pt>
    <dgm:pt modelId="{68755072-D60C-4C0C-8732-4CCB70B7586C}" type="sibTrans" cxnId="{66DD42E9-9D9A-4D19-A508-42DE26A17F2A}">
      <dgm:prSet/>
      <dgm:spPr/>
      <dgm:t>
        <a:bodyPr/>
        <a:lstStyle/>
        <a:p>
          <a:pPr algn="just"/>
          <a:endParaRPr lang="en-MY" sz="4000"/>
        </a:p>
      </dgm:t>
    </dgm:pt>
    <dgm:pt modelId="{22AF7127-BD4D-4EBA-AD22-836FB338EDFA}">
      <dgm:prSet custT="1"/>
      <dgm:spPr/>
      <dgm:t>
        <a:bodyPr/>
        <a:lstStyle/>
        <a:p>
          <a:pPr algn="just"/>
          <a:r>
            <a:rPr lang="en-MY" sz="3600" dirty="0" smtClean="0"/>
            <a:t>Increase Engagement  and Turnout</a:t>
          </a:r>
          <a:endParaRPr lang="en-MY" sz="3600" dirty="0"/>
        </a:p>
      </dgm:t>
    </dgm:pt>
    <dgm:pt modelId="{23415B7E-F4EC-40F6-A936-BAF26E0CAB67}" type="parTrans" cxnId="{CE6FA5BF-AE0B-4973-AEA6-BF043F642E13}">
      <dgm:prSet/>
      <dgm:spPr/>
      <dgm:t>
        <a:bodyPr/>
        <a:lstStyle/>
        <a:p>
          <a:pPr algn="just"/>
          <a:endParaRPr lang="en-MY" sz="4000"/>
        </a:p>
      </dgm:t>
    </dgm:pt>
    <dgm:pt modelId="{67162705-72CE-41B5-B9E5-1120B50B14AC}" type="sibTrans" cxnId="{CE6FA5BF-AE0B-4973-AEA6-BF043F642E13}">
      <dgm:prSet/>
      <dgm:spPr/>
      <dgm:t>
        <a:bodyPr/>
        <a:lstStyle/>
        <a:p>
          <a:pPr algn="just"/>
          <a:endParaRPr lang="en-MY" sz="4000"/>
        </a:p>
      </dgm:t>
    </dgm:pt>
    <dgm:pt modelId="{4FEE0E42-972F-43AA-AB78-54B5C1C5DFF2}">
      <dgm:prSet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en-MY" sz="3600" dirty="0" smtClean="0"/>
            <a:t> Encourage and increase voter turnout</a:t>
          </a:r>
        </a:p>
      </dgm:t>
    </dgm:pt>
    <dgm:pt modelId="{FD56C4C4-5EE3-48D5-81D6-68B2F9B68310}" type="parTrans" cxnId="{8D814FA6-37CF-4B5C-B154-2104D3B41D15}">
      <dgm:prSet/>
      <dgm:spPr/>
      <dgm:t>
        <a:bodyPr/>
        <a:lstStyle/>
        <a:p>
          <a:pPr algn="just"/>
          <a:endParaRPr lang="en-MY" sz="4000"/>
        </a:p>
      </dgm:t>
    </dgm:pt>
    <dgm:pt modelId="{8C4183BC-DD95-4089-81B5-730E14096DE3}" type="sibTrans" cxnId="{8D814FA6-37CF-4B5C-B154-2104D3B41D15}">
      <dgm:prSet/>
      <dgm:spPr/>
      <dgm:t>
        <a:bodyPr/>
        <a:lstStyle/>
        <a:p>
          <a:pPr algn="just"/>
          <a:endParaRPr lang="en-MY" sz="4000"/>
        </a:p>
      </dgm:t>
    </dgm:pt>
    <dgm:pt modelId="{B19D2D7C-BB94-4B88-82A1-DA869FC36D66}" type="pres">
      <dgm:prSet presAssocID="{13D7233D-F3A6-4546-A253-DF9A1FE06DC5}" presName="Name0" presStyleCnt="0">
        <dgm:presLayoutVars>
          <dgm:dir/>
          <dgm:animLvl val="lvl"/>
          <dgm:resizeHandles val="exact"/>
        </dgm:presLayoutVars>
      </dgm:prSet>
      <dgm:spPr/>
      <dgm:t>
        <a:bodyPr/>
        <a:lstStyle/>
        <a:p>
          <a:endParaRPr lang="en-MY"/>
        </a:p>
      </dgm:t>
    </dgm:pt>
    <dgm:pt modelId="{D6F6FC37-897C-40B4-9061-F13FEF853607}" type="pres">
      <dgm:prSet presAssocID="{76428CB1-05A9-44C2-8E14-34BB705FB38A}" presName="linNode" presStyleCnt="0"/>
      <dgm:spPr/>
      <dgm:t>
        <a:bodyPr/>
        <a:lstStyle/>
        <a:p>
          <a:endParaRPr lang="en-MY"/>
        </a:p>
      </dgm:t>
    </dgm:pt>
    <dgm:pt modelId="{954B6B49-9DCE-40F1-A677-EE74D31E2577}" type="pres">
      <dgm:prSet presAssocID="{76428CB1-05A9-44C2-8E14-34BB705FB38A}" presName="parentText" presStyleLbl="node1" presStyleIdx="0" presStyleCnt="5">
        <dgm:presLayoutVars>
          <dgm:chMax val="1"/>
          <dgm:bulletEnabled val="1"/>
        </dgm:presLayoutVars>
      </dgm:prSet>
      <dgm:spPr/>
      <dgm:t>
        <a:bodyPr/>
        <a:lstStyle/>
        <a:p>
          <a:endParaRPr lang="en-MY"/>
        </a:p>
      </dgm:t>
    </dgm:pt>
    <dgm:pt modelId="{F94887AC-0599-4B3B-A935-10FA3F7D70CD}" type="pres">
      <dgm:prSet presAssocID="{76428CB1-05A9-44C2-8E14-34BB705FB38A}" presName="descendantText" presStyleLbl="alignAccFollowNode1" presStyleIdx="0" presStyleCnt="5">
        <dgm:presLayoutVars>
          <dgm:bulletEnabled val="1"/>
        </dgm:presLayoutVars>
      </dgm:prSet>
      <dgm:spPr/>
      <dgm:t>
        <a:bodyPr/>
        <a:lstStyle/>
        <a:p>
          <a:endParaRPr lang="en-MY"/>
        </a:p>
      </dgm:t>
    </dgm:pt>
    <dgm:pt modelId="{E4BC2D36-FB63-4036-B4F9-1845FAEE9E7C}" type="pres">
      <dgm:prSet presAssocID="{1037306C-A1A4-4C2B-978A-63EB923CDD56}" presName="sp" presStyleCnt="0"/>
      <dgm:spPr/>
      <dgm:t>
        <a:bodyPr/>
        <a:lstStyle/>
        <a:p>
          <a:endParaRPr lang="en-MY"/>
        </a:p>
      </dgm:t>
    </dgm:pt>
    <dgm:pt modelId="{A9C50778-8848-4714-8E90-CE625E741176}" type="pres">
      <dgm:prSet presAssocID="{07EA257D-7D50-4159-B545-DDD1899EEF86}" presName="linNode" presStyleCnt="0"/>
      <dgm:spPr/>
      <dgm:t>
        <a:bodyPr/>
        <a:lstStyle/>
        <a:p>
          <a:endParaRPr lang="en-MY"/>
        </a:p>
      </dgm:t>
    </dgm:pt>
    <dgm:pt modelId="{DA2EBB1F-EE7C-4B68-B366-56F972B026A8}" type="pres">
      <dgm:prSet presAssocID="{07EA257D-7D50-4159-B545-DDD1899EEF86}" presName="parentText" presStyleLbl="node1" presStyleIdx="1" presStyleCnt="5">
        <dgm:presLayoutVars>
          <dgm:chMax val="1"/>
          <dgm:bulletEnabled val="1"/>
        </dgm:presLayoutVars>
      </dgm:prSet>
      <dgm:spPr/>
      <dgm:t>
        <a:bodyPr/>
        <a:lstStyle/>
        <a:p>
          <a:endParaRPr lang="en-MY"/>
        </a:p>
      </dgm:t>
    </dgm:pt>
    <dgm:pt modelId="{D1A49386-06DC-4399-8A04-6AEE2B672378}" type="pres">
      <dgm:prSet presAssocID="{07EA257D-7D50-4159-B545-DDD1899EEF86}" presName="descendantText" presStyleLbl="alignAccFollowNode1" presStyleIdx="1" presStyleCnt="5">
        <dgm:presLayoutVars>
          <dgm:bulletEnabled val="1"/>
        </dgm:presLayoutVars>
      </dgm:prSet>
      <dgm:spPr/>
      <dgm:t>
        <a:bodyPr/>
        <a:lstStyle/>
        <a:p>
          <a:endParaRPr lang="en-MY"/>
        </a:p>
      </dgm:t>
    </dgm:pt>
    <dgm:pt modelId="{8019F9B4-2574-4F8B-82AA-4D36700D3907}" type="pres">
      <dgm:prSet presAssocID="{DC1602BD-92E4-43D0-9FE0-197361704C8B}" presName="sp" presStyleCnt="0"/>
      <dgm:spPr/>
      <dgm:t>
        <a:bodyPr/>
        <a:lstStyle/>
        <a:p>
          <a:endParaRPr lang="en-MY"/>
        </a:p>
      </dgm:t>
    </dgm:pt>
    <dgm:pt modelId="{F6AB1216-10C1-403B-B13B-0DEE32F73F01}" type="pres">
      <dgm:prSet presAssocID="{CE623134-67D1-4994-82B6-C25E745DA1D4}" presName="linNode" presStyleCnt="0"/>
      <dgm:spPr/>
      <dgm:t>
        <a:bodyPr/>
        <a:lstStyle/>
        <a:p>
          <a:endParaRPr lang="en-MY"/>
        </a:p>
      </dgm:t>
    </dgm:pt>
    <dgm:pt modelId="{9C742938-B35A-4DCC-8799-E2DC366A0216}" type="pres">
      <dgm:prSet presAssocID="{CE623134-67D1-4994-82B6-C25E745DA1D4}" presName="parentText" presStyleLbl="node1" presStyleIdx="2" presStyleCnt="5">
        <dgm:presLayoutVars>
          <dgm:chMax val="1"/>
          <dgm:bulletEnabled val="1"/>
        </dgm:presLayoutVars>
      </dgm:prSet>
      <dgm:spPr/>
      <dgm:t>
        <a:bodyPr/>
        <a:lstStyle/>
        <a:p>
          <a:endParaRPr lang="en-MY"/>
        </a:p>
      </dgm:t>
    </dgm:pt>
    <dgm:pt modelId="{53FF688D-9202-4E71-BF75-835D8C2BB85A}" type="pres">
      <dgm:prSet presAssocID="{CE623134-67D1-4994-82B6-C25E745DA1D4}" presName="descendantText" presStyleLbl="alignAccFollowNode1" presStyleIdx="2" presStyleCnt="5">
        <dgm:presLayoutVars>
          <dgm:bulletEnabled val="1"/>
        </dgm:presLayoutVars>
      </dgm:prSet>
      <dgm:spPr/>
      <dgm:t>
        <a:bodyPr/>
        <a:lstStyle/>
        <a:p>
          <a:endParaRPr lang="en-MY"/>
        </a:p>
      </dgm:t>
    </dgm:pt>
    <dgm:pt modelId="{10BCAA93-6453-4CFB-B152-A8D50B62337C}" type="pres">
      <dgm:prSet presAssocID="{74C2715F-3C47-4F19-92F8-32B2354D341D}" presName="sp" presStyleCnt="0"/>
      <dgm:spPr/>
      <dgm:t>
        <a:bodyPr/>
        <a:lstStyle/>
        <a:p>
          <a:endParaRPr lang="en-MY"/>
        </a:p>
      </dgm:t>
    </dgm:pt>
    <dgm:pt modelId="{6257AF4C-C8C0-4D02-B96C-2736C8C1DD3C}" type="pres">
      <dgm:prSet presAssocID="{1DEC2979-6D6C-458B-B976-DA69533A5061}" presName="linNode" presStyleCnt="0"/>
      <dgm:spPr/>
      <dgm:t>
        <a:bodyPr/>
        <a:lstStyle/>
        <a:p>
          <a:endParaRPr lang="en-MY"/>
        </a:p>
      </dgm:t>
    </dgm:pt>
    <dgm:pt modelId="{A1AFC932-305A-4F4E-B77E-97CCF74B0C41}" type="pres">
      <dgm:prSet presAssocID="{1DEC2979-6D6C-458B-B976-DA69533A5061}" presName="parentText" presStyleLbl="node1" presStyleIdx="3" presStyleCnt="5">
        <dgm:presLayoutVars>
          <dgm:chMax val="1"/>
          <dgm:bulletEnabled val="1"/>
        </dgm:presLayoutVars>
      </dgm:prSet>
      <dgm:spPr/>
      <dgm:t>
        <a:bodyPr/>
        <a:lstStyle/>
        <a:p>
          <a:endParaRPr lang="en-MY"/>
        </a:p>
      </dgm:t>
    </dgm:pt>
    <dgm:pt modelId="{06C76673-225D-4F85-8B63-8BF980229EE8}" type="pres">
      <dgm:prSet presAssocID="{1DEC2979-6D6C-458B-B976-DA69533A5061}" presName="descendantText" presStyleLbl="alignAccFollowNode1" presStyleIdx="3" presStyleCnt="5">
        <dgm:presLayoutVars>
          <dgm:bulletEnabled val="1"/>
        </dgm:presLayoutVars>
      </dgm:prSet>
      <dgm:spPr/>
      <dgm:t>
        <a:bodyPr/>
        <a:lstStyle/>
        <a:p>
          <a:endParaRPr lang="en-MY"/>
        </a:p>
      </dgm:t>
    </dgm:pt>
    <dgm:pt modelId="{12C9C492-5FE0-4F2F-916C-368274112102}" type="pres">
      <dgm:prSet presAssocID="{C18711F3-61A7-4439-B10D-7654591511E9}" presName="sp" presStyleCnt="0"/>
      <dgm:spPr/>
      <dgm:t>
        <a:bodyPr/>
        <a:lstStyle/>
        <a:p>
          <a:endParaRPr lang="en-MY"/>
        </a:p>
      </dgm:t>
    </dgm:pt>
    <dgm:pt modelId="{6831B5F1-8023-49FA-A6FB-5286952BF101}" type="pres">
      <dgm:prSet presAssocID="{22AF7127-BD4D-4EBA-AD22-836FB338EDFA}" presName="linNode" presStyleCnt="0"/>
      <dgm:spPr/>
      <dgm:t>
        <a:bodyPr/>
        <a:lstStyle/>
        <a:p>
          <a:endParaRPr lang="en-MY"/>
        </a:p>
      </dgm:t>
    </dgm:pt>
    <dgm:pt modelId="{4483B468-8ADC-429C-80CD-899B50C441E6}" type="pres">
      <dgm:prSet presAssocID="{22AF7127-BD4D-4EBA-AD22-836FB338EDFA}" presName="parentText" presStyleLbl="node1" presStyleIdx="4" presStyleCnt="5">
        <dgm:presLayoutVars>
          <dgm:chMax val="1"/>
          <dgm:bulletEnabled val="1"/>
        </dgm:presLayoutVars>
      </dgm:prSet>
      <dgm:spPr/>
      <dgm:t>
        <a:bodyPr/>
        <a:lstStyle/>
        <a:p>
          <a:endParaRPr lang="en-MY"/>
        </a:p>
      </dgm:t>
    </dgm:pt>
    <dgm:pt modelId="{0859A658-5587-4714-9C1E-8743A9299A99}" type="pres">
      <dgm:prSet presAssocID="{22AF7127-BD4D-4EBA-AD22-836FB338EDFA}" presName="descendantText" presStyleLbl="alignAccFollowNode1" presStyleIdx="4" presStyleCnt="5">
        <dgm:presLayoutVars>
          <dgm:bulletEnabled val="1"/>
        </dgm:presLayoutVars>
      </dgm:prSet>
      <dgm:spPr/>
      <dgm:t>
        <a:bodyPr/>
        <a:lstStyle/>
        <a:p>
          <a:endParaRPr lang="en-MY"/>
        </a:p>
      </dgm:t>
    </dgm:pt>
  </dgm:ptLst>
  <dgm:cxnLst>
    <dgm:cxn modelId="{1EBBF498-114A-4F15-9E56-775C46B7C71B}" srcId="{CE623134-67D1-4994-82B6-C25E745DA1D4}" destId="{801968C8-1802-42DF-AE38-F61CEEB23C27}" srcOrd="0" destOrd="0" parTransId="{06573687-2DB8-4448-929A-ACF24D79F3A3}" sibTransId="{58936FF1-D91E-4790-AC47-F6AED638345F}"/>
    <dgm:cxn modelId="{B366D018-D6F6-48BF-88A4-14B081B64418}" type="presOf" srcId="{1DEC2979-6D6C-458B-B976-DA69533A5061}" destId="{A1AFC932-305A-4F4E-B77E-97CCF74B0C41}" srcOrd="0" destOrd="0" presId="urn:microsoft.com/office/officeart/2005/8/layout/vList5"/>
    <dgm:cxn modelId="{71392EA9-1669-4E9C-A352-47DEFE14B095}" type="presOf" srcId="{801968C8-1802-42DF-AE38-F61CEEB23C27}" destId="{53FF688D-9202-4E71-BF75-835D8C2BB85A}" srcOrd="0" destOrd="0" presId="urn:microsoft.com/office/officeart/2005/8/layout/vList5"/>
    <dgm:cxn modelId="{FA53E215-3041-4FD6-A2CF-160634FC1DE0}" type="presOf" srcId="{6885E8F1-9E95-4221-AD09-6C86B1A56256}" destId="{06C76673-225D-4F85-8B63-8BF980229EE8}" srcOrd="0" destOrd="0" presId="urn:microsoft.com/office/officeart/2005/8/layout/vList5"/>
    <dgm:cxn modelId="{85753A4D-D16B-4E1A-83A4-8B3DB194CED2}" srcId="{13D7233D-F3A6-4546-A253-DF9A1FE06DC5}" destId="{76428CB1-05A9-44C2-8E14-34BB705FB38A}" srcOrd="0" destOrd="0" parTransId="{2B110C59-34A4-40A1-929E-CE138A55F4ED}" sibTransId="{1037306C-A1A4-4C2B-978A-63EB923CDD56}"/>
    <dgm:cxn modelId="{72C4846B-4466-496E-A388-821418415530}" srcId="{13D7233D-F3A6-4546-A253-DF9A1FE06DC5}" destId="{07EA257D-7D50-4159-B545-DDD1899EEF86}" srcOrd="1" destOrd="0" parTransId="{8658F2AF-2E13-49AB-B632-06181A9B818C}" sibTransId="{DC1602BD-92E4-43D0-9FE0-197361704C8B}"/>
    <dgm:cxn modelId="{53934EA4-D648-4AC4-935B-46B955306B86}" srcId="{13D7233D-F3A6-4546-A253-DF9A1FE06DC5}" destId="{CE623134-67D1-4994-82B6-C25E745DA1D4}" srcOrd="2" destOrd="0" parTransId="{A0411E2E-FBED-4F87-BC2C-438FF5174F8F}" sibTransId="{74C2715F-3C47-4F19-92F8-32B2354D341D}"/>
    <dgm:cxn modelId="{80D6036C-BC70-4355-A0D7-01A0CAAF577D}" type="presOf" srcId="{22AF7127-BD4D-4EBA-AD22-836FB338EDFA}" destId="{4483B468-8ADC-429C-80CD-899B50C441E6}" srcOrd="0" destOrd="0" presId="urn:microsoft.com/office/officeart/2005/8/layout/vList5"/>
    <dgm:cxn modelId="{C4E5B0D2-CBC2-4A6D-AEE7-C0DA325092FB}" srcId="{76428CB1-05A9-44C2-8E14-34BB705FB38A}" destId="{DBFF16EA-9132-4D61-830C-E174ACD7A791}" srcOrd="0" destOrd="0" parTransId="{5BAE7262-DF9D-4908-B05E-EF472F2AAEAF}" sibTransId="{1002BEFB-98AA-4379-A2BB-24CEBE7444BF}"/>
    <dgm:cxn modelId="{6F807A54-E8FF-416C-9D7E-FBA6A41D5188}" type="presOf" srcId="{DBFF16EA-9132-4D61-830C-E174ACD7A791}" destId="{F94887AC-0599-4B3B-A935-10FA3F7D70CD}" srcOrd="0" destOrd="0" presId="urn:microsoft.com/office/officeart/2005/8/layout/vList5"/>
    <dgm:cxn modelId="{067A4C7C-5B6C-4CE3-A40B-AE560FE2F7E7}" type="presOf" srcId="{CE623134-67D1-4994-82B6-C25E745DA1D4}" destId="{9C742938-B35A-4DCC-8799-E2DC366A0216}" srcOrd="0" destOrd="0" presId="urn:microsoft.com/office/officeart/2005/8/layout/vList5"/>
    <dgm:cxn modelId="{E0714F12-1136-4D78-A6EA-85C94585E4C7}" type="presOf" srcId="{07EA257D-7D50-4159-B545-DDD1899EEF86}" destId="{DA2EBB1F-EE7C-4B68-B366-56F972B026A8}" srcOrd="0" destOrd="0" presId="urn:microsoft.com/office/officeart/2005/8/layout/vList5"/>
    <dgm:cxn modelId="{8044CF4B-FB09-4402-AEF3-D9B4E927451F}" srcId="{07EA257D-7D50-4159-B545-DDD1899EEF86}" destId="{A87A5A22-F250-4AE4-9D67-40E30A0E1EAE}" srcOrd="0" destOrd="0" parTransId="{772671F2-4ED2-4C5E-8F23-6A92FA2D409C}" sibTransId="{1B94C930-6B27-4F34-B6C6-9B81DDE0C720}"/>
    <dgm:cxn modelId="{8A9C1BDB-E9BD-4F3B-924D-11E4C89ACDAA}" type="presOf" srcId="{76428CB1-05A9-44C2-8E14-34BB705FB38A}" destId="{954B6B49-9DCE-40F1-A677-EE74D31E2577}" srcOrd="0" destOrd="0" presId="urn:microsoft.com/office/officeart/2005/8/layout/vList5"/>
    <dgm:cxn modelId="{D63A4EF7-3E66-4A4D-87D2-A801F323170C}" type="presOf" srcId="{4FEE0E42-972F-43AA-AB78-54B5C1C5DFF2}" destId="{0859A658-5587-4714-9C1E-8743A9299A99}" srcOrd="0" destOrd="0" presId="urn:microsoft.com/office/officeart/2005/8/layout/vList5"/>
    <dgm:cxn modelId="{5F476413-2C5A-4BF3-A34F-7DD11F30B4AC}" type="presOf" srcId="{A87A5A22-F250-4AE4-9D67-40E30A0E1EAE}" destId="{D1A49386-06DC-4399-8A04-6AEE2B672378}" srcOrd="0" destOrd="0" presId="urn:microsoft.com/office/officeart/2005/8/layout/vList5"/>
    <dgm:cxn modelId="{2D92133C-A2D0-49A0-BD9E-FDFC4F5D6B6C}" srcId="{13D7233D-F3A6-4546-A253-DF9A1FE06DC5}" destId="{1DEC2979-6D6C-458B-B976-DA69533A5061}" srcOrd="3" destOrd="0" parTransId="{86D46B39-5A3A-43C4-B7C1-4DC695D318DF}" sibTransId="{C18711F3-61A7-4439-B10D-7654591511E9}"/>
    <dgm:cxn modelId="{CE6FA5BF-AE0B-4973-AEA6-BF043F642E13}" srcId="{13D7233D-F3A6-4546-A253-DF9A1FE06DC5}" destId="{22AF7127-BD4D-4EBA-AD22-836FB338EDFA}" srcOrd="4" destOrd="0" parTransId="{23415B7E-F4EC-40F6-A936-BAF26E0CAB67}" sibTransId="{67162705-72CE-41B5-B9E5-1120B50B14AC}"/>
    <dgm:cxn modelId="{B92EDF93-AF8C-426C-8BE0-98D4B1964FFF}" type="presOf" srcId="{13D7233D-F3A6-4546-A253-DF9A1FE06DC5}" destId="{B19D2D7C-BB94-4B88-82A1-DA869FC36D66}" srcOrd="0" destOrd="0" presId="urn:microsoft.com/office/officeart/2005/8/layout/vList5"/>
    <dgm:cxn modelId="{66DD42E9-9D9A-4D19-A508-42DE26A17F2A}" srcId="{1DEC2979-6D6C-458B-B976-DA69533A5061}" destId="{6885E8F1-9E95-4221-AD09-6C86B1A56256}" srcOrd="0" destOrd="0" parTransId="{9177D5F8-7866-4B90-8DA8-8E75F392948B}" sibTransId="{68755072-D60C-4C0C-8732-4CCB70B7586C}"/>
    <dgm:cxn modelId="{8D814FA6-37CF-4B5C-B154-2104D3B41D15}" srcId="{22AF7127-BD4D-4EBA-AD22-836FB338EDFA}" destId="{4FEE0E42-972F-43AA-AB78-54B5C1C5DFF2}" srcOrd="0" destOrd="0" parTransId="{FD56C4C4-5EE3-48D5-81D6-68B2F9B68310}" sibTransId="{8C4183BC-DD95-4089-81B5-730E14096DE3}"/>
    <dgm:cxn modelId="{8BA52478-12D4-4471-AFC9-2A74BADDB8B4}" type="presParOf" srcId="{B19D2D7C-BB94-4B88-82A1-DA869FC36D66}" destId="{D6F6FC37-897C-40B4-9061-F13FEF853607}" srcOrd="0" destOrd="0" presId="urn:microsoft.com/office/officeart/2005/8/layout/vList5"/>
    <dgm:cxn modelId="{328FFA51-D636-48C0-837D-5B11F66D64EF}" type="presParOf" srcId="{D6F6FC37-897C-40B4-9061-F13FEF853607}" destId="{954B6B49-9DCE-40F1-A677-EE74D31E2577}" srcOrd="0" destOrd="0" presId="urn:microsoft.com/office/officeart/2005/8/layout/vList5"/>
    <dgm:cxn modelId="{62A4AC96-A97A-40D0-9357-159460AB9502}" type="presParOf" srcId="{D6F6FC37-897C-40B4-9061-F13FEF853607}" destId="{F94887AC-0599-4B3B-A935-10FA3F7D70CD}" srcOrd="1" destOrd="0" presId="urn:microsoft.com/office/officeart/2005/8/layout/vList5"/>
    <dgm:cxn modelId="{9807A846-2043-4946-A3C7-FE3150266728}" type="presParOf" srcId="{B19D2D7C-BB94-4B88-82A1-DA869FC36D66}" destId="{E4BC2D36-FB63-4036-B4F9-1845FAEE9E7C}" srcOrd="1" destOrd="0" presId="urn:microsoft.com/office/officeart/2005/8/layout/vList5"/>
    <dgm:cxn modelId="{38DA954B-AD06-4889-A79E-4E7C682AFC94}" type="presParOf" srcId="{B19D2D7C-BB94-4B88-82A1-DA869FC36D66}" destId="{A9C50778-8848-4714-8E90-CE625E741176}" srcOrd="2" destOrd="0" presId="urn:microsoft.com/office/officeart/2005/8/layout/vList5"/>
    <dgm:cxn modelId="{EE9C4801-EAFF-484D-84C8-12BE3176643F}" type="presParOf" srcId="{A9C50778-8848-4714-8E90-CE625E741176}" destId="{DA2EBB1F-EE7C-4B68-B366-56F972B026A8}" srcOrd="0" destOrd="0" presId="urn:microsoft.com/office/officeart/2005/8/layout/vList5"/>
    <dgm:cxn modelId="{9CC5198F-957B-4BD1-89CD-EA8E33F4F4D3}" type="presParOf" srcId="{A9C50778-8848-4714-8E90-CE625E741176}" destId="{D1A49386-06DC-4399-8A04-6AEE2B672378}" srcOrd="1" destOrd="0" presId="urn:microsoft.com/office/officeart/2005/8/layout/vList5"/>
    <dgm:cxn modelId="{213D3B32-4C90-428D-BDD7-7B9EAA9D3243}" type="presParOf" srcId="{B19D2D7C-BB94-4B88-82A1-DA869FC36D66}" destId="{8019F9B4-2574-4F8B-82AA-4D36700D3907}" srcOrd="3" destOrd="0" presId="urn:microsoft.com/office/officeart/2005/8/layout/vList5"/>
    <dgm:cxn modelId="{83985C2A-1723-47E2-88A9-6A60C72C80E1}" type="presParOf" srcId="{B19D2D7C-BB94-4B88-82A1-DA869FC36D66}" destId="{F6AB1216-10C1-403B-B13B-0DEE32F73F01}" srcOrd="4" destOrd="0" presId="urn:microsoft.com/office/officeart/2005/8/layout/vList5"/>
    <dgm:cxn modelId="{1BE7A8AB-8701-4F65-ABED-B7297C8148D0}" type="presParOf" srcId="{F6AB1216-10C1-403B-B13B-0DEE32F73F01}" destId="{9C742938-B35A-4DCC-8799-E2DC366A0216}" srcOrd="0" destOrd="0" presId="urn:microsoft.com/office/officeart/2005/8/layout/vList5"/>
    <dgm:cxn modelId="{FCFFC7B0-66FE-45D8-AE69-2A212B28806E}" type="presParOf" srcId="{F6AB1216-10C1-403B-B13B-0DEE32F73F01}" destId="{53FF688D-9202-4E71-BF75-835D8C2BB85A}" srcOrd="1" destOrd="0" presId="urn:microsoft.com/office/officeart/2005/8/layout/vList5"/>
    <dgm:cxn modelId="{41DC6DD9-7D86-492B-A3E1-DB8EFF067E02}" type="presParOf" srcId="{B19D2D7C-BB94-4B88-82A1-DA869FC36D66}" destId="{10BCAA93-6453-4CFB-B152-A8D50B62337C}" srcOrd="5" destOrd="0" presId="urn:microsoft.com/office/officeart/2005/8/layout/vList5"/>
    <dgm:cxn modelId="{44F5689D-D070-445C-B276-DCF3DBBA781F}" type="presParOf" srcId="{B19D2D7C-BB94-4B88-82A1-DA869FC36D66}" destId="{6257AF4C-C8C0-4D02-B96C-2736C8C1DD3C}" srcOrd="6" destOrd="0" presId="urn:microsoft.com/office/officeart/2005/8/layout/vList5"/>
    <dgm:cxn modelId="{DE1837D4-8B49-4CE2-8DB1-DD48FA638737}" type="presParOf" srcId="{6257AF4C-C8C0-4D02-B96C-2736C8C1DD3C}" destId="{A1AFC932-305A-4F4E-B77E-97CCF74B0C41}" srcOrd="0" destOrd="0" presId="urn:microsoft.com/office/officeart/2005/8/layout/vList5"/>
    <dgm:cxn modelId="{3F386C2E-F3F8-4F8B-841A-E4B66B85B77D}" type="presParOf" srcId="{6257AF4C-C8C0-4D02-B96C-2736C8C1DD3C}" destId="{06C76673-225D-4F85-8B63-8BF980229EE8}" srcOrd="1" destOrd="0" presId="urn:microsoft.com/office/officeart/2005/8/layout/vList5"/>
    <dgm:cxn modelId="{EE31C0C0-E55B-4492-9FED-CC1E7459688B}" type="presParOf" srcId="{B19D2D7C-BB94-4B88-82A1-DA869FC36D66}" destId="{12C9C492-5FE0-4F2F-916C-368274112102}" srcOrd="7" destOrd="0" presId="urn:microsoft.com/office/officeart/2005/8/layout/vList5"/>
    <dgm:cxn modelId="{893571FB-BD85-4ED5-9DB9-0F4BC3ED92F7}" type="presParOf" srcId="{B19D2D7C-BB94-4B88-82A1-DA869FC36D66}" destId="{6831B5F1-8023-49FA-A6FB-5286952BF101}" srcOrd="8" destOrd="0" presId="urn:microsoft.com/office/officeart/2005/8/layout/vList5"/>
    <dgm:cxn modelId="{FC2A1AE7-4C8F-415E-BF7F-EBB403E763B8}" type="presParOf" srcId="{6831B5F1-8023-49FA-A6FB-5286952BF101}" destId="{4483B468-8ADC-429C-80CD-899B50C441E6}" srcOrd="0" destOrd="0" presId="urn:microsoft.com/office/officeart/2005/8/layout/vList5"/>
    <dgm:cxn modelId="{21A4F59B-E563-4580-8529-0143B76A7DDD}" type="presParOf" srcId="{6831B5F1-8023-49FA-A6FB-5286952BF101}" destId="{0859A658-5587-4714-9C1E-8743A9299A9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B064F8-60D4-480A-8B91-5F99B378FFA8}" type="doc">
      <dgm:prSet loTypeId="urn:microsoft.com/office/officeart/2005/8/layout/hProcess9" loCatId="process" qsTypeId="urn:microsoft.com/office/officeart/2005/8/quickstyle/simple1" qsCatId="simple" csTypeId="urn:microsoft.com/office/officeart/2005/8/colors/colorful4" csCatId="colorful" phldr="1"/>
      <dgm:spPr/>
    </dgm:pt>
    <dgm:pt modelId="{0949A4A8-C9F2-476F-AB2F-0EFDDC95FE96}">
      <dgm:prSet phldrT="[Text]" custT="1"/>
      <dgm:spPr/>
      <dgm:t>
        <a:bodyPr/>
        <a:lstStyle/>
        <a:p>
          <a:pPr algn="ctr"/>
          <a:r>
            <a:rPr lang="en-MY" sz="3200" dirty="0" smtClean="0"/>
            <a:t>The voter’s need to register at registration terminal</a:t>
          </a:r>
          <a:endParaRPr lang="en-MY" sz="3200" dirty="0"/>
        </a:p>
      </dgm:t>
    </dgm:pt>
    <dgm:pt modelId="{606E248A-AB3E-41FE-ACEB-2835E150C980}" type="parTrans" cxnId="{3E60BB0F-2907-4C70-A9AD-F23D9A0ED4F1}">
      <dgm:prSet/>
      <dgm:spPr/>
      <dgm:t>
        <a:bodyPr/>
        <a:lstStyle/>
        <a:p>
          <a:endParaRPr lang="en-MY" sz="2400"/>
        </a:p>
      </dgm:t>
    </dgm:pt>
    <dgm:pt modelId="{8C4123E6-CAB3-43E4-AD6D-502073EA5B74}" type="sibTrans" cxnId="{3E60BB0F-2907-4C70-A9AD-F23D9A0ED4F1}">
      <dgm:prSet/>
      <dgm:spPr/>
      <dgm:t>
        <a:bodyPr/>
        <a:lstStyle/>
        <a:p>
          <a:endParaRPr lang="en-MY" sz="2400"/>
        </a:p>
      </dgm:t>
    </dgm:pt>
    <dgm:pt modelId="{A82DEDDA-04F4-4FD3-9E58-D936FDC599C3}">
      <dgm:prSet phldrT="[Text]" custT="1"/>
      <dgm:spPr/>
      <dgm:t>
        <a:bodyPr/>
        <a:lstStyle/>
        <a:p>
          <a:pPr algn="ctr"/>
          <a:r>
            <a:rPr lang="en-MY" sz="3200" dirty="0" smtClean="0"/>
            <a:t>The voter's name will be called by the officer on duty</a:t>
          </a:r>
          <a:endParaRPr lang="en-MY" sz="3200" dirty="0"/>
        </a:p>
      </dgm:t>
    </dgm:pt>
    <dgm:pt modelId="{5532D8ED-7774-42D0-A1AA-CFCA0C2C96C6}" type="parTrans" cxnId="{B7E4A9A9-C572-4152-A70B-EA663A6AD05D}">
      <dgm:prSet/>
      <dgm:spPr/>
      <dgm:t>
        <a:bodyPr/>
        <a:lstStyle/>
        <a:p>
          <a:endParaRPr lang="en-MY" sz="2400"/>
        </a:p>
      </dgm:t>
    </dgm:pt>
    <dgm:pt modelId="{4362FA35-B04E-4071-8A54-E8AC9B59B3C8}" type="sibTrans" cxnId="{B7E4A9A9-C572-4152-A70B-EA663A6AD05D}">
      <dgm:prSet/>
      <dgm:spPr/>
      <dgm:t>
        <a:bodyPr/>
        <a:lstStyle/>
        <a:p>
          <a:endParaRPr lang="en-MY" sz="2400"/>
        </a:p>
      </dgm:t>
    </dgm:pt>
    <dgm:pt modelId="{092C40E6-B939-4639-9060-539A528F1C0A}">
      <dgm:prSet phldrT="[Text]" custT="1"/>
      <dgm:spPr/>
      <dgm:t>
        <a:bodyPr/>
        <a:lstStyle/>
        <a:p>
          <a:pPr algn="ctr"/>
          <a:r>
            <a:rPr lang="en-MY" sz="3200" dirty="0" smtClean="0"/>
            <a:t>The voter’s go to ballot terminal and give ID for verification</a:t>
          </a:r>
          <a:endParaRPr lang="en-MY" sz="3200" dirty="0"/>
        </a:p>
      </dgm:t>
    </dgm:pt>
    <dgm:pt modelId="{C0843DA9-E1E9-4052-8D2A-F09422947CB1}" type="parTrans" cxnId="{24C653B3-8068-47AD-8C79-2921730A306D}">
      <dgm:prSet/>
      <dgm:spPr/>
      <dgm:t>
        <a:bodyPr/>
        <a:lstStyle/>
        <a:p>
          <a:endParaRPr lang="en-MY" sz="2400"/>
        </a:p>
      </dgm:t>
    </dgm:pt>
    <dgm:pt modelId="{8CD5D349-4744-4D7E-A726-391F3CBEBBB0}" type="sibTrans" cxnId="{24C653B3-8068-47AD-8C79-2921730A306D}">
      <dgm:prSet/>
      <dgm:spPr/>
      <dgm:t>
        <a:bodyPr/>
        <a:lstStyle/>
        <a:p>
          <a:endParaRPr lang="en-MY" sz="2400"/>
        </a:p>
      </dgm:t>
    </dgm:pt>
    <dgm:pt modelId="{13C2734F-65DE-4A6F-B2F2-0CD5A5CFD047}">
      <dgm:prSet phldrT="[Text]" custT="1"/>
      <dgm:spPr/>
      <dgm:t>
        <a:bodyPr/>
        <a:lstStyle/>
        <a:p>
          <a:pPr algn="ctr"/>
          <a:r>
            <a:rPr lang="en-MY" sz="3200" dirty="0" smtClean="0"/>
            <a:t>Voter’s start for voting and choose selection</a:t>
          </a:r>
          <a:endParaRPr lang="en-MY" sz="3200" dirty="0"/>
        </a:p>
      </dgm:t>
    </dgm:pt>
    <dgm:pt modelId="{EAECBD60-980D-4080-9CF9-CF2334F78E23}" type="parTrans" cxnId="{ED44E902-BA8E-4D72-A2BD-45D7E3241493}">
      <dgm:prSet/>
      <dgm:spPr/>
      <dgm:t>
        <a:bodyPr/>
        <a:lstStyle/>
        <a:p>
          <a:endParaRPr lang="en-MY" sz="2400"/>
        </a:p>
      </dgm:t>
    </dgm:pt>
    <dgm:pt modelId="{1B8FC8BA-F883-432A-8FF6-0D8B0211FC9F}" type="sibTrans" cxnId="{ED44E902-BA8E-4D72-A2BD-45D7E3241493}">
      <dgm:prSet/>
      <dgm:spPr/>
      <dgm:t>
        <a:bodyPr/>
        <a:lstStyle/>
        <a:p>
          <a:endParaRPr lang="en-MY" sz="2400"/>
        </a:p>
      </dgm:t>
    </dgm:pt>
    <dgm:pt modelId="{6B0CC0FA-C3A7-4A28-89E0-7AFA6D2CEB25}">
      <dgm:prSet phldrT="[Text]" custT="1"/>
      <dgm:spPr/>
      <dgm:t>
        <a:bodyPr/>
        <a:lstStyle/>
        <a:p>
          <a:pPr algn="ctr"/>
          <a:r>
            <a:rPr lang="en-MY" sz="3200" dirty="0" smtClean="0"/>
            <a:t>Auditors &amp; Secretariat will close monitor during voting process</a:t>
          </a:r>
          <a:endParaRPr lang="en-MY" sz="3200" dirty="0"/>
        </a:p>
      </dgm:t>
    </dgm:pt>
    <dgm:pt modelId="{27E2651A-485F-4C52-9651-9F8FBFBAC1A8}" type="parTrans" cxnId="{747F0994-A5DF-460B-9034-0A527FBD7DC9}">
      <dgm:prSet/>
      <dgm:spPr/>
      <dgm:t>
        <a:bodyPr/>
        <a:lstStyle/>
        <a:p>
          <a:endParaRPr lang="en-MY" sz="2400"/>
        </a:p>
      </dgm:t>
    </dgm:pt>
    <dgm:pt modelId="{47C73CDC-EF17-433F-8EC9-EC8A13971046}" type="sibTrans" cxnId="{747F0994-A5DF-460B-9034-0A527FBD7DC9}">
      <dgm:prSet/>
      <dgm:spPr/>
      <dgm:t>
        <a:bodyPr/>
        <a:lstStyle/>
        <a:p>
          <a:endParaRPr lang="en-MY" sz="2400"/>
        </a:p>
      </dgm:t>
    </dgm:pt>
    <dgm:pt modelId="{40C656C5-1A29-45C6-AD16-174EC46A5DD5}">
      <dgm:prSet phldrT="[Text]" custT="1"/>
      <dgm:spPr/>
      <dgm:t>
        <a:bodyPr/>
        <a:lstStyle/>
        <a:p>
          <a:pPr algn="ctr"/>
          <a:r>
            <a:rPr lang="en-MY" sz="3200" dirty="0" smtClean="0"/>
            <a:t>Balloting process end</a:t>
          </a:r>
          <a:endParaRPr lang="en-MY" sz="3200" dirty="0"/>
        </a:p>
      </dgm:t>
    </dgm:pt>
    <dgm:pt modelId="{668CB3DE-AA65-410A-A1A3-7694FC827B50}" type="parTrans" cxnId="{202E1518-2274-4B8B-83BA-DD6B4195CC84}">
      <dgm:prSet/>
      <dgm:spPr/>
      <dgm:t>
        <a:bodyPr/>
        <a:lstStyle/>
        <a:p>
          <a:endParaRPr lang="en-MY" sz="2400"/>
        </a:p>
      </dgm:t>
    </dgm:pt>
    <dgm:pt modelId="{2CCEDE76-DFC4-4A28-93EF-8E309DE48D7B}" type="sibTrans" cxnId="{202E1518-2274-4B8B-83BA-DD6B4195CC84}">
      <dgm:prSet/>
      <dgm:spPr/>
      <dgm:t>
        <a:bodyPr/>
        <a:lstStyle/>
        <a:p>
          <a:endParaRPr lang="en-MY" sz="2400"/>
        </a:p>
      </dgm:t>
    </dgm:pt>
    <dgm:pt modelId="{98090C8D-67A4-4E7A-A0CD-B74D6AEC67D7}" type="pres">
      <dgm:prSet presAssocID="{C9B064F8-60D4-480A-8B91-5F99B378FFA8}" presName="CompostProcess" presStyleCnt="0">
        <dgm:presLayoutVars>
          <dgm:dir/>
          <dgm:resizeHandles val="exact"/>
        </dgm:presLayoutVars>
      </dgm:prSet>
      <dgm:spPr/>
    </dgm:pt>
    <dgm:pt modelId="{63FE22F2-DC5E-4D77-88A5-158E0DD9754C}" type="pres">
      <dgm:prSet presAssocID="{C9B064F8-60D4-480A-8B91-5F99B378FFA8}" presName="arrow" presStyleLbl="bgShp" presStyleIdx="0" presStyleCnt="1"/>
      <dgm:spPr/>
    </dgm:pt>
    <dgm:pt modelId="{7E999EF9-A0B8-4A1F-B014-8F819319ACB5}" type="pres">
      <dgm:prSet presAssocID="{C9B064F8-60D4-480A-8B91-5F99B378FFA8}" presName="linearProcess" presStyleCnt="0"/>
      <dgm:spPr/>
    </dgm:pt>
    <dgm:pt modelId="{755DE278-14CE-4F4D-9646-4C3A79EDBC2C}" type="pres">
      <dgm:prSet presAssocID="{0949A4A8-C9F2-476F-AB2F-0EFDDC95FE96}" presName="textNode" presStyleLbl="node1" presStyleIdx="0" presStyleCnt="6">
        <dgm:presLayoutVars>
          <dgm:bulletEnabled val="1"/>
        </dgm:presLayoutVars>
      </dgm:prSet>
      <dgm:spPr/>
      <dgm:t>
        <a:bodyPr/>
        <a:lstStyle/>
        <a:p>
          <a:endParaRPr lang="en-MY"/>
        </a:p>
      </dgm:t>
    </dgm:pt>
    <dgm:pt modelId="{D9668BBE-B7BE-4CB5-9070-838ED8751CC2}" type="pres">
      <dgm:prSet presAssocID="{8C4123E6-CAB3-43E4-AD6D-502073EA5B74}" presName="sibTrans" presStyleCnt="0"/>
      <dgm:spPr/>
    </dgm:pt>
    <dgm:pt modelId="{C4A9580F-F7FB-44BE-8361-5936094B00E2}" type="pres">
      <dgm:prSet presAssocID="{A82DEDDA-04F4-4FD3-9E58-D936FDC599C3}" presName="textNode" presStyleLbl="node1" presStyleIdx="1" presStyleCnt="6">
        <dgm:presLayoutVars>
          <dgm:bulletEnabled val="1"/>
        </dgm:presLayoutVars>
      </dgm:prSet>
      <dgm:spPr/>
      <dgm:t>
        <a:bodyPr/>
        <a:lstStyle/>
        <a:p>
          <a:endParaRPr lang="en-MY"/>
        </a:p>
      </dgm:t>
    </dgm:pt>
    <dgm:pt modelId="{A7CF2208-C119-402E-8070-380CA18D0332}" type="pres">
      <dgm:prSet presAssocID="{4362FA35-B04E-4071-8A54-E8AC9B59B3C8}" presName="sibTrans" presStyleCnt="0"/>
      <dgm:spPr/>
    </dgm:pt>
    <dgm:pt modelId="{CB5B960D-6D5E-4193-9F04-5FD8E718732A}" type="pres">
      <dgm:prSet presAssocID="{092C40E6-B939-4639-9060-539A528F1C0A}" presName="textNode" presStyleLbl="node1" presStyleIdx="2" presStyleCnt="6">
        <dgm:presLayoutVars>
          <dgm:bulletEnabled val="1"/>
        </dgm:presLayoutVars>
      </dgm:prSet>
      <dgm:spPr/>
      <dgm:t>
        <a:bodyPr/>
        <a:lstStyle/>
        <a:p>
          <a:endParaRPr lang="en-MY"/>
        </a:p>
      </dgm:t>
    </dgm:pt>
    <dgm:pt modelId="{4C233703-E2A2-4404-9729-6AFD8D83C3B9}" type="pres">
      <dgm:prSet presAssocID="{8CD5D349-4744-4D7E-A726-391F3CBEBBB0}" presName="sibTrans" presStyleCnt="0"/>
      <dgm:spPr/>
    </dgm:pt>
    <dgm:pt modelId="{35C489C0-B160-413A-9B79-F6DABFFA9285}" type="pres">
      <dgm:prSet presAssocID="{13C2734F-65DE-4A6F-B2F2-0CD5A5CFD047}" presName="textNode" presStyleLbl="node1" presStyleIdx="3" presStyleCnt="6">
        <dgm:presLayoutVars>
          <dgm:bulletEnabled val="1"/>
        </dgm:presLayoutVars>
      </dgm:prSet>
      <dgm:spPr/>
      <dgm:t>
        <a:bodyPr/>
        <a:lstStyle/>
        <a:p>
          <a:endParaRPr lang="en-MY"/>
        </a:p>
      </dgm:t>
    </dgm:pt>
    <dgm:pt modelId="{1E50BA72-EA65-4738-ADDD-FA1ED863F1B4}" type="pres">
      <dgm:prSet presAssocID="{1B8FC8BA-F883-432A-8FF6-0D8B0211FC9F}" presName="sibTrans" presStyleCnt="0"/>
      <dgm:spPr/>
    </dgm:pt>
    <dgm:pt modelId="{19040D58-66B2-4F80-B7BF-8BFE88A1913E}" type="pres">
      <dgm:prSet presAssocID="{6B0CC0FA-C3A7-4A28-89E0-7AFA6D2CEB25}" presName="textNode" presStyleLbl="node1" presStyleIdx="4" presStyleCnt="6">
        <dgm:presLayoutVars>
          <dgm:bulletEnabled val="1"/>
        </dgm:presLayoutVars>
      </dgm:prSet>
      <dgm:spPr/>
      <dgm:t>
        <a:bodyPr/>
        <a:lstStyle/>
        <a:p>
          <a:endParaRPr lang="en-MY"/>
        </a:p>
      </dgm:t>
    </dgm:pt>
    <dgm:pt modelId="{E173CB43-8464-48E2-A437-CE226F158C14}" type="pres">
      <dgm:prSet presAssocID="{47C73CDC-EF17-433F-8EC9-EC8A13971046}" presName="sibTrans" presStyleCnt="0"/>
      <dgm:spPr/>
    </dgm:pt>
    <dgm:pt modelId="{A31F7A64-2A4D-4014-822E-E41F139E78E2}" type="pres">
      <dgm:prSet presAssocID="{40C656C5-1A29-45C6-AD16-174EC46A5DD5}" presName="textNode" presStyleLbl="node1" presStyleIdx="5" presStyleCnt="6">
        <dgm:presLayoutVars>
          <dgm:bulletEnabled val="1"/>
        </dgm:presLayoutVars>
      </dgm:prSet>
      <dgm:spPr/>
      <dgm:t>
        <a:bodyPr/>
        <a:lstStyle/>
        <a:p>
          <a:endParaRPr lang="en-MY"/>
        </a:p>
      </dgm:t>
    </dgm:pt>
  </dgm:ptLst>
  <dgm:cxnLst>
    <dgm:cxn modelId="{5ADF7697-D1B8-46A2-BB66-155DE76DF474}" type="presOf" srcId="{40C656C5-1A29-45C6-AD16-174EC46A5DD5}" destId="{A31F7A64-2A4D-4014-822E-E41F139E78E2}" srcOrd="0" destOrd="0" presId="urn:microsoft.com/office/officeart/2005/8/layout/hProcess9"/>
    <dgm:cxn modelId="{24C653B3-8068-47AD-8C79-2921730A306D}" srcId="{C9B064F8-60D4-480A-8B91-5F99B378FFA8}" destId="{092C40E6-B939-4639-9060-539A528F1C0A}" srcOrd="2" destOrd="0" parTransId="{C0843DA9-E1E9-4052-8D2A-F09422947CB1}" sibTransId="{8CD5D349-4744-4D7E-A726-391F3CBEBBB0}"/>
    <dgm:cxn modelId="{3E60BB0F-2907-4C70-A9AD-F23D9A0ED4F1}" srcId="{C9B064F8-60D4-480A-8B91-5F99B378FFA8}" destId="{0949A4A8-C9F2-476F-AB2F-0EFDDC95FE96}" srcOrd="0" destOrd="0" parTransId="{606E248A-AB3E-41FE-ACEB-2835E150C980}" sibTransId="{8C4123E6-CAB3-43E4-AD6D-502073EA5B74}"/>
    <dgm:cxn modelId="{B7E4A9A9-C572-4152-A70B-EA663A6AD05D}" srcId="{C9B064F8-60D4-480A-8B91-5F99B378FFA8}" destId="{A82DEDDA-04F4-4FD3-9E58-D936FDC599C3}" srcOrd="1" destOrd="0" parTransId="{5532D8ED-7774-42D0-A1AA-CFCA0C2C96C6}" sibTransId="{4362FA35-B04E-4071-8A54-E8AC9B59B3C8}"/>
    <dgm:cxn modelId="{747F0994-A5DF-460B-9034-0A527FBD7DC9}" srcId="{C9B064F8-60D4-480A-8B91-5F99B378FFA8}" destId="{6B0CC0FA-C3A7-4A28-89E0-7AFA6D2CEB25}" srcOrd="4" destOrd="0" parTransId="{27E2651A-485F-4C52-9651-9F8FBFBAC1A8}" sibTransId="{47C73CDC-EF17-433F-8EC9-EC8A13971046}"/>
    <dgm:cxn modelId="{889817ED-B277-4348-AB24-6C851DBEC8BD}" type="presOf" srcId="{0949A4A8-C9F2-476F-AB2F-0EFDDC95FE96}" destId="{755DE278-14CE-4F4D-9646-4C3A79EDBC2C}" srcOrd="0" destOrd="0" presId="urn:microsoft.com/office/officeart/2005/8/layout/hProcess9"/>
    <dgm:cxn modelId="{CEF63BED-C1EE-4F8C-9AFE-FA8E47247D94}" type="presOf" srcId="{13C2734F-65DE-4A6F-B2F2-0CD5A5CFD047}" destId="{35C489C0-B160-413A-9B79-F6DABFFA9285}" srcOrd="0" destOrd="0" presId="urn:microsoft.com/office/officeart/2005/8/layout/hProcess9"/>
    <dgm:cxn modelId="{ED44E902-BA8E-4D72-A2BD-45D7E3241493}" srcId="{C9B064F8-60D4-480A-8B91-5F99B378FFA8}" destId="{13C2734F-65DE-4A6F-B2F2-0CD5A5CFD047}" srcOrd="3" destOrd="0" parTransId="{EAECBD60-980D-4080-9CF9-CF2334F78E23}" sibTransId="{1B8FC8BA-F883-432A-8FF6-0D8B0211FC9F}"/>
    <dgm:cxn modelId="{23DB3F44-37C3-49D8-9708-24CEB3AE6730}" type="presOf" srcId="{C9B064F8-60D4-480A-8B91-5F99B378FFA8}" destId="{98090C8D-67A4-4E7A-A0CD-B74D6AEC67D7}" srcOrd="0" destOrd="0" presId="urn:microsoft.com/office/officeart/2005/8/layout/hProcess9"/>
    <dgm:cxn modelId="{E39F096C-3D92-4358-9EEF-D782705EFD51}" type="presOf" srcId="{A82DEDDA-04F4-4FD3-9E58-D936FDC599C3}" destId="{C4A9580F-F7FB-44BE-8361-5936094B00E2}" srcOrd="0" destOrd="0" presId="urn:microsoft.com/office/officeart/2005/8/layout/hProcess9"/>
    <dgm:cxn modelId="{3A20EA6A-86AC-47C9-A428-0E3CEF6AC2AC}" type="presOf" srcId="{092C40E6-B939-4639-9060-539A528F1C0A}" destId="{CB5B960D-6D5E-4193-9F04-5FD8E718732A}" srcOrd="0" destOrd="0" presId="urn:microsoft.com/office/officeart/2005/8/layout/hProcess9"/>
    <dgm:cxn modelId="{202E1518-2274-4B8B-83BA-DD6B4195CC84}" srcId="{C9B064F8-60D4-480A-8B91-5F99B378FFA8}" destId="{40C656C5-1A29-45C6-AD16-174EC46A5DD5}" srcOrd="5" destOrd="0" parTransId="{668CB3DE-AA65-410A-A1A3-7694FC827B50}" sibTransId="{2CCEDE76-DFC4-4A28-93EF-8E309DE48D7B}"/>
    <dgm:cxn modelId="{0E658233-4EE7-497F-8969-2172C777031E}" type="presOf" srcId="{6B0CC0FA-C3A7-4A28-89E0-7AFA6D2CEB25}" destId="{19040D58-66B2-4F80-B7BF-8BFE88A1913E}" srcOrd="0" destOrd="0" presId="urn:microsoft.com/office/officeart/2005/8/layout/hProcess9"/>
    <dgm:cxn modelId="{72A2196D-350B-4CAE-9CF4-05F97E4775E3}" type="presParOf" srcId="{98090C8D-67A4-4E7A-A0CD-B74D6AEC67D7}" destId="{63FE22F2-DC5E-4D77-88A5-158E0DD9754C}" srcOrd="0" destOrd="0" presId="urn:microsoft.com/office/officeart/2005/8/layout/hProcess9"/>
    <dgm:cxn modelId="{3E62C3C0-B37B-46FC-AC8D-0DC929A8E8A9}" type="presParOf" srcId="{98090C8D-67A4-4E7A-A0CD-B74D6AEC67D7}" destId="{7E999EF9-A0B8-4A1F-B014-8F819319ACB5}" srcOrd="1" destOrd="0" presId="urn:microsoft.com/office/officeart/2005/8/layout/hProcess9"/>
    <dgm:cxn modelId="{D665738D-19B9-4DF7-B490-82E68C79C89A}" type="presParOf" srcId="{7E999EF9-A0B8-4A1F-B014-8F819319ACB5}" destId="{755DE278-14CE-4F4D-9646-4C3A79EDBC2C}" srcOrd="0" destOrd="0" presId="urn:microsoft.com/office/officeart/2005/8/layout/hProcess9"/>
    <dgm:cxn modelId="{C1DB432F-A3B5-4F6F-8E66-3F9F21B16705}" type="presParOf" srcId="{7E999EF9-A0B8-4A1F-B014-8F819319ACB5}" destId="{D9668BBE-B7BE-4CB5-9070-838ED8751CC2}" srcOrd="1" destOrd="0" presId="urn:microsoft.com/office/officeart/2005/8/layout/hProcess9"/>
    <dgm:cxn modelId="{5886DA57-021D-4E52-92BB-7F627CBE7250}" type="presParOf" srcId="{7E999EF9-A0B8-4A1F-B014-8F819319ACB5}" destId="{C4A9580F-F7FB-44BE-8361-5936094B00E2}" srcOrd="2" destOrd="0" presId="urn:microsoft.com/office/officeart/2005/8/layout/hProcess9"/>
    <dgm:cxn modelId="{2A946A0E-54A4-4689-AF22-11E3B8F7B428}" type="presParOf" srcId="{7E999EF9-A0B8-4A1F-B014-8F819319ACB5}" destId="{A7CF2208-C119-402E-8070-380CA18D0332}" srcOrd="3" destOrd="0" presId="urn:microsoft.com/office/officeart/2005/8/layout/hProcess9"/>
    <dgm:cxn modelId="{69A55A83-26EC-4E02-86EA-8BAC894EC8D2}" type="presParOf" srcId="{7E999EF9-A0B8-4A1F-B014-8F819319ACB5}" destId="{CB5B960D-6D5E-4193-9F04-5FD8E718732A}" srcOrd="4" destOrd="0" presId="urn:microsoft.com/office/officeart/2005/8/layout/hProcess9"/>
    <dgm:cxn modelId="{F734D5DE-6929-43C9-A579-D32DD4DCA7E5}" type="presParOf" srcId="{7E999EF9-A0B8-4A1F-B014-8F819319ACB5}" destId="{4C233703-E2A2-4404-9729-6AFD8D83C3B9}" srcOrd="5" destOrd="0" presId="urn:microsoft.com/office/officeart/2005/8/layout/hProcess9"/>
    <dgm:cxn modelId="{282AE649-6401-4905-83F9-79BA696F6B0C}" type="presParOf" srcId="{7E999EF9-A0B8-4A1F-B014-8F819319ACB5}" destId="{35C489C0-B160-413A-9B79-F6DABFFA9285}" srcOrd="6" destOrd="0" presId="urn:microsoft.com/office/officeart/2005/8/layout/hProcess9"/>
    <dgm:cxn modelId="{173F2317-3EE3-46B8-BD9C-237953B03D86}" type="presParOf" srcId="{7E999EF9-A0B8-4A1F-B014-8F819319ACB5}" destId="{1E50BA72-EA65-4738-ADDD-FA1ED863F1B4}" srcOrd="7" destOrd="0" presId="urn:microsoft.com/office/officeart/2005/8/layout/hProcess9"/>
    <dgm:cxn modelId="{69A80E25-2201-404B-BEBA-96531758F8B6}" type="presParOf" srcId="{7E999EF9-A0B8-4A1F-B014-8F819319ACB5}" destId="{19040D58-66B2-4F80-B7BF-8BFE88A1913E}" srcOrd="8" destOrd="0" presId="urn:microsoft.com/office/officeart/2005/8/layout/hProcess9"/>
    <dgm:cxn modelId="{EF028C3E-20DE-4C6B-94AD-9E6B10D48C56}" type="presParOf" srcId="{7E999EF9-A0B8-4A1F-B014-8F819319ACB5}" destId="{E173CB43-8464-48E2-A437-CE226F158C14}" srcOrd="9" destOrd="0" presId="urn:microsoft.com/office/officeart/2005/8/layout/hProcess9"/>
    <dgm:cxn modelId="{CE1D93C6-2D37-4B1E-A23B-758D1578797A}" type="presParOf" srcId="{7E999EF9-A0B8-4A1F-B014-8F819319ACB5}" destId="{A31F7A64-2A4D-4014-822E-E41F139E78E2}"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93BD45-6133-4B00-9A34-563C88F51A3E}">
      <dsp:nvSpPr>
        <dsp:cNvPr id="0" name=""/>
        <dsp:cNvSpPr/>
      </dsp:nvSpPr>
      <dsp:spPr>
        <a:xfrm>
          <a:off x="7619851" y="4251872"/>
          <a:ext cx="1057837" cy="3023545"/>
        </a:xfrm>
        <a:custGeom>
          <a:avLst/>
          <a:gdLst/>
          <a:ahLst/>
          <a:cxnLst/>
          <a:rect l="0" t="0" r="0" b="0"/>
          <a:pathLst>
            <a:path>
              <a:moveTo>
                <a:pt x="0" y="0"/>
              </a:moveTo>
              <a:lnTo>
                <a:pt x="528918" y="0"/>
              </a:lnTo>
              <a:lnTo>
                <a:pt x="528918" y="3023545"/>
              </a:lnTo>
              <a:lnTo>
                <a:pt x="1057837" y="302354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MY" sz="2400" kern="1200"/>
        </a:p>
      </dsp:txBody>
      <dsp:txXfrm>
        <a:off x="8068689" y="5683563"/>
        <a:ext cx="160162" cy="160162"/>
      </dsp:txXfrm>
    </dsp:sp>
    <dsp:sp modelId="{23E29671-5280-49F9-90DE-A48F14B6E377}">
      <dsp:nvSpPr>
        <dsp:cNvPr id="0" name=""/>
        <dsp:cNvSpPr/>
      </dsp:nvSpPr>
      <dsp:spPr>
        <a:xfrm>
          <a:off x="7619851" y="4251872"/>
          <a:ext cx="1057837" cy="1007848"/>
        </a:xfrm>
        <a:custGeom>
          <a:avLst/>
          <a:gdLst/>
          <a:ahLst/>
          <a:cxnLst/>
          <a:rect l="0" t="0" r="0" b="0"/>
          <a:pathLst>
            <a:path>
              <a:moveTo>
                <a:pt x="0" y="0"/>
              </a:moveTo>
              <a:lnTo>
                <a:pt x="528918" y="0"/>
              </a:lnTo>
              <a:lnTo>
                <a:pt x="528918" y="1007848"/>
              </a:lnTo>
              <a:lnTo>
                <a:pt x="1057837" y="100784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en-MY" sz="1050" kern="1200"/>
        </a:p>
      </dsp:txBody>
      <dsp:txXfrm>
        <a:off x="8112243" y="4719269"/>
        <a:ext cx="73054" cy="73054"/>
      </dsp:txXfrm>
    </dsp:sp>
    <dsp:sp modelId="{261F85F9-3C26-4188-9CB9-475847728EA0}">
      <dsp:nvSpPr>
        <dsp:cNvPr id="0" name=""/>
        <dsp:cNvSpPr/>
      </dsp:nvSpPr>
      <dsp:spPr>
        <a:xfrm>
          <a:off x="7619851" y="3244024"/>
          <a:ext cx="1057837" cy="1007848"/>
        </a:xfrm>
        <a:custGeom>
          <a:avLst/>
          <a:gdLst/>
          <a:ahLst/>
          <a:cxnLst/>
          <a:rect l="0" t="0" r="0" b="0"/>
          <a:pathLst>
            <a:path>
              <a:moveTo>
                <a:pt x="0" y="1007848"/>
              </a:moveTo>
              <a:lnTo>
                <a:pt x="528918" y="1007848"/>
              </a:lnTo>
              <a:lnTo>
                <a:pt x="528918" y="0"/>
              </a:lnTo>
              <a:lnTo>
                <a:pt x="1057837"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en-MY" sz="1050" kern="1200"/>
        </a:p>
      </dsp:txBody>
      <dsp:txXfrm>
        <a:off x="8112243" y="3711421"/>
        <a:ext cx="73054" cy="73054"/>
      </dsp:txXfrm>
    </dsp:sp>
    <dsp:sp modelId="{6332DBA1-BB73-4019-9A78-413ADE9C1A8C}">
      <dsp:nvSpPr>
        <dsp:cNvPr id="0" name=""/>
        <dsp:cNvSpPr/>
      </dsp:nvSpPr>
      <dsp:spPr>
        <a:xfrm>
          <a:off x="7619851" y="1228327"/>
          <a:ext cx="1057837" cy="3023545"/>
        </a:xfrm>
        <a:custGeom>
          <a:avLst/>
          <a:gdLst/>
          <a:ahLst/>
          <a:cxnLst/>
          <a:rect l="0" t="0" r="0" b="0"/>
          <a:pathLst>
            <a:path>
              <a:moveTo>
                <a:pt x="0" y="3023545"/>
              </a:moveTo>
              <a:lnTo>
                <a:pt x="528918" y="3023545"/>
              </a:lnTo>
              <a:lnTo>
                <a:pt x="528918" y="0"/>
              </a:lnTo>
              <a:lnTo>
                <a:pt x="1057837"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MY" sz="2400" kern="1200"/>
        </a:p>
      </dsp:txBody>
      <dsp:txXfrm>
        <a:off x="8068689" y="2660018"/>
        <a:ext cx="160162" cy="160162"/>
      </dsp:txXfrm>
    </dsp:sp>
    <dsp:sp modelId="{214B1CFA-A6FE-4B6E-B8AE-34DA5DF61869}">
      <dsp:nvSpPr>
        <dsp:cNvPr id="0" name=""/>
        <dsp:cNvSpPr/>
      </dsp:nvSpPr>
      <dsp:spPr>
        <a:xfrm rot="16200000">
          <a:off x="2570000" y="3445593"/>
          <a:ext cx="8487144" cy="1612557"/>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3025" tIns="73025" rIns="73025" bIns="73025" numCol="1" spcCol="1270" anchor="ctr" anchorCtr="0">
          <a:noAutofit/>
        </a:bodyPr>
        <a:lstStyle/>
        <a:p>
          <a:pPr lvl="0" algn="ctr" defTabSz="5111750">
            <a:lnSpc>
              <a:spcPct val="90000"/>
            </a:lnSpc>
            <a:spcBef>
              <a:spcPct val="0"/>
            </a:spcBef>
            <a:spcAft>
              <a:spcPct val="35000"/>
            </a:spcAft>
          </a:pPr>
          <a:r>
            <a:rPr lang="en-MY" sz="11500" kern="1200" dirty="0" smtClean="0"/>
            <a:t>FEATURES</a:t>
          </a:r>
          <a:endParaRPr lang="en-MY" sz="11500" kern="1200" dirty="0"/>
        </a:p>
      </dsp:txBody>
      <dsp:txXfrm>
        <a:off x="2570000" y="3445593"/>
        <a:ext cx="8487144" cy="1612557"/>
      </dsp:txXfrm>
    </dsp:sp>
    <dsp:sp modelId="{564F6DC7-6E4A-4F5B-937E-09439D1342F6}">
      <dsp:nvSpPr>
        <dsp:cNvPr id="0" name=""/>
        <dsp:cNvSpPr/>
      </dsp:nvSpPr>
      <dsp:spPr>
        <a:xfrm>
          <a:off x="8677689" y="422048"/>
          <a:ext cx="8156933" cy="1612557"/>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just" defTabSz="1600200">
            <a:lnSpc>
              <a:spcPct val="90000"/>
            </a:lnSpc>
            <a:spcBef>
              <a:spcPct val="0"/>
            </a:spcBef>
            <a:spcAft>
              <a:spcPct val="35000"/>
            </a:spcAft>
          </a:pPr>
          <a:r>
            <a:rPr lang="en-MY" sz="3600" kern="1200" dirty="0" smtClean="0"/>
            <a:t>Flexible platform. Support Standalone, Web/ Cloud and Intranet</a:t>
          </a:r>
          <a:endParaRPr lang="en-MY" sz="3600" kern="1200" dirty="0"/>
        </a:p>
      </dsp:txBody>
      <dsp:txXfrm>
        <a:off x="8677689" y="422048"/>
        <a:ext cx="8156933" cy="1612557"/>
      </dsp:txXfrm>
    </dsp:sp>
    <dsp:sp modelId="{8CAF809A-32A5-41E1-BEC3-23D3CFB96864}">
      <dsp:nvSpPr>
        <dsp:cNvPr id="0" name=""/>
        <dsp:cNvSpPr/>
      </dsp:nvSpPr>
      <dsp:spPr>
        <a:xfrm>
          <a:off x="8677689" y="2437745"/>
          <a:ext cx="8156933" cy="1612557"/>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just" defTabSz="1600200">
            <a:lnSpc>
              <a:spcPct val="90000"/>
            </a:lnSpc>
            <a:spcBef>
              <a:spcPct val="0"/>
            </a:spcBef>
            <a:spcAft>
              <a:spcPct val="35000"/>
            </a:spcAft>
          </a:pPr>
          <a:r>
            <a:rPr lang="en-MY" sz="3600" kern="1200" dirty="0" smtClean="0"/>
            <a:t>System can be used on touchscreen LCD monitor</a:t>
          </a:r>
          <a:endParaRPr lang="en-MY" sz="3600" kern="1200" dirty="0"/>
        </a:p>
      </dsp:txBody>
      <dsp:txXfrm>
        <a:off x="8677689" y="2437745"/>
        <a:ext cx="8156933" cy="1612557"/>
      </dsp:txXfrm>
    </dsp:sp>
    <dsp:sp modelId="{2057CF6F-1500-4C43-B4B7-01DAB4E7B6A8}">
      <dsp:nvSpPr>
        <dsp:cNvPr id="0" name=""/>
        <dsp:cNvSpPr/>
      </dsp:nvSpPr>
      <dsp:spPr>
        <a:xfrm>
          <a:off x="8677689" y="4453442"/>
          <a:ext cx="8156933" cy="1612557"/>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just" defTabSz="1600200">
            <a:lnSpc>
              <a:spcPct val="90000"/>
            </a:lnSpc>
            <a:spcBef>
              <a:spcPct val="0"/>
            </a:spcBef>
            <a:spcAft>
              <a:spcPct val="35000"/>
            </a:spcAft>
          </a:pPr>
          <a:r>
            <a:rPr lang="en-US" sz="3600" kern="1200" dirty="0" smtClean="0"/>
            <a:t>Real-time processing</a:t>
          </a:r>
          <a:endParaRPr lang="en-MY" sz="3600" kern="1200" dirty="0"/>
        </a:p>
      </dsp:txBody>
      <dsp:txXfrm>
        <a:off x="8677689" y="4453442"/>
        <a:ext cx="8156933" cy="1612557"/>
      </dsp:txXfrm>
    </dsp:sp>
    <dsp:sp modelId="{F89E06E0-96EC-45AF-A037-EDCE8A6A7966}">
      <dsp:nvSpPr>
        <dsp:cNvPr id="0" name=""/>
        <dsp:cNvSpPr/>
      </dsp:nvSpPr>
      <dsp:spPr>
        <a:xfrm>
          <a:off x="8677689" y="6469138"/>
          <a:ext cx="8156933" cy="1612557"/>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just" defTabSz="1600200">
            <a:lnSpc>
              <a:spcPct val="90000"/>
            </a:lnSpc>
            <a:spcBef>
              <a:spcPct val="0"/>
            </a:spcBef>
            <a:spcAft>
              <a:spcPct val="35000"/>
            </a:spcAft>
          </a:pPr>
          <a:r>
            <a:rPr lang="en-US" sz="3600" kern="1200" dirty="0" smtClean="0"/>
            <a:t>Interactive report generation</a:t>
          </a:r>
          <a:endParaRPr lang="en-MY" sz="3600" kern="1200" dirty="0"/>
        </a:p>
      </dsp:txBody>
      <dsp:txXfrm>
        <a:off x="8677689" y="6469138"/>
        <a:ext cx="8156933" cy="16125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4887AC-0599-4B3B-A935-10FA3F7D70CD}">
      <dsp:nvSpPr>
        <dsp:cNvPr id="0" name=""/>
        <dsp:cNvSpPr/>
      </dsp:nvSpPr>
      <dsp:spPr>
        <a:xfrm rot="5400000">
          <a:off x="11133006" y="-4799724"/>
          <a:ext cx="1119145" cy="11004780"/>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just" defTabSz="1600200">
            <a:lnSpc>
              <a:spcPct val="90000"/>
            </a:lnSpc>
            <a:spcBef>
              <a:spcPct val="0"/>
            </a:spcBef>
            <a:spcAft>
              <a:spcPct val="15000"/>
            </a:spcAft>
            <a:buChar char="••"/>
          </a:pPr>
          <a:r>
            <a:rPr lang="en-MY" sz="3600" kern="1200" dirty="0" smtClean="0"/>
            <a:t> To help reduce human errors</a:t>
          </a:r>
          <a:endParaRPr lang="en-MY" sz="3600" kern="1200" dirty="0"/>
        </a:p>
      </dsp:txBody>
      <dsp:txXfrm rot="-5400000">
        <a:off x="6190189" y="197725"/>
        <a:ext cx="10950148" cy="1009881"/>
      </dsp:txXfrm>
    </dsp:sp>
    <dsp:sp modelId="{954B6B49-9DCE-40F1-A677-EE74D31E2577}">
      <dsp:nvSpPr>
        <dsp:cNvPr id="0" name=""/>
        <dsp:cNvSpPr/>
      </dsp:nvSpPr>
      <dsp:spPr>
        <a:xfrm>
          <a:off x="0" y="3199"/>
          <a:ext cx="6190188" cy="1398931"/>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68580" rIns="137160" bIns="68580" numCol="1" spcCol="1270" anchor="ctr" anchorCtr="0">
          <a:noAutofit/>
        </a:bodyPr>
        <a:lstStyle/>
        <a:p>
          <a:pPr lvl="0" algn="just" defTabSz="1600200">
            <a:lnSpc>
              <a:spcPct val="90000"/>
            </a:lnSpc>
            <a:spcBef>
              <a:spcPct val="0"/>
            </a:spcBef>
            <a:spcAft>
              <a:spcPct val="35000"/>
            </a:spcAft>
          </a:pPr>
          <a:r>
            <a:rPr lang="en-MY" sz="3600" b="0" i="0" kern="1200" dirty="0" smtClean="0"/>
            <a:t>Auditable and Transparent </a:t>
          </a:r>
          <a:endParaRPr lang="en-MY" sz="3600" kern="1200" dirty="0"/>
        </a:p>
      </dsp:txBody>
      <dsp:txXfrm>
        <a:off x="68290" y="71489"/>
        <a:ext cx="6053608" cy="1262351"/>
      </dsp:txXfrm>
    </dsp:sp>
    <dsp:sp modelId="{D1A49386-06DC-4399-8A04-6AEE2B672378}">
      <dsp:nvSpPr>
        <dsp:cNvPr id="0" name=""/>
        <dsp:cNvSpPr/>
      </dsp:nvSpPr>
      <dsp:spPr>
        <a:xfrm rot="5400000">
          <a:off x="11133006" y="-3330846"/>
          <a:ext cx="1119145" cy="11004780"/>
        </a:xfrm>
        <a:prstGeom prst="round2SameRect">
          <a:avLst/>
        </a:prstGeom>
        <a:solidFill>
          <a:schemeClr val="accent2">
            <a:tint val="40000"/>
            <a:alpha val="90000"/>
            <a:hueOff val="579214"/>
            <a:satOff val="-4961"/>
            <a:lumOff val="-551"/>
            <a:alphaOff val="0"/>
          </a:schemeClr>
        </a:solidFill>
        <a:ln w="25400" cap="flat" cmpd="sng" algn="ctr">
          <a:solidFill>
            <a:schemeClr val="accent2">
              <a:tint val="40000"/>
              <a:alpha val="90000"/>
              <a:hueOff val="579214"/>
              <a:satOff val="-4961"/>
              <a:lumOff val="-5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just" defTabSz="1600200">
            <a:lnSpc>
              <a:spcPct val="90000"/>
            </a:lnSpc>
            <a:spcBef>
              <a:spcPct val="0"/>
            </a:spcBef>
            <a:spcAft>
              <a:spcPct val="15000"/>
            </a:spcAft>
            <a:buChar char="••"/>
          </a:pPr>
          <a:r>
            <a:rPr lang="en-MY" sz="3600" kern="1200" dirty="0" smtClean="0"/>
            <a:t> People can get officially results within hours</a:t>
          </a:r>
          <a:endParaRPr lang="en-MY" sz="3600" kern="1200" dirty="0"/>
        </a:p>
      </dsp:txBody>
      <dsp:txXfrm rot="-5400000">
        <a:off x="6190189" y="1666603"/>
        <a:ext cx="10950148" cy="1009881"/>
      </dsp:txXfrm>
    </dsp:sp>
    <dsp:sp modelId="{DA2EBB1F-EE7C-4B68-B366-56F972B026A8}">
      <dsp:nvSpPr>
        <dsp:cNvPr id="0" name=""/>
        <dsp:cNvSpPr/>
      </dsp:nvSpPr>
      <dsp:spPr>
        <a:xfrm>
          <a:off x="0" y="1472077"/>
          <a:ext cx="6190188" cy="1398931"/>
        </a:xfrm>
        <a:prstGeom prst="roundRect">
          <a:avLst/>
        </a:prstGeom>
        <a:solidFill>
          <a:schemeClr val="accent2">
            <a:hueOff val="499962"/>
            <a:satOff val="-10206"/>
            <a:lumOff val="-132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68580" rIns="137160" bIns="68580" numCol="1" spcCol="1270" anchor="ctr" anchorCtr="0">
          <a:noAutofit/>
        </a:bodyPr>
        <a:lstStyle/>
        <a:p>
          <a:pPr lvl="0" algn="just" defTabSz="1600200">
            <a:lnSpc>
              <a:spcPct val="90000"/>
            </a:lnSpc>
            <a:spcBef>
              <a:spcPct val="0"/>
            </a:spcBef>
            <a:spcAft>
              <a:spcPct val="35000"/>
            </a:spcAft>
          </a:pPr>
          <a:r>
            <a:rPr lang="en-MY" sz="3600" kern="1200" dirty="0" smtClean="0"/>
            <a:t>Faster Result</a:t>
          </a:r>
          <a:endParaRPr lang="en-MY" sz="3600" kern="1200" dirty="0"/>
        </a:p>
      </dsp:txBody>
      <dsp:txXfrm>
        <a:off x="68290" y="1540367"/>
        <a:ext cx="6053608" cy="1262351"/>
      </dsp:txXfrm>
    </dsp:sp>
    <dsp:sp modelId="{53FF688D-9202-4E71-BF75-835D8C2BB85A}">
      <dsp:nvSpPr>
        <dsp:cNvPr id="0" name=""/>
        <dsp:cNvSpPr/>
      </dsp:nvSpPr>
      <dsp:spPr>
        <a:xfrm rot="5400000">
          <a:off x="11133006" y="-1861968"/>
          <a:ext cx="1119145" cy="11004780"/>
        </a:xfrm>
        <a:prstGeom prst="round2SameRect">
          <a:avLst/>
        </a:prstGeom>
        <a:solidFill>
          <a:schemeClr val="accent2">
            <a:tint val="40000"/>
            <a:alpha val="90000"/>
            <a:hueOff val="1158427"/>
            <a:satOff val="-9921"/>
            <a:lumOff val="-1103"/>
            <a:alphaOff val="0"/>
          </a:schemeClr>
        </a:solidFill>
        <a:ln w="25400" cap="flat" cmpd="sng" algn="ctr">
          <a:solidFill>
            <a:schemeClr val="accent2">
              <a:tint val="40000"/>
              <a:alpha val="90000"/>
              <a:hueOff val="1158427"/>
              <a:satOff val="-9921"/>
              <a:lumOff val="-110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marR="0" lvl="1" indent="0" algn="just" defTabSz="914400" eaLnBrk="1" fontAlgn="auto" latinLnBrk="0" hangingPunct="1">
            <a:lnSpc>
              <a:spcPct val="100000"/>
            </a:lnSpc>
            <a:spcBef>
              <a:spcPct val="0"/>
            </a:spcBef>
            <a:spcAft>
              <a:spcPts val="0"/>
            </a:spcAft>
            <a:buClrTx/>
            <a:buSzTx/>
            <a:buFontTx/>
            <a:buChar char="••"/>
            <a:tabLst/>
            <a:defRPr/>
          </a:pPr>
          <a:r>
            <a:rPr lang="en-MY" sz="3600" kern="1200" dirty="0" smtClean="0"/>
            <a:t> Our system also protects the secrecy of the vote.</a:t>
          </a:r>
        </a:p>
      </dsp:txBody>
      <dsp:txXfrm rot="-5400000">
        <a:off x="6190189" y="3135481"/>
        <a:ext cx="10950148" cy="1009881"/>
      </dsp:txXfrm>
    </dsp:sp>
    <dsp:sp modelId="{9C742938-B35A-4DCC-8799-E2DC366A0216}">
      <dsp:nvSpPr>
        <dsp:cNvPr id="0" name=""/>
        <dsp:cNvSpPr/>
      </dsp:nvSpPr>
      <dsp:spPr>
        <a:xfrm>
          <a:off x="0" y="2940956"/>
          <a:ext cx="6190188" cy="1398931"/>
        </a:xfrm>
        <a:prstGeom prst="roundRect">
          <a:avLst/>
        </a:prstGeom>
        <a:solidFill>
          <a:schemeClr val="accent2">
            <a:hueOff val="999925"/>
            <a:satOff val="-20411"/>
            <a:lumOff val="-264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68580" rIns="137160" bIns="68580" numCol="1" spcCol="1270" anchor="ctr" anchorCtr="0">
          <a:noAutofit/>
        </a:bodyPr>
        <a:lstStyle/>
        <a:p>
          <a:pPr lvl="0" algn="just" defTabSz="1600200">
            <a:lnSpc>
              <a:spcPct val="90000"/>
            </a:lnSpc>
            <a:spcBef>
              <a:spcPct val="0"/>
            </a:spcBef>
            <a:spcAft>
              <a:spcPct val="35000"/>
            </a:spcAft>
          </a:pPr>
          <a:r>
            <a:rPr lang="en-MY" sz="3600" b="0" i="0" kern="1200" dirty="0" smtClean="0"/>
            <a:t>Secure and Accurate</a:t>
          </a:r>
          <a:endParaRPr lang="en-MY" sz="3600" kern="1200" dirty="0"/>
        </a:p>
      </dsp:txBody>
      <dsp:txXfrm>
        <a:off x="68290" y="3009246"/>
        <a:ext cx="6053608" cy="1262351"/>
      </dsp:txXfrm>
    </dsp:sp>
    <dsp:sp modelId="{06C76673-225D-4F85-8B63-8BF980229EE8}">
      <dsp:nvSpPr>
        <dsp:cNvPr id="0" name=""/>
        <dsp:cNvSpPr/>
      </dsp:nvSpPr>
      <dsp:spPr>
        <a:xfrm rot="5400000">
          <a:off x="11133006" y="-393089"/>
          <a:ext cx="1119145" cy="11004780"/>
        </a:xfrm>
        <a:prstGeom prst="round2SameRect">
          <a:avLst/>
        </a:prstGeom>
        <a:solidFill>
          <a:schemeClr val="accent2">
            <a:tint val="40000"/>
            <a:alpha val="90000"/>
            <a:hueOff val="1737641"/>
            <a:satOff val="-14882"/>
            <a:lumOff val="-1654"/>
            <a:alphaOff val="0"/>
          </a:schemeClr>
        </a:solidFill>
        <a:ln w="25400" cap="flat" cmpd="sng" algn="ctr">
          <a:solidFill>
            <a:schemeClr val="accent2">
              <a:tint val="40000"/>
              <a:alpha val="90000"/>
              <a:hueOff val="1737641"/>
              <a:satOff val="-14882"/>
              <a:lumOff val="-165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just" defTabSz="1600200">
            <a:lnSpc>
              <a:spcPct val="90000"/>
            </a:lnSpc>
            <a:spcBef>
              <a:spcPct val="0"/>
            </a:spcBef>
            <a:spcAft>
              <a:spcPct val="15000"/>
            </a:spcAft>
            <a:buChar char="••"/>
          </a:pPr>
          <a:r>
            <a:rPr lang="en-MY" sz="3600" kern="1200" dirty="0" smtClean="0"/>
            <a:t> More easier and accessible</a:t>
          </a:r>
          <a:endParaRPr lang="en-MY" sz="3600" kern="1200" dirty="0"/>
        </a:p>
      </dsp:txBody>
      <dsp:txXfrm rot="-5400000">
        <a:off x="6190189" y="4604360"/>
        <a:ext cx="10950148" cy="1009881"/>
      </dsp:txXfrm>
    </dsp:sp>
    <dsp:sp modelId="{A1AFC932-305A-4F4E-B77E-97CCF74B0C41}">
      <dsp:nvSpPr>
        <dsp:cNvPr id="0" name=""/>
        <dsp:cNvSpPr/>
      </dsp:nvSpPr>
      <dsp:spPr>
        <a:xfrm>
          <a:off x="0" y="4409834"/>
          <a:ext cx="6190188" cy="1398931"/>
        </a:xfrm>
        <a:prstGeom prst="roundRect">
          <a:avLst/>
        </a:prstGeom>
        <a:solidFill>
          <a:schemeClr val="accent2">
            <a:hueOff val="1499887"/>
            <a:satOff val="-30617"/>
            <a:lumOff val="-397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68580" rIns="137160" bIns="68580" numCol="1" spcCol="1270" anchor="ctr" anchorCtr="0">
          <a:noAutofit/>
        </a:bodyPr>
        <a:lstStyle/>
        <a:p>
          <a:pPr lvl="0" algn="just" defTabSz="1600200">
            <a:lnSpc>
              <a:spcPct val="90000"/>
            </a:lnSpc>
            <a:spcBef>
              <a:spcPct val="0"/>
            </a:spcBef>
            <a:spcAft>
              <a:spcPct val="35000"/>
            </a:spcAft>
          </a:pPr>
          <a:r>
            <a:rPr lang="en-MY" sz="3600" kern="1200" dirty="0" smtClean="0"/>
            <a:t>Increase Accessibility</a:t>
          </a:r>
          <a:endParaRPr lang="en-MY" sz="3600" kern="1200" dirty="0"/>
        </a:p>
      </dsp:txBody>
      <dsp:txXfrm>
        <a:off x="68290" y="4478124"/>
        <a:ext cx="6053608" cy="1262351"/>
      </dsp:txXfrm>
    </dsp:sp>
    <dsp:sp modelId="{0859A658-5587-4714-9C1E-8743A9299A99}">
      <dsp:nvSpPr>
        <dsp:cNvPr id="0" name=""/>
        <dsp:cNvSpPr/>
      </dsp:nvSpPr>
      <dsp:spPr>
        <a:xfrm rot="5400000">
          <a:off x="11133006" y="1075788"/>
          <a:ext cx="1119145" cy="11004780"/>
        </a:xfrm>
        <a:prstGeom prst="round2SameRect">
          <a:avLst/>
        </a:prstGeom>
        <a:solidFill>
          <a:schemeClr val="accent2">
            <a:tint val="40000"/>
            <a:alpha val="90000"/>
            <a:hueOff val="2316855"/>
            <a:satOff val="-19842"/>
            <a:lumOff val="-2205"/>
            <a:alphaOff val="0"/>
          </a:schemeClr>
        </a:solidFill>
        <a:ln w="25400" cap="flat" cmpd="sng" algn="ctr">
          <a:solidFill>
            <a:schemeClr val="accent2">
              <a:tint val="40000"/>
              <a:alpha val="90000"/>
              <a:hueOff val="2316855"/>
              <a:satOff val="-19842"/>
              <a:lumOff val="-220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marR="0" lvl="1" indent="0" algn="just" defTabSz="914400" eaLnBrk="1" fontAlgn="auto" latinLnBrk="0" hangingPunct="1">
            <a:lnSpc>
              <a:spcPct val="100000"/>
            </a:lnSpc>
            <a:spcBef>
              <a:spcPct val="0"/>
            </a:spcBef>
            <a:spcAft>
              <a:spcPts val="0"/>
            </a:spcAft>
            <a:buClrTx/>
            <a:buSzTx/>
            <a:buFontTx/>
            <a:buChar char="••"/>
            <a:tabLst/>
            <a:defRPr/>
          </a:pPr>
          <a:r>
            <a:rPr lang="en-MY" sz="3600" kern="1200" dirty="0" smtClean="0"/>
            <a:t> Encourage and increase voter turnout</a:t>
          </a:r>
        </a:p>
      </dsp:txBody>
      <dsp:txXfrm rot="-5400000">
        <a:off x="6190189" y="6073237"/>
        <a:ext cx="10950148" cy="1009881"/>
      </dsp:txXfrm>
    </dsp:sp>
    <dsp:sp modelId="{4483B468-8ADC-429C-80CD-899B50C441E6}">
      <dsp:nvSpPr>
        <dsp:cNvPr id="0" name=""/>
        <dsp:cNvSpPr/>
      </dsp:nvSpPr>
      <dsp:spPr>
        <a:xfrm>
          <a:off x="0" y="5878712"/>
          <a:ext cx="6190188" cy="1398931"/>
        </a:xfrm>
        <a:prstGeom prst="roundRect">
          <a:avLst/>
        </a:prstGeom>
        <a:solidFill>
          <a:schemeClr val="accent2">
            <a:hueOff val="1999850"/>
            <a:satOff val="-40823"/>
            <a:lumOff val="-529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68580" rIns="137160" bIns="68580" numCol="1" spcCol="1270" anchor="ctr" anchorCtr="0">
          <a:noAutofit/>
        </a:bodyPr>
        <a:lstStyle/>
        <a:p>
          <a:pPr lvl="0" algn="just" defTabSz="1600200">
            <a:lnSpc>
              <a:spcPct val="90000"/>
            </a:lnSpc>
            <a:spcBef>
              <a:spcPct val="0"/>
            </a:spcBef>
            <a:spcAft>
              <a:spcPct val="35000"/>
            </a:spcAft>
          </a:pPr>
          <a:r>
            <a:rPr lang="en-MY" sz="3600" kern="1200" dirty="0" smtClean="0"/>
            <a:t>Increase Engagement  and Turnout</a:t>
          </a:r>
          <a:endParaRPr lang="en-MY" sz="3600" kern="1200" dirty="0"/>
        </a:p>
      </dsp:txBody>
      <dsp:txXfrm>
        <a:off x="68290" y="5947002"/>
        <a:ext cx="6053608" cy="12623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FE22F2-DC5E-4D77-88A5-158E0DD9754C}">
      <dsp:nvSpPr>
        <dsp:cNvPr id="0" name=""/>
        <dsp:cNvSpPr/>
      </dsp:nvSpPr>
      <dsp:spPr>
        <a:xfrm>
          <a:off x="1291195" y="0"/>
          <a:ext cx="14633552" cy="8585829"/>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DE278-14CE-4F4D-9646-4C3A79EDBC2C}">
      <dsp:nvSpPr>
        <dsp:cNvPr id="0" name=""/>
        <dsp:cNvSpPr/>
      </dsp:nvSpPr>
      <dsp:spPr>
        <a:xfrm>
          <a:off x="210" y="2575748"/>
          <a:ext cx="2519344" cy="343433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MY" sz="3200" kern="1200" dirty="0" smtClean="0"/>
            <a:t>The voter’s need to register at registration terminal</a:t>
          </a:r>
          <a:endParaRPr lang="en-MY" sz="3200" kern="1200" dirty="0"/>
        </a:p>
      </dsp:txBody>
      <dsp:txXfrm>
        <a:off x="123194" y="2698732"/>
        <a:ext cx="2273376" cy="3188363"/>
      </dsp:txXfrm>
    </dsp:sp>
    <dsp:sp modelId="{C4A9580F-F7FB-44BE-8361-5936094B00E2}">
      <dsp:nvSpPr>
        <dsp:cNvPr id="0" name=""/>
        <dsp:cNvSpPr/>
      </dsp:nvSpPr>
      <dsp:spPr>
        <a:xfrm>
          <a:off x="2939445" y="2575748"/>
          <a:ext cx="2519344" cy="3434331"/>
        </a:xfrm>
        <a:prstGeom prst="roundRect">
          <a:avLst/>
        </a:prstGeom>
        <a:solidFill>
          <a:schemeClr val="accent4">
            <a:hueOff val="396871"/>
            <a:satOff val="-13640"/>
            <a:lumOff val="-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MY" sz="3200" kern="1200" dirty="0" smtClean="0"/>
            <a:t>The voter's name will be called by the officer on duty</a:t>
          </a:r>
          <a:endParaRPr lang="en-MY" sz="3200" kern="1200" dirty="0"/>
        </a:p>
      </dsp:txBody>
      <dsp:txXfrm>
        <a:off x="3062429" y="2698732"/>
        <a:ext cx="2273376" cy="3188363"/>
      </dsp:txXfrm>
    </dsp:sp>
    <dsp:sp modelId="{CB5B960D-6D5E-4193-9F04-5FD8E718732A}">
      <dsp:nvSpPr>
        <dsp:cNvPr id="0" name=""/>
        <dsp:cNvSpPr/>
      </dsp:nvSpPr>
      <dsp:spPr>
        <a:xfrm>
          <a:off x="5878681" y="2575748"/>
          <a:ext cx="2519344" cy="3434331"/>
        </a:xfrm>
        <a:prstGeom prst="roundRect">
          <a:avLst/>
        </a:prstGeom>
        <a:solidFill>
          <a:schemeClr val="accent4">
            <a:hueOff val="793741"/>
            <a:satOff val="-27280"/>
            <a:lumOff val="-31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MY" sz="3200" kern="1200" dirty="0" smtClean="0"/>
            <a:t>The voter’s go to ballot terminal and give ID for verification</a:t>
          </a:r>
          <a:endParaRPr lang="en-MY" sz="3200" kern="1200" dirty="0"/>
        </a:p>
      </dsp:txBody>
      <dsp:txXfrm>
        <a:off x="6001665" y="2698732"/>
        <a:ext cx="2273376" cy="3188363"/>
      </dsp:txXfrm>
    </dsp:sp>
    <dsp:sp modelId="{35C489C0-B160-413A-9B79-F6DABFFA9285}">
      <dsp:nvSpPr>
        <dsp:cNvPr id="0" name=""/>
        <dsp:cNvSpPr/>
      </dsp:nvSpPr>
      <dsp:spPr>
        <a:xfrm>
          <a:off x="8817917" y="2575748"/>
          <a:ext cx="2519344" cy="3434331"/>
        </a:xfrm>
        <a:prstGeom prst="roundRect">
          <a:avLst/>
        </a:prstGeom>
        <a:solidFill>
          <a:schemeClr val="accent4">
            <a:hueOff val="1190612"/>
            <a:satOff val="-40919"/>
            <a:lumOff val="-4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MY" sz="3200" kern="1200" dirty="0" smtClean="0"/>
            <a:t>Voter’s start for voting and choose selection</a:t>
          </a:r>
          <a:endParaRPr lang="en-MY" sz="3200" kern="1200" dirty="0"/>
        </a:p>
      </dsp:txBody>
      <dsp:txXfrm>
        <a:off x="8940901" y="2698732"/>
        <a:ext cx="2273376" cy="3188363"/>
      </dsp:txXfrm>
    </dsp:sp>
    <dsp:sp modelId="{19040D58-66B2-4F80-B7BF-8BFE88A1913E}">
      <dsp:nvSpPr>
        <dsp:cNvPr id="0" name=""/>
        <dsp:cNvSpPr/>
      </dsp:nvSpPr>
      <dsp:spPr>
        <a:xfrm>
          <a:off x="11757153" y="2575748"/>
          <a:ext cx="2519344" cy="3434331"/>
        </a:xfrm>
        <a:prstGeom prst="roundRect">
          <a:avLst/>
        </a:prstGeom>
        <a:solidFill>
          <a:schemeClr val="accent4">
            <a:hueOff val="1587483"/>
            <a:satOff val="-54559"/>
            <a:lumOff val="-6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MY" sz="3200" kern="1200" dirty="0" smtClean="0"/>
            <a:t>Auditors &amp; Secretariat will close monitor during voting process</a:t>
          </a:r>
          <a:endParaRPr lang="en-MY" sz="3200" kern="1200" dirty="0"/>
        </a:p>
      </dsp:txBody>
      <dsp:txXfrm>
        <a:off x="11880137" y="2698732"/>
        <a:ext cx="2273376" cy="3188363"/>
      </dsp:txXfrm>
    </dsp:sp>
    <dsp:sp modelId="{A31F7A64-2A4D-4014-822E-E41F139E78E2}">
      <dsp:nvSpPr>
        <dsp:cNvPr id="0" name=""/>
        <dsp:cNvSpPr/>
      </dsp:nvSpPr>
      <dsp:spPr>
        <a:xfrm>
          <a:off x="14696388" y="2575748"/>
          <a:ext cx="2519344" cy="3434331"/>
        </a:xfrm>
        <a:prstGeom prst="roundRect">
          <a:avLst/>
        </a:prstGeom>
        <a:solidFill>
          <a:schemeClr val="accent4">
            <a:hueOff val="1984353"/>
            <a:satOff val="-68199"/>
            <a:lumOff val="-78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MY" sz="3200" kern="1200" dirty="0" smtClean="0"/>
            <a:t>Balloting process end</a:t>
          </a:r>
          <a:endParaRPr lang="en-MY" sz="3200" kern="1200" dirty="0"/>
        </a:p>
      </dsp:txBody>
      <dsp:txXfrm>
        <a:off x="14819372" y="2698732"/>
        <a:ext cx="2273376" cy="3188363"/>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dirty="0">
              <a:latin typeface="Open Sans Light"/>
            </a:endParaRPr>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3B157C50-CCBC-2A42-B4C4-22B7CB18877D}" type="datetimeFigureOut">
              <a:rPr lang="en-US" smtClean="0">
                <a:latin typeface="Open Sans Light"/>
              </a:rPr>
              <a:t>3/13/2017</a:t>
            </a:fld>
            <a:endParaRPr lang="en-US" dirty="0">
              <a:latin typeface="Open Sans Light"/>
            </a:endParaRPr>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dirty="0">
              <a:latin typeface="Open Sans Light"/>
            </a:endParaRPr>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7C373154-D89E-B24F-ACC1-E214AA320E62}" type="slidenum">
              <a:rPr lang="en-US" smtClean="0">
                <a:latin typeface="Open Sans Light"/>
              </a:rPr>
              <a:t>‹#›</a:t>
            </a:fld>
            <a:endParaRPr lang="en-US" dirty="0">
              <a:latin typeface="Open Sans Light"/>
            </a:endParaRPr>
          </a:p>
        </p:txBody>
      </p:sp>
    </p:spTree>
    <p:extLst>
      <p:ext uri="{BB962C8B-B14F-4D97-AF65-F5344CB8AC3E}">
        <p14:creationId xmlns:p14="http://schemas.microsoft.com/office/powerpoint/2010/main" val="36193213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atin typeface="Open Sans Light"/>
              </a:defRPr>
            </a:lvl1pPr>
          </a:lstStyle>
          <a:p>
            <a:endParaRPr lang="en-US" dirty="0"/>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atin typeface="Open Sans Light"/>
              </a:defRPr>
            </a:lvl1pPr>
          </a:lstStyle>
          <a:p>
            <a:fld id="{4777BE1B-B234-614A-B080-4D121D4DF535}" type="datetimeFigureOut">
              <a:rPr lang="en-US" smtClean="0"/>
              <a:pPr/>
              <a:t>3/13/2017</a:t>
            </a:fld>
            <a:endParaRPr lang="en-US" dirty="0"/>
          </a:p>
        </p:txBody>
      </p:sp>
      <p:sp>
        <p:nvSpPr>
          <p:cNvPr id="4" name="Slide Image Placeholder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atin typeface="Open Sans Light"/>
              </a:defRPr>
            </a:lvl1pPr>
          </a:lstStyle>
          <a:p>
            <a:endParaRPr lang="en-US" dirty="0"/>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atin typeface="Open Sans Light"/>
              </a:defRPr>
            </a:lvl1pPr>
          </a:lstStyle>
          <a:p>
            <a:fld id="{C94E8D62-D41F-6042-BCDF-79D228EFA10F}" type="slidenum">
              <a:rPr lang="en-US" smtClean="0"/>
              <a:pPr/>
              <a:t>‹#›</a:t>
            </a:fld>
            <a:endParaRPr lang="en-US" dirty="0"/>
          </a:p>
        </p:txBody>
      </p:sp>
    </p:spTree>
    <p:extLst>
      <p:ext uri="{BB962C8B-B14F-4D97-AF65-F5344CB8AC3E}">
        <p14:creationId xmlns:p14="http://schemas.microsoft.com/office/powerpoint/2010/main" val="3579544509"/>
      </p:ext>
    </p:extLst>
  </p:cSld>
  <p:clrMap bg1="lt1" tx1="dk1" bg2="lt2" tx2="dk2" accent1="accent1" accent2="accent2" accent3="accent3" accent4="accent4" accent5="accent5" accent6="accent6" hlink="hlink" folHlink="folHlink"/>
  <p:hf hdr="0" ftr="0" dt="0"/>
  <p:notesStyle>
    <a:lvl1pPr marL="0" algn="l" defTabSz="456697" rtl="0" eaLnBrk="1" latinLnBrk="0" hangingPunct="1">
      <a:defRPr sz="1200" kern="1200">
        <a:solidFill>
          <a:schemeClr val="tx1"/>
        </a:solidFill>
        <a:latin typeface="Open Sans Light"/>
        <a:ea typeface="+mn-ea"/>
        <a:cs typeface="+mn-cs"/>
      </a:defRPr>
    </a:lvl1pPr>
    <a:lvl2pPr marL="456697" algn="l" defTabSz="456697" rtl="0" eaLnBrk="1" latinLnBrk="0" hangingPunct="1">
      <a:defRPr sz="1200" kern="1200">
        <a:solidFill>
          <a:schemeClr val="tx1"/>
        </a:solidFill>
        <a:latin typeface="Open Sans Light"/>
        <a:ea typeface="+mn-ea"/>
        <a:cs typeface="+mn-cs"/>
      </a:defRPr>
    </a:lvl2pPr>
    <a:lvl3pPr marL="913395" algn="l" defTabSz="456697" rtl="0" eaLnBrk="1" latinLnBrk="0" hangingPunct="1">
      <a:defRPr sz="1200" kern="1200">
        <a:solidFill>
          <a:schemeClr val="tx1"/>
        </a:solidFill>
        <a:latin typeface="Open Sans Light"/>
        <a:ea typeface="+mn-ea"/>
        <a:cs typeface="+mn-cs"/>
      </a:defRPr>
    </a:lvl3pPr>
    <a:lvl4pPr marL="1370094" algn="l" defTabSz="456697" rtl="0" eaLnBrk="1" latinLnBrk="0" hangingPunct="1">
      <a:defRPr sz="1200" kern="1200">
        <a:solidFill>
          <a:schemeClr val="tx1"/>
        </a:solidFill>
        <a:latin typeface="Open Sans Light"/>
        <a:ea typeface="+mn-ea"/>
        <a:cs typeface="+mn-cs"/>
      </a:defRPr>
    </a:lvl4pPr>
    <a:lvl5pPr marL="1826797" algn="l" defTabSz="456697" rtl="0" eaLnBrk="1" latinLnBrk="0" hangingPunct="1">
      <a:defRPr sz="1200" kern="1200">
        <a:solidFill>
          <a:schemeClr val="tx1"/>
        </a:solidFill>
        <a:latin typeface="Open Sans Light"/>
        <a:ea typeface="+mn-ea"/>
        <a:cs typeface="+mn-cs"/>
      </a:defRPr>
    </a:lvl5pPr>
    <a:lvl6pPr marL="2283492" algn="l" defTabSz="456697" rtl="0" eaLnBrk="1" latinLnBrk="0" hangingPunct="1">
      <a:defRPr sz="1200" kern="1200">
        <a:solidFill>
          <a:schemeClr val="tx1"/>
        </a:solidFill>
        <a:latin typeface="+mn-lt"/>
        <a:ea typeface="+mn-ea"/>
        <a:cs typeface="+mn-cs"/>
      </a:defRPr>
    </a:lvl6pPr>
    <a:lvl7pPr marL="2740191" algn="l" defTabSz="456697" rtl="0" eaLnBrk="1" latinLnBrk="0" hangingPunct="1">
      <a:defRPr sz="1200" kern="1200">
        <a:solidFill>
          <a:schemeClr val="tx1"/>
        </a:solidFill>
        <a:latin typeface="+mn-lt"/>
        <a:ea typeface="+mn-ea"/>
        <a:cs typeface="+mn-cs"/>
      </a:defRPr>
    </a:lvl7pPr>
    <a:lvl8pPr marL="3196889" algn="l" defTabSz="456697" rtl="0" eaLnBrk="1" latinLnBrk="0" hangingPunct="1">
      <a:defRPr sz="1200" kern="1200">
        <a:solidFill>
          <a:schemeClr val="tx1"/>
        </a:solidFill>
        <a:latin typeface="+mn-lt"/>
        <a:ea typeface="+mn-ea"/>
        <a:cs typeface="+mn-cs"/>
      </a:defRPr>
    </a:lvl8pPr>
    <a:lvl9pPr marL="3653588" algn="l" defTabSz="45669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 Open Sans</a:t>
            </a:r>
          </a:p>
          <a:p>
            <a:r>
              <a:rPr lang="en-US" dirty="0" smtClean="0"/>
              <a:t>Font Size: Proposal Title (60),</a:t>
            </a:r>
            <a:r>
              <a:rPr lang="en-US" baseline="0" dirty="0" smtClean="0"/>
              <a:t> Proposal Details (40)</a:t>
            </a:r>
          </a:p>
          <a:p>
            <a:endParaRPr lang="en-US" baseline="0" dirty="0" smtClean="0"/>
          </a:p>
          <a:p>
            <a:r>
              <a:rPr lang="en-US" baseline="0" dirty="0" smtClean="0"/>
              <a:t>Business unit &amp; Client logo: Small size</a:t>
            </a:r>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1</a:t>
            </a:fld>
            <a:endParaRPr lang="en-US" dirty="0"/>
          </a:p>
        </p:txBody>
      </p:sp>
    </p:spTree>
    <p:extLst>
      <p:ext uri="{BB962C8B-B14F-4D97-AF65-F5344CB8AC3E}">
        <p14:creationId xmlns:p14="http://schemas.microsoft.com/office/powerpoint/2010/main" val="1080341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Attention: Please don’t change any content here</a:t>
            </a:r>
            <a:r>
              <a:rPr lang="en-US" baseline="0" dirty="0" smtClean="0"/>
              <a:t>. Thank you very much </a:t>
            </a:r>
            <a:r>
              <a:rPr lang="en-US" baseline="0" dirty="0" smtClean="0">
                <a:sym typeface="Wingdings" panose="05000000000000000000" pitchFamily="2" charset="2"/>
              </a:rPr>
              <a:t></a:t>
            </a:r>
            <a:endParaRPr lang="en-MY" dirty="0" smtClean="0"/>
          </a:p>
        </p:txBody>
      </p:sp>
      <p:sp>
        <p:nvSpPr>
          <p:cNvPr id="4" name="Slide Number Placeholder 3"/>
          <p:cNvSpPr>
            <a:spLocks noGrp="1"/>
          </p:cNvSpPr>
          <p:nvPr>
            <p:ph type="sldNum" sz="quarter" idx="10"/>
          </p:nvPr>
        </p:nvSpPr>
        <p:spPr/>
        <p:txBody>
          <a:bodyPr/>
          <a:lstStyle/>
          <a:p>
            <a:fld id="{C94E8D62-D41F-6042-BCDF-79D228EFA10F}" type="slidenum">
              <a:rPr lang="en-US" smtClean="0"/>
              <a:pPr/>
              <a:t>10</a:t>
            </a:fld>
            <a:endParaRPr lang="en-US" dirty="0"/>
          </a:p>
        </p:txBody>
      </p:sp>
    </p:spTree>
    <p:extLst>
      <p:ext uri="{BB962C8B-B14F-4D97-AF65-F5344CB8AC3E}">
        <p14:creationId xmlns:p14="http://schemas.microsoft.com/office/powerpoint/2010/main" val="1553079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Attention: Please don’t change any content here</a:t>
            </a:r>
            <a:r>
              <a:rPr lang="en-US" baseline="0" dirty="0" smtClean="0"/>
              <a:t>. Thank you very much </a:t>
            </a:r>
            <a:r>
              <a:rPr lang="en-US" baseline="0" dirty="0" smtClean="0">
                <a:sym typeface="Wingdings" panose="05000000000000000000" pitchFamily="2" charset="2"/>
              </a:rPr>
              <a:t></a:t>
            </a:r>
            <a:endParaRPr lang="en-MY" dirty="0" smtClean="0"/>
          </a:p>
        </p:txBody>
      </p:sp>
      <p:sp>
        <p:nvSpPr>
          <p:cNvPr id="4" name="Slide Number Placeholder 3"/>
          <p:cNvSpPr>
            <a:spLocks noGrp="1"/>
          </p:cNvSpPr>
          <p:nvPr>
            <p:ph type="sldNum" sz="quarter" idx="10"/>
          </p:nvPr>
        </p:nvSpPr>
        <p:spPr/>
        <p:txBody>
          <a:bodyPr/>
          <a:lstStyle/>
          <a:p>
            <a:fld id="{C94E8D62-D41F-6042-BCDF-79D228EFA10F}" type="slidenum">
              <a:rPr lang="en-US" smtClean="0"/>
              <a:pPr/>
              <a:t>11</a:t>
            </a:fld>
            <a:endParaRPr lang="en-US" dirty="0"/>
          </a:p>
        </p:txBody>
      </p:sp>
    </p:spTree>
    <p:extLst>
      <p:ext uri="{BB962C8B-B14F-4D97-AF65-F5344CB8AC3E}">
        <p14:creationId xmlns:p14="http://schemas.microsoft.com/office/powerpoint/2010/main" val="1713289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 Open Sans &amp; 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 The Proposal (60), Content (36)</a:t>
            </a:r>
            <a:endParaRPr lang="en-US" sz="1200" baseline="0" dirty="0" smtClean="0"/>
          </a:p>
          <a:p>
            <a:pPr marL="0" indent="0">
              <a:buNone/>
            </a:pPr>
            <a:endParaRPr lang="en-US" sz="1200" baseline="0" dirty="0" smtClean="0"/>
          </a:p>
          <a:p>
            <a:pPr marL="0" indent="0">
              <a:buNone/>
            </a:pPr>
            <a:r>
              <a:rPr lang="en-US" sz="1200" baseline="0" dirty="0" smtClean="0"/>
              <a:t>Proposal Title’s Example (at the right-top of the red box) : Audit Proposal (For Audit Dept.) or GST Proposal (For GST Dept.)</a:t>
            </a:r>
          </a:p>
          <a:p>
            <a:pPr marL="0" indent="0">
              <a:buNone/>
            </a:pPr>
            <a:endParaRPr lang="en-US" sz="1200" baseline="0" dirty="0" smtClean="0"/>
          </a:p>
        </p:txBody>
      </p:sp>
      <p:sp>
        <p:nvSpPr>
          <p:cNvPr id="4" name="Slide Number Placeholder 3"/>
          <p:cNvSpPr>
            <a:spLocks noGrp="1"/>
          </p:cNvSpPr>
          <p:nvPr>
            <p:ph type="sldNum" sz="quarter" idx="10"/>
          </p:nvPr>
        </p:nvSpPr>
        <p:spPr/>
        <p:txBody>
          <a:bodyPr/>
          <a:lstStyle/>
          <a:p>
            <a:fld id="{C94E8D62-D41F-6042-BCDF-79D228EFA10F}" type="slidenum">
              <a:rPr lang="en-US" smtClean="0"/>
              <a:pPr/>
              <a:t>12</a:t>
            </a:fld>
            <a:endParaRPr lang="en-US" dirty="0"/>
          </a:p>
        </p:txBody>
      </p:sp>
    </p:spTree>
    <p:extLst>
      <p:ext uri="{BB962C8B-B14F-4D97-AF65-F5344CB8AC3E}">
        <p14:creationId xmlns:p14="http://schemas.microsoft.com/office/powerpoint/2010/main" val="2948951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a:t>
            </a:r>
            <a:r>
              <a:rPr lang="en-US" baseline="0" dirty="0" smtClean="0"/>
              <a:t> </a:t>
            </a:r>
            <a:r>
              <a:rPr lang="en-US" dirty="0" smtClean="0"/>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a:t>
            </a:r>
            <a:r>
              <a:rPr lang="en-US" baseline="0" dirty="0" smtClean="0"/>
              <a:t> </a:t>
            </a:r>
            <a:r>
              <a:rPr lang="en-US" dirty="0" smtClean="0"/>
              <a:t>Content (36)</a:t>
            </a:r>
            <a:endParaRPr lang="en-US" sz="1200" baseline="0" dirty="0" smtClean="0"/>
          </a:p>
          <a:p>
            <a:endParaRPr lang="en-US" dirty="0" smtClean="0"/>
          </a:p>
          <a:p>
            <a:r>
              <a:rPr lang="en-US" dirty="0" smtClean="0"/>
              <a:t>Content suggestion:</a:t>
            </a:r>
            <a:r>
              <a:rPr lang="en-US" baseline="0" dirty="0" smtClean="0"/>
              <a:t> Client and proposal background.</a:t>
            </a:r>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13</a:t>
            </a:fld>
            <a:endParaRPr lang="en-US" dirty="0"/>
          </a:p>
        </p:txBody>
      </p:sp>
    </p:spTree>
    <p:extLst>
      <p:ext uri="{BB962C8B-B14F-4D97-AF65-F5344CB8AC3E}">
        <p14:creationId xmlns:p14="http://schemas.microsoft.com/office/powerpoint/2010/main" val="3090930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a:t>
            </a:r>
            <a:r>
              <a:rPr lang="en-US" baseline="0" dirty="0" smtClean="0"/>
              <a:t> </a:t>
            </a:r>
            <a:r>
              <a:rPr lang="en-US" dirty="0" smtClean="0"/>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a:t>
            </a:r>
            <a:r>
              <a:rPr lang="en-US" baseline="0" dirty="0" smtClean="0"/>
              <a:t> </a:t>
            </a:r>
            <a:r>
              <a:rPr lang="en-US" dirty="0" smtClean="0"/>
              <a:t>Content (36)</a:t>
            </a:r>
            <a:endParaRPr lang="en-US" sz="1200" baseline="0" dirty="0" smtClean="0"/>
          </a:p>
          <a:p>
            <a:endParaRPr lang="en-US" dirty="0" smtClean="0"/>
          </a:p>
          <a:p>
            <a:r>
              <a:rPr lang="en-US" dirty="0" smtClean="0"/>
              <a:t>Content suggestion:</a:t>
            </a:r>
            <a:r>
              <a:rPr lang="en-US" baseline="0" dirty="0" smtClean="0"/>
              <a:t> Client and proposal background.</a:t>
            </a:r>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14</a:t>
            </a:fld>
            <a:endParaRPr lang="en-US" dirty="0"/>
          </a:p>
        </p:txBody>
      </p:sp>
    </p:spTree>
    <p:extLst>
      <p:ext uri="{BB962C8B-B14F-4D97-AF65-F5344CB8AC3E}">
        <p14:creationId xmlns:p14="http://schemas.microsoft.com/office/powerpoint/2010/main" val="3090930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a:t>
            </a:r>
            <a:r>
              <a:rPr lang="en-US" baseline="0" dirty="0" smtClean="0"/>
              <a:t> </a:t>
            </a:r>
            <a:r>
              <a:rPr lang="en-US" dirty="0" smtClean="0"/>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a:t>
            </a:r>
            <a:r>
              <a:rPr lang="en-US" baseline="0" dirty="0" smtClean="0"/>
              <a:t> </a:t>
            </a:r>
            <a:r>
              <a:rPr lang="en-US" dirty="0" smtClean="0"/>
              <a:t>Content (36)</a:t>
            </a:r>
            <a:endParaRPr lang="en-US" sz="1200" baseline="0" dirty="0" smtClean="0"/>
          </a:p>
          <a:p>
            <a:endParaRPr lang="en-US" dirty="0" smtClean="0"/>
          </a:p>
          <a:p>
            <a:r>
              <a:rPr lang="en-US" dirty="0" smtClean="0"/>
              <a:t>Content suggestion:</a:t>
            </a:r>
            <a:r>
              <a:rPr lang="en-US" baseline="0" dirty="0" smtClean="0"/>
              <a:t> Client and proposal background.</a:t>
            </a:r>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15</a:t>
            </a:fld>
            <a:endParaRPr lang="en-US" dirty="0"/>
          </a:p>
        </p:txBody>
      </p:sp>
    </p:spTree>
    <p:extLst>
      <p:ext uri="{BB962C8B-B14F-4D97-AF65-F5344CB8AC3E}">
        <p14:creationId xmlns:p14="http://schemas.microsoft.com/office/powerpoint/2010/main" val="3090930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a:t>
            </a:r>
            <a:r>
              <a:rPr lang="en-US" baseline="0" dirty="0" smtClean="0"/>
              <a:t> </a:t>
            </a:r>
            <a:r>
              <a:rPr lang="en-US" dirty="0" smtClean="0"/>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a:t>
            </a:r>
            <a:r>
              <a:rPr lang="en-US" baseline="0" dirty="0" smtClean="0"/>
              <a:t> </a:t>
            </a:r>
            <a:r>
              <a:rPr lang="en-US" dirty="0" smtClean="0"/>
              <a:t>Content (36)</a:t>
            </a:r>
            <a:endParaRPr lang="en-US" sz="1200" baseline="0" dirty="0" smtClean="0"/>
          </a:p>
          <a:p>
            <a:endParaRPr lang="en-US" dirty="0" smtClean="0"/>
          </a:p>
          <a:p>
            <a:r>
              <a:rPr lang="en-US" dirty="0" smtClean="0"/>
              <a:t>Content suggestion:</a:t>
            </a:r>
            <a:r>
              <a:rPr lang="en-US" baseline="0" dirty="0" smtClean="0"/>
              <a:t> Client and proposal background.</a:t>
            </a:r>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16</a:t>
            </a:fld>
            <a:endParaRPr lang="en-US" dirty="0"/>
          </a:p>
        </p:txBody>
      </p:sp>
    </p:spTree>
    <p:extLst>
      <p:ext uri="{BB962C8B-B14F-4D97-AF65-F5344CB8AC3E}">
        <p14:creationId xmlns:p14="http://schemas.microsoft.com/office/powerpoint/2010/main" val="3090930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a:t>
            </a:r>
            <a:r>
              <a:rPr lang="en-US" baseline="0" dirty="0" smtClean="0"/>
              <a:t> </a:t>
            </a:r>
            <a:r>
              <a:rPr lang="en-US" dirty="0" smtClean="0"/>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a:t>
            </a:r>
            <a:r>
              <a:rPr lang="en-US" baseline="0" dirty="0" smtClean="0"/>
              <a:t> </a:t>
            </a:r>
            <a:r>
              <a:rPr lang="en-US" dirty="0" smtClean="0"/>
              <a:t>Content (36)</a:t>
            </a:r>
            <a:endParaRPr lang="en-US" sz="1200" baseline="0" dirty="0" smtClean="0"/>
          </a:p>
        </p:txBody>
      </p:sp>
      <p:sp>
        <p:nvSpPr>
          <p:cNvPr id="4" name="Slide Number Placeholder 3"/>
          <p:cNvSpPr>
            <a:spLocks noGrp="1"/>
          </p:cNvSpPr>
          <p:nvPr>
            <p:ph type="sldNum" sz="quarter" idx="10"/>
          </p:nvPr>
        </p:nvSpPr>
        <p:spPr/>
        <p:txBody>
          <a:bodyPr/>
          <a:lstStyle/>
          <a:p>
            <a:fld id="{C94E8D62-D41F-6042-BCDF-79D228EFA10F}" type="slidenum">
              <a:rPr lang="en-US" smtClean="0"/>
              <a:pPr/>
              <a:t>17</a:t>
            </a:fld>
            <a:endParaRPr lang="en-US" dirty="0"/>
          </a:p>
        </p:txBody>
      </p:sp>
    </p:spTree>
    <p:extLst>
      <p:ext uri="{BB962C8B-B14F-4D97-AF65-F5344CB8AC3E}">
        <p14:creationId xmlns:p14="http://schemas.microsoft.com/office/powerpoint/2010/main" val="4221115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a:t>
            </a:r>
            <a:r>
              <a:rPr lang="en-US" baseline="0" dirty="0" smtClean="0"/>
              <a:t> </a:t>
            </a:r>
            <a:r>
              <a:rPr lang="en-US" dirty="0" smtClean="0"/>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a:t>
            </a:r>
            <a:r>
              <a:rPr lang="en-US" baseline="0" dirty="0" smtClean="0"/>
              <a:t> </a:t>
            </a:r>
            <a:r>
              <a:rPr lang="en-US" dirty="0" smtClean="0"/>
              <a:t>Content (36)</a:t>
            </a:r>
            <a:endParaRPr lang="en-US" sz="1200" baseline="0" dirty="0" smtClean="0"/>
          </a:p>
        </p:txBody>
      </p:sp>
      <p:sp>
        <p:nvSpPr>
          <p:cNvPr id="4" name="Slide Number Placeholder 3"/>
          <p:cNvSpPr>
            <a:spLocks noGrp="1"/>
          </p:cNvSpPr>
          <p:nvPr>
            <p:ph type="sldNum" sz="quarter" idx="10"/>
          </p:nvPr>
        </p:nvSpPr>
        <p:spPr/>
        <p:txBody>
          <a:bodyPr/>
          <a:lstStyle/>
          <a:p>
            <a:fld id="{C94E8D62-D41F-6042-BCDF-79D228EFA10F}" type="slidenum">
              <a:rPr lang="en-US" smtClean="0"/>
              <a:pPr/>
              <a:t>18</a:t>
            </a:fld>
            <a:endParaRPr lang="en-US" dirty="0"/>
          </a:p>
        </p:txBody>
      </p:sp>
    </p:spTree>
    <p:extLst>
      <p:ext uri="{BB962C8B-B14F-4D97-AF65-F5344CB8AC3E}">
        <p14:creationId xmlns:p14="http://schemas.microsoft.com/office/powerpoint/2010/main" val="24071269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a:t>
            </a:r>
            <a:r>
              <a:rPr lang="en-US" baseline="0" dirty="0" smtClean="0"/>
              <a:t> </a:t>
            </a:r>
            <a:r>
              <a:rPr lang="en-US" dirty="0" smtClean="0"/>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a:t>
            </a:r>
            <a:r>
              <a:rPr lang="en-US" baseline="0" dirty="0" smtClean="0"/>
              <a:t> </a:t>
            </a:r>
            <a:r>
              <a:rPr lang="en-US" dirty="0" smtClean="0"/>
              <a:t>Content (36)</a:t>
            </a:r>
            <a:endParaRPr lang="en-US" sz="1200" baseline="0" dirty="0" smtClean="0"/>
          </a:p>
        </p:txBody>
      </p:sp>
      <p:sp>
        <p:nvSpPr>
          <p:cNvPr id="4" name="Slide Number Placeholder 3"/>
          <p:cNvSpPr>
            <a:spLocks noGrp="1"/>
          </p:cNvSpPr>
          <p:nvPr>
            <p:ph type="sldNum" sz="quarter" idx="10"/>
          </p:nvPr>
        </p:nvSpPr>
        <p:spPr/>
        <p:txBody>
          <a:bodyPr/>
          <a:lstStyle/>
          <a:p>
            <a:fld id="{C94E8D62-D41F-6042-BCDF-79D228EFA10F}" type="slidenum">
              <a:rPr lang="en-US" smtClean="0"/>
              <a:pPr/>
              <a:t>19</a:t>
            </a:fld>
            <a:endParaRPr lang="en-US" dirty="0"/>
          </a:p>
        </p:txBody>
      </p:sp>
    </p:spTree>
    <p:extLst>
      <p:ext uri="{BB962C8B-B14F-4D97-AF65-F5344CB8AC3E}">
        <p14:creationId xmlns:p14="http://schemas.microsoft.com/office/powerpoint/2010/main" val="2407126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 Open Sans</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 Executive</a:t>
            </a:r>
            <a:r>
              <a:rPr lang="en-US" baseline="0" dirty="0" smtClean="0"/>
              <a:t> Summary Content </a:t>
            </a:r>
            <a:r>
              <a:rPr lang="en-US" dirty="0" smtClean="0"/>
              <a:t>(36)</a:t>
            </a:r>
            <a:endParaRPr lang="en-US" baseline="0" dirty="0" smtClean="0"/>
          </a:p>
        </p:txBody>
      </p:sp>
      <p:sp>
        <p:nvSpPr>
          <p:cNvPr id="4" name="Slide Number Placeholder 3"/>
          <p:cNvSpPr>
            <a:spLocks noGrp="1"/>
          </p:cNvSpPr>
          <p:nvPr>
            <p:ph type="sldNum" sz="quarter" idx="10"/>
          </p:nvPr>
        </p:nvSpPr>
        <p:spPr/>
        <p:txBody>
          <a:bodyPr/>
          <a:lstStyle/>
          <a:p>
            <a:fld id="{C94E8D62-D41F-6042-BCDF-79D228EFA10F}" type="slidenum">
              <a:rPr lang="en-US" smtClean="0"/>
              <a:pPr/>
              <a:t>2</a:t>
            </a:fld>
            <a:endParaRPr lang="en-US" dirty="0"/>
          </a:p>
        </p:txBody>
      </p:sp>
    </p:spTree>
    <p:extLst>
      <p:ext uri="{BB962C8B-B14F-4D97-AF65-F5344CB8AC3E}">
        <p14:creationId xmlns:p14="http://schemas.microsoft.com/office/powerpoint/2010/main" val="3174647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a:t>
            </a:r>
            <a:r>
              <a:rPr lang="en-US" baseline="0" dirty="0" smtClean="0"/>
              <a:t> </a:t>
            </a:r>
            <a:r>
              <a:rPr lang="en-US" dirty="0" smtClean="0"/>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a:t>
            </a:r>
            <a:r>
              <a:rPr lang="en-US" baseline="0" dirty="0" smtClean="0"/>
              <a:t> </a:t>
            </a:r>
            <a:r>
              <a:rPr lang="en-US" dirty="0" smtClean="0"/>
              <a:t>Content (36)</a:t>
            </a:r>
          </a:p>
          <a:p>
            <a:pPr marL="0" marR="0" indent="0" algn="l" defTabSz="456697" rtl="0" eaLnBrk="1" fontAlgn="auto" latinLnBrk="0" hangingPunct="1">
              <a:lnSpc>
                <a:spcPct val="100000"/>
              </a:lnSpc>
              <a:spcBef>
                <a:spcPts val="0"/>
              </a:spcBef>
              <a:spcAft>
                <a:spcPts val="0"/>
              </a:spcAft>
              <a:buClrTx/>
              <a:buSzTx/>
              <a:buFontTx/>
              <a:buNone/>
              <a:tabLst/>
              <a:defRPr/>
            </a:pPr>
            <a:r>
              <a:rPr lang="en-US" sz="1200" baseline="0" dirty="0" smtClean="0"/>
              <a:t>Please insert the details (in red) accordingly.</a:t>
            </a:r>
          </a:p>
          <a:p>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20</a:t>
            </a:fld>
            <a:endParaRPr lang="en-US" dirty="0"/>
          </a:p>
        </p:txBody>
      </p:sp>
    </p:spTree>
    <p:extLst>
      <p:ext uri="{BB962C8B-B14F-4D97-AF65-F5344CB8AC3E}">
        <p14:creationId xmlns:p14="http://schemas.microsoft.com/office/powerpoint/2010/main" val="28567052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a:t>
            </a:r>
            <a:r>
              <a:rPr lang="en-US" baseline="0" dirty="0" smtClean="0"/>
              <a:t> </a:t>
            </a:r>
            <a:r>
              <a:rPr lang="en-US" dirty="0" smtClean="0"/>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a:t>
            </a:r>
            <a:r>
              <a:rPr lang="en-US" baseline="0" dirty="0" smtClean="0"/>
              <a:t> </a:t>
            </a:r>
            <a:r>
              <a:rPr lang="en-US" dirty="0" smtClean="0"/>
              <a:t>Content (36)</a:t>
            </a:r>
          </a:p>
          <a:p>
            <a:pPr marL="0" marR="0" indent="0" algn="l" defTabSz="456697" rtl="0" eaLnBrk="1" fontAlgn="auto" latinLnBrk="0" hangingPunct="1">
              <a:lnSpc>
                <a:spcPct val="100000"/>
              </a:lnSpc>
              <a:spcBef>
                <a:spcPts val="0"/>
              </a:spcBef>
              <a:spcAft>
                <a:spcPts val="0"/>
              </a:spcAft>
              <a:buClrTx/>
              <a:buSzTx/>
              <a:buFontTx/>
              <a:buNone/>
              <a:tabLst/>
              <a:defRPr/>
            </a:pPr>
            <a:r>
              <a:rPr lang="en-US" sz="1200" baseline="0" dirty="0" smtClean="0"/>
              <a:t>Please insert the details (in red) accordingly.</a:t>
            </a:r>
          </a:p>
          <a:p>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21</a:t>
            </a:fld>
            <a:endParaRPr lang="en-US" dirty="0"/>
          </a:p>
        </p:txBody>
      </p:sp>
    </p:spTree>
    <p:extLst>
      <p:ext uri="{BB962C8B-B14F-4D97-AF65-F5344CB8AC3E}">
        <p14:creationId xmlns:p14="http://schemas.microsoft.com/office/powerpoint/2010/main" val="28567052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a:t>
            </a:r>
            <a:r>
              <a:rPr lang="en-US" baseline="0" dirty="0" smtClean="0"/>
              <a:t> </a:t>
            </a:r>
            <a:r>
              <a:rPr lang="en-US" dirty="0" smtClean="0"/>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a:t>
            </a:r>
            <a:r>
              <a:rPr lang="en-US" baseline="0" dirty="0" smtClean="0"/>
              <a:t> </a:t>
            </a:r>
            <a:r>
              <a:rPr lang="en-US" dirty="0" smtClean="0"/>
              <a:t>Content (36)</a:t>
            </a:r>
          </a:p>
          <a:p>
            <a:pPr marL="0" marR="0" indent="0" algn="l" defTabSz="456697" rtl="0" eaLnBrk="1" fontAlgn="auto" latinLnBrk="0" hangingPunct="1">
              <a:lnSpc>
                <a:spcPct val="100000"/>
              </a:lnSpc>
              <a:spcBef>
                <a:spcPts val="0"/>
              </a:spcBef>
              <a:spcAft>
                <a:spcPts val="0"/>
              </a:spcAft>
              <a:buClrTx/>
              <a:buSzTx/>
              <a:buFontTx/>
              <a:buNone/>
              <a:tabLst/>
              <a:defRPr/>
            </a:pPr>
            <a:r>
              <a:rPr lang="en-US" sz="1200" baseline="0" dirty="0" smtClean="0"/>
              <a:t>Please insert the details (in red) accordingly.</a:t>
            </a:r>
          </a:p>
          <a:p>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22</a:t>
            </a:fld>
            <a:endParaRPr lang="en-US" dirty="0"/>
          </a:p>
        </p:txBody>
      </p:sp>
    </p:spTree>
    <p:extLst>
      <p:ext uri="{BB962C8B-B14F-4D97-AF65-F5344CB8AC3E}">
        <p14:creationId xmlns:p14="http://schemas.microsoft.com/office/powerpoint/2010/main" val="28567052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a:t>
            </a:r>
            <a:r>
              <a:rPr lang="en-US" baseline="0" dirty="0" smtClean="0"/>
              <a:t> </a:t>
            </a:r>
            <a:r>
              <a:rPr lang="en-US" dirty="0" smtClean="0"/>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a:t>
            </a:r>
            <a:r>
              <a:rPr lang="en-US" baseline="0" dirty="0" smtClean="0"/>
              <a:t> </a:t>
            </a:r>
            <a:r>
              <a:rPr lang="en-US" dirty="0" smtClean="0"/>
              <a:t>Content (36)</a:t>
            </a:r>
            <a:endParaRPr lang="en-US" sz="1200" baseline="0" dirty="0" smtClean="0"/>
          </a:p>
          <a:p>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23</a:t>
            </a:fld>
            <a:endParaRPr lang="en-US" dirty="0"/>
          </a:p>
        </p:txBody>
      </p:sp>
    </p:spTree>
    <p:extLst>
      <p:ext uri="{BB962C8B-B14F-4D97-AF65-F5344CB8AC3E}">
        <p14:creationId xmlns:p14="http://schemas.microsoft.com/office/powerpoint/2010/main" val="42573588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a:t>
            </a:r>
            <a:r>
              <a:rPr lang="en-US" baseline="0" dirty="0" smtClean="0"/>
              <a:t> </a:t>
            </a:r>
            <a:r>
              <a:rPr lang="en-US" dirty="0" smtClean="0"/>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a:t>
            </a:r>
            <a:r>
              <a:rPr lang="en-US" baseline="0" dirty="0" smtClean="0"/>
              <a:t> </a:t>
            </a:r>
            <a:r>
              <a:rPr lang="en-US" dirty="0" smtClean="0"/>
              <a:t>Content (36)</a:t>
            </a:r>
            <a:endParaRPr lang="en-US" sz="1200" baseline="0" dirty="0" smtClean="0"/>
          </a:p>
          <a:p>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24</a:t>
            </a:fld>
            <a:endParaRPr lang="en-US" dirty="0"/>
          </a:p>
        </p:txBody>
      </p:sp>
    </p:spTree>
    <p:extLst>
      <p:ext uri="{BB962C8B-B14F-4D97-AF65-F5344CB8AC3E}">
        <p14:creationId xmlns:p14="http://schemas.microsoft.com/office/powerpoint/2010/main" val="42573588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a:t>
            </a:r>
            <a:r>
              <a:rPr lang="en-US" baseline="0" dirty="0" smtClean="0"/>
              <a:t> </a:t>
            </a:r>
            <a:r>
              <a:rPr lang="en-US" dirty="0" smtClean="0"/>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a:t>
            </a:r>
            <a:r>
              <a:rPr lang="en-US" baseline="0" dirty="0" smtClean="0"/>
              <a:t> </a:t>
            </a:r>
            <a:r>
              <a:rPr lang="en-US" dirty="0" smtClean="0"/>
              <a:t>Content (36)</a:t>
            </a:r>
            <a:endParaRPr lang="en-US" sz="1200" baseline="0" dirty="0" smtClean="0"/>
          </a:p>
          <a:p>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25</a:t>
            </a:fld>
            <a:endParaRPr lang="en-US" dirty="0"/>
          </a:p>
        </p:txBody>
      </p:sp>
    </p:spTree>
    <p:extLst>
      <p:ext uri="{BB962C8B-B14F-4D97-AF65-F5344CB8AC3E}">
        <p14:creationId xmlns:p14="http://schemas.microsoft.com/office/powerpoint/2010/main" val="42573588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a:t>
            </a:r>
            <a:r>
              <a:rPr lang="en-US" baseline="0" dirty="0" smtClean="0"/>
              <a:t> </a:t>
            </a:r>
            <a:r>
              <a:rPr lang="en-US" dirty="0" smtClean="0"/>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a:t>
            </a:r>
            <a:r>
              <a:rPr lang="en-US" baseline="0" dirty="0" smtClean="0"/>
              <a:t> </a:t>
            </a:r>
            <a:r>
              <a:rPr lang="en-US" dirty="0" smtClean="0"/>
              <a:t>Content (36)</a:t>
            </a:r>
            <a:endParaRPr lang="en-US" sz="1200" baseline="0" dirty="0" smtClean="0"/>
          </a:p>
          <a:p>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26</a:t>
            </a:fld>
            <a:endParaRPr lang="en-US" dirty="0"/>
          </a:p>
        </p:txBody>
      </p:sp>
    </p:spTree>
    <p:extLst>
      <p:ext uri="{BB962C8B-B14F-4D97-AF65-F5344CB8AC3E}">
        <p14:creationId xmlns:p14="http://schemas.microsoft.com/office/powerpoint/2010/main" val="42573588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a:t>
            </a:r>
            <a:r>
              <a:rPr lang="en-US" baseline="0" dirty="0" smtClean="0"/>
              <a:t> </a:t>
            </a:r>
            <a:r>
              <a:rPr lang="en-US" dirty="0" smtClean="0"/>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a:t>
            </a:r>
            <a:r>
              <a:rPr lang="en-US" baseline="0" dirty="0" smtClean="0"/>
              <a:t> </a:t>
            </a:r>
            <a:r>
              <a:rPr lang="en-US" dirty="0" smtClean="0"/>
              <a:t>Content (36), Date (32)</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Please change red font accordingly.</a:t>
            </a:r>
          </a:p>
          <a:p>
            <a:pPr marL="0" marR="0" indent="0" algn="l" defTabSz="456697" rtl="0" eaLnBrk="1" fontAlgn="auto" latinLnBrk="0" hangingPunct="1">
              <a:lnSpc>
                <a:spcPct val="100000"/>
              </a:lnSpc>
              <a:spcBef>
                <a:spcPts val="0"/>
              </a:spcBef>
              <a:spcAft>
                <a:spcPts val="0"/>
              </a:spcAft>
              <a:buClrTx/>
              <a:buSzTx/>
              <a:buFontTx/>
              <a:buNone/>
              <a:tabLst/>
              <a:defRPr/>
            </a:pPr>
            <a:r>
              <a:rPr lang="en-US" sz="1200" baseline="0" dirty="0" smtClean="0"/>
              <a:t>Please insert the date and name of company (in red) accordingly</a:t>
            </a:r>
          </a:p>
        </p:txBody>
      </p:sp>
      <p:sp>
        <p:nvSpPr>
          <p:cNvPr id="4" name="Slide Number Placeholder 3"/>
          <p:cNvSpPr>
            <a:spLocks noGrp="1"/>
          </p:cNvSpPr>
          <p:nvPr>
            <p:ph type="sldNum" sz="quarter" idx="10"/>
          </p:nvPr>
        </p:nvSpPr>
        <p:spPr/>
        <p:txBody>
          <a:bodyPr/>
          <a:lstStyle/>
          <a:p>
            <a:fld id="{C94E8D62-D41F-6042-BCDF-79D228EFA10F}" type="slidenum">
              <a:rPr lang="en-US" smtClean="0"/>
              <a:pPr/>
              <a:t>27</a:t>
            </a:fld>
            <a:endParaRPr lang="en-US" dirty="0"/>
          </a:p>
        </p:txBody>
      </p:sp>
    </p:spTree>
    <p:extLst>
      <p:ext uri="{BB962C8B-B14F-4D97-AF65-F5344CB8AC3E}">
        <p14:creationId xmlns:p14="http://schemas.microsoft.com/office/powerpoint/2010/main" val="41714202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a:t>
            </a:r>
            <a:r>
              <a:rPr lang="en-US" baseline="0" dirty="0" smtClean="0"/>
              <a:t> </a:t>
            </a:r>
            <a:r>
              <a:rPr lang="en-US" dirty="0" smtClean="0"/>
              <a:t>Open Sans</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a:t>
            </a:r>
            <a:r>
              <a:rPr lang="en-US" baseline="0" dirty="0" smtClean="0"/>
              <a:t> </a:t>
            </a:r>
            <a:r>
              <a:rPr lang="en-US" dirty="0" smtClean="0"/>
              <a:t>Engagement’s content (36)</a:t>
            </a:r>
          </a:p>
          <a:p>
            <a:endParaRPr lang="en-US" dirty="0" smtClean="0"/>
          </a:p>
          <a:p>
            <a:r>
              <a:rPr lang="en-US" dirty="0" smtClean="0"/>
              <a:t>Attention: You may add</a:t>
            </a:r>
            <a:r>
              <a:rPr lang="en-US" baseline="0" dirty="0" smtClean="0"/>
              <a:t> additional row/slide depending on your needs.</a:t>
            </a:r>
          </a:p>
          <a:p>
            <a:pPr marL="0" marR="0" lvl="1" indent="0" algn="l" defTabSz="456697" rtl="0" eaLnBrk="1" fontAlgn="auto" latinLnBrk="0" hangingPunct="1">
              <a:lnSpc>
                <a:spcPct val="100000"/>
              </a:lnSpc>
              <a:spcBef>
                <a:spcPts val="0"/>
              </a:spcBef>
              <a:spcAft>
                <a:spcPts val="0"/>
              </a:spcAft>
              <a:buClrTx/>
              <a:buSzTx/>
              <a:buFontTx/>
              <a:buNone/>
              <a:tabLst/>
              <a:defRPr/>
            </a:pPr>
            <a:r>
              <a:rPr lang="en-US" altLang="en-US" sz="3600" i="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In the</a:t>
            </a:r>
            <a:r>
              <a:rPr lang="en-US" altLang="en-US" sz="3600" i="0" baseline="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case of progress fee, you may use this phrase: </a:t>
            </a:r>
            <a:r>
              <a:rPr lang="en-US" altLang="en-US" sz="3600" i="1" baseline="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t>
            </a:r>
            <a:r>
              <a:rPr lang="en-US" altLang="en-US" sz="3600" i="1"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The fees are based on deliverables at each stage of advisory work. </a:t>
            </a:r>
            <a:endParaRPr lang="en-US" baseline="0" dirty="0" smtClean="0"/>
          </a:p>
          <a:p>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28</a:t>
            </a:fld>
            <a:endParaRPr lang="en-US" dirty="0"/>
          </a:p>
        </p:txBody>
      </p:sp>
    </p:spTree>
    <p:extLst>
      <p:ext uri="{BB962C8B-B14F-4D97-AF65-F5344CB8AC3E}">
        <p14:creationId xmlns:p14="http://schemas.microsoft.com/office/powerpoint/2010/main" val="22345402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a:t>
            </a:r>
            <a:r>
              <a:rPr lang="en-US" baseline="0" dirty="0" smtClean="0"/>
              <a:t> </a:t>
            </a:r>
            <a:r>
              <a:rPr lang="en-US" dirty="0" smtClean="0"/>
              <a:t>Open Sans</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a:t>
            </a:r>
            <a:r>
              <a:rPr lang="en-US" baseline="0" dirty="0" smtClean="0"/>
              <a:t> </a:t>
            </a:r>
            <a:r>
              <a:rPr lang="en-US" dirty="0" smtClean="0"/>
              <a:t>Engagement’s content (36)</a:t>
            </a:r>
          </a:p>
          <a:p>
            <a:endParaRPr lang="en-US" dirty="0" smtClean="0"/>
          </a:p>
          <a:p>
            <a:r>
              <a:rPr lang="en-US" dirty="0" smtClean="0"/>
              <a:t>Attention: You may add</a:t>
            </a:r>
            <a:r>
              <a:rPr lang="en-US" baseline="0" dirty="0" smtClean="0"/>
              <a:t> additional row/slide depending on your needs.</a:t>
            </a:r>
          </a:p>
          <a:p>
            <a:pPr marL="0" marR="0" lvl="1" indent="0" algn="l" defTabSz="456697" rtl="0" eaLnBrk="1" fontAlgn="auto" latinLnBrk="0" hangingPunct="1">
              <a:lnSpc>
                <a:spcPct val="100000"/>
              </a:lnSpc>
              <a:spcBef>
                <a:spcPts val="0"/>
              </a:spcBef>
              <a:spcAft>
                <a:spcPts val="0"/>
              </a:spcAft>
              <a:buClrTx/>
              <a:buSzTx/>
              <a:buFontTx/>
              <a:buNone/>
              <a:tabLst/>
              <a:defRPr/>
            </a:pPr>
            <a:r>
              <a:rPr lang="en-US" altLang="en-US" sz="3600" i="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In the</a:t>
            </a:r>
            <a:r>
              <a:rPr lang="en-US" altLang="en-US" sz="3600" i="0" baseline="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case of progress fee, you may use this phrase: </a:t>
            </a:r>
            <a:r>
              <a:rPr lang="en-US" altLang="en-US" sz="3600" i="1" baseline="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t>
            </a:r>
            <a:r>
              <a:rPr lang="en-US" altLang="en-US" sz="3600" i="1"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The fees are based on deliverables at each stage of advisory work. </a:t>
            </a:r>
            <a:endParaRPr lang="en-US" baseline="0" dirty="0" smtClean="0"/>
          </a:p>
          <a:p>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29</a:t>
            </a:fld>
            <a:endParaRPr lang="en-US" dirty="0"/>
          </a:p>
        </p:txBody>
      </p:sp>
    </p:spTree>
    <p:extLst>
      <p:ext uri="{BB962C8B-B14F-4D97-AF65-F5344CB8AC3E}">
        <p14:creationId xmlns:p14="http://schemas.microsoft.com/office/powerpoint/2010/main" val="2234540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 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 Table</a:t>
            </a:r>
            <a:r>
              <a:rPr lang="en-US" baseline="0" dirty="0" smtClean="0"/>
              <a:t> of Content </a:t>
            </a:r>
            <a:r>
              <a:rPr lang="en-US" dirty="0" smtClean="0"/>
              <a:t>(44)</a:t>
            </a:r>
            <a:endParaRPr lang="en-US" baseline="0" dirty="0" smtClean="0"/>
          </a:p>
          <a:p>
            <a:pPr marL="0" marR="0" indent="0" algn="l" defTabSz="456697" rtl="0" eaLnBrk="1" fontAlgn="auto" latinLnBrk="0" hangingPunct="1">
              <a:lnSpc>
                <a:spcPct val="100000"/>
              </a:lnSpc>
              <a:spcBef>
                <a:spcPts val="0"/>
              </a:spcBef>
              <a:spcAft>
                <a:spcPts val="0"/>
              </a:spcAft>
              <a:buClrTx/>
              <a:buSzTx/>
              <a:buFontTx/>
              <a:buNone/>
              <a:tabLst/>
              <a:defRPr/>
            </a:pPr>
            <a:endParaRPr lang="en-MY" dirty="0" smtClean="0"/>
          </a:p>
          <a:p>
            <a:r>
              <a:rPr lang="en-US" dirty="0" smtClean="0"/>
              <a:t>Attention: Please change the</a:t>
            </a:r>
            <a:r>
              <a:rPr lang="en-US" baseline="0" dirty="0" smtClean="0"/>
              <a:t> table of content and page numbering accordingly. Thank you very much </a:t>
            </a:r>
            <a:r>
              <a:rPr lang="en-US" baseline="0" dirty="0" smtClean="0">
                <a:sym typeface="Wingdings" panose="05000000000000000000" pitchFamily="2" charset="2"/>
              </a:rPr>
              <a:t></a:t>
            </a:r>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3</a:t>
            </a:fld>
            <a:endParaRPr lang="en-US" dirty="0"/>
          </a:p>
        </p:txBody>
      </p:sp>
    </p:spTree>
    <p:extLst>
      <p:ext uri="{BB962C8B-B14F-4D97-AF65-F5344CB8AC3E}">
        <p14:creationId xmlns:p14="http://schemas.microsoft.com/office/powerpoint/2010/main" val="21302499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a:t>
            </a:r>
            <a:r>
              <a:rPr lang="en-US" baseline="0" dirty="0" smtClean="0"/>
              <a:t> </a:t>
            </a:r>
            <a:r>
              <a:rPr lang="en-US" dirty="0" smtClean="0"/>
              <a:t>Open Sans</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a:t>
            </a:r>
            <a:r>
              <a:rPr lang="en-US" baseline="0" dirty="0" smtClean="0"/>
              <a:t> </a:t>
            </a:r>
            <a:r>
              <a:rPr lang="en-US" dirty="0" smtClean="0"/>
              <a:t>Engagement’s content (36)</a:t>
            </a:r>
          </a:p>
          <a:p>
            <a:endParaRPr lang="en-US" dirty="0" smtClean="0"/>
          </a:p>
          <a:p>
            <a:r>
              <a:rPr lang="en-US" dirty="0" smtClean="0"/>
              <a:t>Attention: You may add</a:t>
            </a:r>
            <a:r>
              <a:rPr lang="en-US" baseline="0" dirty="0" smtClean="0"/>
              <a:t> additional row/slide depending on your needs.</a:t>
            </a:r>
          </a:p>
          <a:p>
            <a:pPr marL="0" marR="0" lvl="1" indent="0" algn="l" defTabSz="456697" rtl="0" eaLnBrk="1" fontAlgn="auto" latinLnBrk="0" hangingPunct="1">
              <a:lnSpc>
                <a:spcPct val="100000"/>
              </a:lnSpc>
              <a:spcBef>
                <a:spcPts val="0"/>
              </a:spcBef>
              <a:spcAft>
                <a:spcPts val="0"/>
              </a:spcAft>
              <a:buClrTx/>
              <a:buSzTx/>
              <a:buFontTx/>
              <a:buNone/>
              <a:tabLst/>
              <a:defRPr/>
            </a:pPr>
            <a:r>
              <a:rPr lang="en-US" altLang="en-US" sz="3600" i="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In the</a:t>
            </a:r>
            <a:r>
              <a:rPr lang="en-US" altLang="en-US" sz="3600" i="0" baseline="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case of progress fee, you may use this phrase: </a:t>
            </a:r>
            <a:r>
              <a:rPr lang="en-US" altLang="en-US" sz="3600" i="1" baseline="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t>
            </a:r>
            <a:r>
              <a:rPr lang="en-US" altLang="en-US" sz="3600" i="1"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The fees are based on deliverables at each stage of advisory work. </a:t>
            </a:r>
            <a:endParaRPr lang="en-US" baseline="0" dirty="0" smtClean="0"/>
          </a:p>
          <a:p>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30</a:t>
            </a:fld>
            <a:endParaRPr lang="en-US" dirty="0"/>
          </a:p>
        </p:txBody>
      </p:sp>
    </p:spTree>
    <p:extLst>
      <p:ext uri="{BB962C8B-B14F-4D97-AF65-F5344CB8AC3E}">
        <p14:creationId xmlns:p14="http://schemas.microsoft.com/office/powerpoint/2010/main" val="22345402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Attention: Please don’t change any content here</a:t>
            </a:r>
            <a:r>
              <a:rPr lang="en-US" baseline="0" dirty="0" smtClean="0"/>
              <a:t>. Thank you very much </a:t>
            </a:r>
            <a:r>
              <a:rPr lang="en-US" baseline="0" dirty="0" smtClean="0">
                <a:sym typeface="Wingdings" panose="05000000000000000000" pitchFamily="2" charset="2"/>
              </a:rPr>
              <a:t></a:t>
            </a:r>
            <a:endParaRPr lang="en-MY" dirty="0" smtClean="0"/>
          </a:p>
        </p:txBody>
      </p:sp>
      <p:sp>
        <p:nvSpPr>
          <p:cNvPr id="4" name="Slide Number Placeholder 3"/>
          <p:cNvSpPr>
            <a:spLocks noGrp="1"/>
          </p:cNvSpPr>
          <p:nvPr>
            <p:ph type="sldNum" sz="quarter" idx="10"/>
          </p:nvPr>
        </p:nvSpPr>
        <p:spPr/>
        <p:txBody>
          <a:bodyPr/>
          <a:lstStyle/>
          <a:p>
            <a:fld id="{C94E8D62-D41F-6042-BCDF-79D228EFA10F}" type="slidenum">
              <a:rPr lang="en-US" smtClean="0"/>
              <a:pPr/>
              <a:t>31</a:t>
            </a:fld>
            <a:endParaRPr lang="en-US" dirty="0"/>
          </a:p>
        </p:txBody>
      </p:sp>
    </p:spTree>
    <p:extLst>
      <p:ext uri="{BB962C8B-B14F-4D97-AF65-F5344CB8AC3E}">
        <p14:creationId xmlns:p14="http://schemas.microsoft.com/office/powerpoint/2010/main" val="17132899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sz="1200" baseline="0" dirty="0" smtClean="0"/>
              <a:t>Please insert primary contact person accordingly.</a:t>
            </a:r>
          </a:p>
        </p:txBody>
      </p:sp>
      <p:sp>
        <p:nvSpPr>
          <p:cNvPr id="4" name="Slide Number Placeholder 3"/>
          <p:cNvSpPr>
            <a:spLocks noGrp="1"/>
          </p:cNvSpPr>
          <p:nvPr>
            <p:ph type="sldNum" sz="quarter" idx="10"/>
          </p:nvPr>
        </p:nvSpPr>
        <p:spPr/>
        <p:txBody>
          <a:bodyPr/>
          <a:lstStyle/>
          <a:p>
            <a:fld id="{C94E8D62-D41F-6042-BCDF-79D228EFA10F}" type="slidenum">
              <a:rPr lang="en-US" smtClean="0"/>
              <a:pPr/>
              <a:t>32</a:t>
            </a:fld>
            <a:endParaRPr lang="en-US" dirty="0"/>
          </a:p>
        </p:txBody>
      </p:sp>
    </p:spTree>
    <p:extLst>
      <p:ext uri="{BB962C8B-B14F-4D97-AF65-F5344CB8AC3E}">
        <p14:creationId xmlns:p14="http://schemas.microsoft.com/office/powerpoint/2010/main" val="25814896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Attention: Please don’t change any content here</a:t>
            </a:r>
            <a:r>
              <a:rPr lang="en-US" baseline="0" dirty="0" smtClean="0"/>
              <a:t>. Thank you very much </a:t>
            </a:r>
            <a:r>
              <a:rPr lang="en-US" baseline="0" dirty="0" smtClean="0">
                <a:sym typeface="Wingdings" panose="05000000000000000000" pitchFamily="2" charset="2"/>
              </a:rPr>
              <a:t></a:t>
            </a:r>
            <a:endParaRPr lang="en-MY" dirty="0" smtClean="0"/>
          </a:p>
          <a:p>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33</a:t>
            </a:fld>
            <a:endParaRPr lang="en-US" dirty="0"/>
          </a:p>
        </p:txBody>
      </p:sp>
    </p:spTree>
    <p:extLst>
      <p:ext uri="{BB962C8B-B14F-4D97-AF65-F5344CB8AC3E}">
        <p14:creationId xmlns:p14="http://schemas.microsoft.com/office/powerpoint/2010/main" val="1631102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 Open Sans (Bold)</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 About</a:t>
            </a:r>
            <a:r>
              <a:rPr lang="en-US" baseline="0" dirty="0" smtClean="0"/>
              <a:t> Us </a:t>
            </a:r>
            <a:r>
              <a:rPr lang="en-US" dirty="0" smtClean="0"/>
              <a:t>(60)</a:t>
            </a:r>
            <a:endParaRPr lang="en-US" baseline="0" dirty="0" smtClean="0"/>
          </a:p>
        </p:txBody>
      </p:sp>
      <p:sp>
        <p:nvSpPr>
          <p:cNvPr id="4" name="Slide Number Placeholder 3"/>
          <p:cNvSpPr>
            <a:spLocks noGrp="1"/>
          </p:cNvSpPr>
          <p:nvPr>
            <p:ph type="sldNum" sz="quarter" idx="10"/>
          </p:nvPr>
        </p:nvSpPr>
        <p:spPr/>
        <p:txBody>
          <a:bodyPr/>
          <a:lstStyle/>
          <a:p>
            <a:fld id="{C94E8D62-D41F-6042-BCDF-79D228EFA10F}" type="slidenum">
              <a:rPr lang="en-US" smtClean="0"/>
              <a:pPr/>
              <a:t>4</a:t>
            </a:fld>
            <a:endParaRPr lang="en-US" dirty="0"/>
          </a:p>
        </p:txBody>
      </p:sp>
    </p:spTree>
    <p:extLst>
      <p:ext uri="{BB962C8B-B14F-4D97-AF65-F5344CB8AC3E}">
        <p14:creationId xmlns:p14="http://schemas.microsoft.com/office/powerpoint/2010/main" val="2948951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Attention: Please don’t change any content here</a:t>
            </a:r>
            <a:r>
              <a:rPr lang="en-US" baseline="0" dirty="0" smtClean="0"/>
              <a:t>. Thank you very much </a:t>
            </a:r>
            <a:r>
              <a:rPr lang="en-US" baseline="0" dirty="0" smtClean="0">
                <a:sym typeface="Wingdings" panose="05000000000000000000" pitchFamily="2" charset="2"/>
              </a:rPr>
              <a:t></a:t>
            </a:r>
            <a:endParaRPr lang="en-MY" dirty="0" smtClean="0"/>
          </a:p>
        </p:txBody>
      </p:sp>
      <p:sp>
        <p:nvSpPr>
          <p:cNvPr id="4" name="Slide Number Placeholder 3"/>
          <p:cNvSpPr>
            <a:spLocks noGrp="1"/>
          </p:cNvSpPr>
          <p:nvPr>
            <p:ph type="sldNum" sz="quarter" idx="10"/>
          </p:nvPr>
        </p:nvSpPr>
        <p:spPr/>
        <p:txBody>
          <a:bodyPr/>
          <a:lstStyle/>
          <a:p>
            <a:fld id="{C94E8D62-D41F-6042-BCDF-79D228EFA10F}" type="slidenum">
              <a:rPr lang="en-US" smtClean="0"/>
              <a:pPr/>
              <a:t>5</a:t>
            </a:fld>
            <a:endParaRPr lang="en-US" dirty="0"/>
          </a:p>
        </p:txBody>
      </p:sp>
    </p:spTree>
    <p:extLst>
      <p:ext uri="{BB962C8B-B14F-4D97-AF65-F5344CB8AC3E}">
        <p14:creationId xmlns:p14="http://schemas.microsoft.com/office/powerpoint/2010/main" val="327109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Attention: Please don’t change any content here</a:t>
            </a:r>
            <a:r>
              <a:rPr lang="en-US" baseline="0" dirty="0" smtClean="0"/>
              <a:t>. Thank you very </a:t>
            </a:r>
            <a:r>
              <a:rPr lang="en-US" baseline="0" smtClean="0"/>
              <a:t>much </a:t>
            </a:r>
            <a:r>
              <a:rPr lang="en-US" baseline="0" smtClean="0">
                <a:sym typeface="Wingdings" panose="05000000000000000000" pitchFamily="2" charset="2"/>
              </a:rPr>
              <a:t></a:t>
            </a:r>
            <a:endParaRPr lang="en-MY" dirty="0" smtClean="0"/>
          </a:p>
        </p:txBody>
      </p:sp>
      <p:sp>
        <p:nvSpPr>
          <p:cNvPr id="4" name="Slide Number Placeholder 3"/>
          <p:cNvSpPr>
            <a:spLocks noGrp="1"/>
          </p:cNvSpPr>
          <p:nvPr>
            <p:ph type="sldNum" sz="quarter" idx="10"/>
          </p:nvPr>
        </p:nvSpPr>
        <p:spPr/>
        <p:txBody>
          <a:bodyPr/>
          <a:lstStyle/>
          <a:p>
            <a:fld id="{C94E8D62-D41F-6042-BCDF-79D228EFA10F}" type="slidenum">
              <a:rPr lang="en-US" smtClean="0"/>
              <a:pPr/>
              <a:t>6</a:t>
            </a:fld>
            <a:endParaRPr lang="en-US" dirty="0"/>
          </a:p>
        </p:txBody>
      </p:sp>
    </p:spTree>
    <p:extLst>
      <p:ext uri="{BB962C8B-B14F-4D97-AF65-F5344CB8AC3E}">
        <p14:creationId xmlns:p14="http://schemas.microsoft.com/office/powerpoint/2010/main" val="48393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Attention: Please don’t change any content here</a:t>
            </a:r>
            <a:r>
              <a:rPr lang="en-US" baseline="0" dirty="0" smtClean="0"/>
              <a:t>. Thank you very much </a:t>
            </a:r>
            <a:r>
              <a:rPr lang="en-US" baseline="0" dirty="0" smtClean="0">
                <a:sym typeface="Wingdings" panose="05000000000000000000" pitchFamily="2" charset="2"/>
              </a:rPr>
              <a:t></a:t>
            </a:r>
            <a:endParaRPr lang="en-MY" dirty="0" smtClean="0"/>
          </a:p>
          <a:p>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7</a:t>
            </a:fld>
            <a:endParaRPr lang="en-US" dirty="0"/>
          </a:p>
        </p:txBody>
      </p:sp>
    </p:spTree>
    <p:extLst>
      <p:ext uri="{BB962C8B-B14F-4D97-AF65-F5344CB8AC3E}">
        <p14:creationId xmlns:p14="http://schemas.microsoft.com/office/powerpoint/2010/main" val="303581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Attention: Please don’t change any content here</a:t>
            </a:r>
            <a:r>
              <a:rPr lang="en-US" baseline="0" dirty="0" smtClean="0"/>
              <a:t>. Thank you very much </a:t>
            </a:r>
            <a:r>
              <a:rPr lang="en-US" baseline="0" dirty="0" smtClean="0">
                <a:sym typeface="Wingdings" panose="05000000000000000000" pitchFamily="2" charset="2"/>
              </a:rPr>
              <a:t></a:t>
            </a:r>
            <a:endParaRPr lang="en-MY" dirty="0" smtClean="0"/>
          </a:p>
        </p:txBody>
      </p:sp>
      <p:sp>
        <p:nvSpPr>
          <p:cNvPr id="4" name="Slide Number Placeholder 3"/>
          <p:cNvSpPr>
            <a:spLocks noGrp="1"/>
          </p:cNvSpPr>
          <p:nvPr>
            <p:ph type="sldNum" sz="quarter" idx="10"/>
          </p:nvPr>
        </p:nvSpPr>
        <p:spPr/>
        <p:txBody>
          <a:bodyPr/>
          <a:lstStyle/>
          <a:p>
            <a:fld id="{C94E8D62-D41F-6042-BCDF-79D228EFA10F}" type="slidenum">
              <a:rPr lang="en-US" smtClean="0"/>
              <a:pPr/>
              <a:t>8</a:t>
            </a:fld>
            <a:endParaRPr lang="en-US" dirty="0"/>
          </a:p>
        </p:txBody>
      </p:sp>
    </p:spTree>
    <p:extLst>
      <p:ext uri="{BB962C8B-B14F-4D97-AF65-F5344CB8AC3E}">
        <p14:creationId xmlns:p14="http://schemas.microsoft.com/office/powerpoint/2010/main" val="303581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Attention: Please don’t change any content here</a:t>
            </a:r>
            <a:r>
              <a:rPr lang="en-US" baseline="0" dirty="0" smtClean="0"/>
              <a:t>. Thank you very much </a:t>
            </a:r>
            <a:r>
              <a:rPr lang="en-US" baseline="0" dirty="0" smtClean="0">
                <a:sym typeface="Wingdings" panose="05000000000000000000" pitchFamily="2" charset="2"/>
              </a:rPr>
              <a:t></a:t>
            </a:r>
            <a:endParaRPr lang="en-MY" dirty="0" smtClean="0"/>
          </a:p>
          <a:p>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9</a:t>
            </a:fld>
            <a:endParaRPr lang="en-US" dirty="0"/>
          </a:p>
        </p:txBody>
      </p:sp>
    </p:spTree>
    <p:extLst>
      <p:ext uri="{BB962C8B-B14F-4D97-AF65-F5344CB8AC3E}">
        <p14:creationId xmlns:p14="http://schemas.microsoft.com/office/powerpoint/2010/main" val="2482997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658076" y="5414843"/>
            <a:ext cx="17071023" cy="3505200"/>
          </a:xfrm>
        </p:spPr>
        <p:txBody>
          <a:bodyPr>
            <a:normAutofit/>
          </a:bodyPr>
          <a:lstStyle>
            <a:lvl1pPr marL="0" indent="0" algn="ctr">
              <a:lnSpc>
                <a:spcPct val="120000"/>
              </a:lnSpc>
              <a:buNone/>
              <a:defRPr sz="40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1087444" indent="0" algn="ctr">
              <a:buNone/>
              <a:defRPr>
                <a:solidFill>
                  <a:schemeClr val="tx1">
                    <a:tint val="75000"/>
                  </a:schemeClr>
                </a:solidFill>
              </a:defRPr>
            </a:lvl2pPr>
            <a:lvl3pPr marL="2174887" indent="0" algn="ctr">
              <a:buNone/>
              <a:defRPr>
                <a:solidFill>
                  <a:schemeClr val="tx1">
                    <a:tint val="75000"/>
                  </a:schemeClr>
                </a:solidFill>
              </a:defRPr>
            </a:lvl3pPr>
            <a:lvl4pPr marL="3262338" indent="0" algn="ctr">
              <a:buNone/>
              <a:defRPr>
                <a:solidFill>
                  <a:schemeClr val="tx1">
                    <a:tint val="75000"/>
                  </a:schemeClr>
                </a:solidFill>
              </a:defRPr>
            </a:lvl4pPr>
            <a:lvl5pPr marL="4349779" indent="0" algn="ctr">
              <a:buNone/>
              <a:defRPr>
                <a:solidFill>
                  <a:schemeClr val="tx1">
                    <a:tint val="75000"/>
                  </a:schemeClr>
                </a:solidFill>
              </a:defRPr>
            </a:lvl5pPr>
            <a:lvl6pPr marL="5437225" indent="0" algn="ctr">
              <a:buNone/>
              <a:defRPr>
                <a:solidFill>
                  <a:schemeClr val="tx1">
                    <a:tint val="75000"/>
                  </a:schemeClr>
                </a:solidFill>
              </a:defRPr>
            </a:lvl6pPr>
            <a:lvl7pPr marL="6524671" indent="0" algn="ctr">
              <a:buNone/>
              <a:defRPr>
                <a:solidFill>
                  <a:schemeClr val="tx1">
                    <a:tint val="75000"/>
                  </a:schemeClr>
                </a:solidFill>
              </a:defRPr>
            </a:lvl7pPr>
            <a:lvl8pPr marL="7612115" indent="0" algn="ctr">
              <a:buNone/>
              <a:defRPr>
                <a:solidFill>
                  <a:schemeClr val="tx1">
                    <a:tint val="75000"/>
                  </a:schemeClr>
                </a:solidFill>
              </a:defRPr>
            </a:lvl8pPr>
            <a:lvl9pPr marL="8699558" indent="0" algn="ctr">
              <a:buNone/>
              <a:defRPr>
                <a:solidFill>
                  <a:schemeClr val="tx1">
                    <a:tint val="75000"/>
                  </a:schemeClr>
                </a:solidFill>
              </a:defRPr>
            </a:lvl9pPr>
          </a:lstStyle>
          <a:p>
            <a:r>
              <a:rPr lang="en-US" dirty="0" smtClean="0"/>
              <a:t>Proposal Details</a:t>
            </a:r>
            <a:endParaRPr lang="en-US" dirty="0"/>
          </a:p>
        </p:txBody>
      </p:sp>
      <p:sp>
        <p:nvSpPr>
          <p:cNvPr id="2" name="Title 1"/>
          <p:cNvSpPr>
            <a:spLocks noGrp="1"/>
          </p:cNvSpPr>
          <p:nvPr>
            <p:ph type="ctrTitle" hasCustomPrompt="1"/>
          </p:nvPr>
        </p:nvSpPr>
        <p:spPr>
          <a:xfrm>
            <a:off x="3658076" y="3567460"/>
            <a:ext cx="17071023" cy="1825542"/>
          </a:xfrm>
        </p:spPr>
        <p:txBody>
          <a:bodyPr/>
          <a:lstStyle>
            <a:lvl1pPr>
              <a:defRPr b="1">
                <a:solidFill>
                  <a:schemeClr val="tx1">
                    <a:lumMod val="65000"/>
                    <a:lumOff val="35000"/>
                  </a:schemeClr>
                </a:solidFill>
              </a:defRPr>
            </a:lvl1pPr>
          </a:lstStyle>
          <a:p>
            <a:r>
              <a:rPr lang="en-US" dirty="0" smtClean="0"/>
              <a:t>PROPOSAL TITLE</a:t>
            </a:r>
            <a:endParaRPr lang="en-US" dirty="0"/>
          </a:p>
        </p:txBody>
      </p:sp>
      <p:sp>
        <p:nvSpPr>
          <p:cNvPr id="5"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Tree>
    <p:extLst>
      <p:ext uri="{BB962C8B-B14F-4D97-AF65-F5344CB8AC3E}">
        <p14:creationId xmlns:p14="http://schemas.microsoft.com/office/powerpoint/2010/main" val="35947415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12" name="Picture Placeholder 2"/>
          <p:cNvSpPr>
            <a:spLocks noGrp="1"/>
          </p:cNvSpPr>
          <p:nvPr>
            <p:ph type="pic" sz="quarter" idx="14"/>
          </p:nvPr>
        </p:nvSpPr>
        <p:spPr>
          <a:xfrm>
            <a:off x="12193588" y="6858000"/>
            <a:ext cx="12193588" cy="6858000"/>
          </a:xfrm>
        </p:spPr>
        <p:txBody>
          <a:bodyPr/>
          <a:lstStyle/>
          <a:p>
            <a:endParaRPr lang="en-US" dirty="0"/>
          </a:p>
        </p:txBody>
      </p:sp>
      <p:sp>
        <p:nvSpPr>
          <p:cNvPr id="13" name="Picture Placeholder 2"/>
          <p:cNvSpPr>
            <a:spLocks noGrp="1"/>
          </p:cNvSpPr>
          <p:nvPr>
            <p:ph type="pic" sz="quarter" idx="13"/>
          </p:nvPr>
        </p:nvSpPr>
        <p:spPr>
          <a:xfrm>
            <a:off x="0" y="0"/>
            <a:ext cx="12193588" cy="6858000"/>
          </a:xfrm>
        </p:spPr>
        <p:txBody>
          <a:bodyPr/>
          <a:lstStyle/>
          <a:p>
            <a:endParaRPr lang="en-US"/>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793029" y="461432"/>
            <a:ext cx="1058318" cy="1408605"/>
          </a:xfrm>
          <a:prstGeom prst="rect">
            <a:avLst/>
          </a:prstGeom>
        </p:spPr>
      </p:pic>
      <p:sp>
        <p:nvSpPr>
          <p:cNvPr id="6"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
        <p:nvSpPr>
          <p:cNvPr id="8" name="Subtitle 2"/>
          <p:cNvSpPr txBox="1">
            <a:spLocks/>
          </p:cNvSpPr>
          <p:nvPr userDrawn="1"/>
        </p:nvSpPr>
        <p:spPr>
          <a:xfrm>
            <a:off x="10539661" y="13188976"/>
            <a:ext cx="3320716" cy="708741"/>
          </a:xfrm>
          <a:prstGeom prst="rect">
            <a:avLst/>
          </a:prstGeom>
        </p:spPr>
        <p:txBody>
          <a:bodyPr vert="horz" lIns="217490" tIns="108745" rIns="217490" bIns="108745" rtlCol="0">
            <a:no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000" b="1"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Private &amp; Confidential</a:t>
            </a:r>
            <a:endParaRPr lang="en-US" sz="20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5156777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Welcome Message">
    <p:spTree>
      <p:nvGrpSpPr>
        <p:cNvPr id="1" name=""/>
        <p:cNvGrpSpPr/>
        <p:nvPr/>
      </p:nvGrpSpPr>
      <p:grpSpPr>
        <a:xfrm>
          <a:off x="0" y="0"/>
          <a:ext cx="0" cy="0"/>
          <a:chOff x="0" y="0"/>
          <a:chExt cx="0" cy="0"/>
        </a:xfrm>
      </p:grpSpPr>
      <p:sp>
        <p:nvSpPr>
          <p:cNvPr id="7" name="Picture Placeholder 2"/>
          <p:cNvSpPr>
            <a:spLocks noGrp="1"/>
          </p:cNvSpPr>
          <p:nvPr>
            <p:ph type="pic" sz="quarter" idx="13"/>
          </p:nvPr>
        </p:nvSpPr>
        <p:spPr>
          <a:xfrm>
            <a:off x="-1" y="0"/>
            <a:ext cx="24387175" cy="4876800"/>
          </a:xfrm>
        </p:spPr>
        <p:txBody>
          <a:bodyPr/>
          <a:lstStyle/>
          <a:p>
            <a:endParaRPr lang="en-US"/>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793029" y="461432"/>
            <a:ext cx="1058318" cy="1408605"/>
          </a:xfrm>
          <a:prstGeom prst="rect">
            <a:avLst/>
          </a:prstGeom>
        </p:spPr>
      </p:pic>
      <p:sp>
        <p:nvSpPr>
          <p:cNvPr id="5"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
        <p:nvSpPr>
          <p:cNvPr id="9" name="Subtitle 2"/>
          <p:cNvSpPr txBox="1">
            <a:spLocks/>
          </p:cNvSpPr>
          <p:nvPr userDrawn="1"/>
        </p:nvSpPr>
        <p:spPr>
          <a:xfrm>
            <a:off x="10539661" y="13188976"/>
            <a:ext cx="3320716" cy="708741"/>
          </a:xfrm>
          <a:prstGeom prst="rect">
            <a:avLst/>
          </a:prstGeom>
        </p:spPr>
        <p:txBody>
          <a:bodyPr vert="horz" lIns="217490" tIns="108745" rIns="217490" bIns="108745" rtlCol="0">
            <a:no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000" b="1"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Private &amp; Confidential</a:t>
            </a:r>
            <a:endParaRPr lang="en-US" sz="20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599633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s">
    <p:spTree>
      <p:nvGrpSpPr>
        <p:cNvPr id="1" name=""/>
        <p:cNvGrpSpPr/>
        <p:nvPr/>
      </p:nvGrpSpPr>
      <p:grpSpPr>
        <a:xfrm>
          <a:off x="0" y="0"/>
          <a:ext cx="0" cy="0"/>
          <a:chOff x="0" y="0"/>
          <a:chExt cx="0" cy="0"/>
        </a:xfrm>
      </p:grpSpPr>
      <p:sp>
        <p:nvSpPr>
          <p:cNvPr id="8" name="Picture Placeholder 4"/>
          <p:cNvSpPr>
            <a:spLocks noGrp="1"/>
          </p:cNvSpPr>
          <p:nvPr>
            <p:ph type="pic" sz="quarter" idx="13" hasCustomPrompt="1"/>
          </p:nvPr>
        </p:nvSpPr>
        <p:spPr>
          <a:xfrm>
            <a:off x="0" y="0"/>
            <a:ext cx="24387175" cy="13716000"/>
          </a:xfrm>
        </p:spPr>
        <p:txBody>
          <a:bodyPr/>
          <a:lstStyle>
            <a:lvl1pPr>
              <a:defRPr baseline="0"/>
            </a:lvl1pPr>
          </a:lstStyle>
          <a:p>
            <a:r>
              <a:rPr lang="en-US" dirty="0" smtClean="0"/>
              <a:t>Drag / Drop / Send to Back</a:t>
            </a:r>
            <a:endParaRPr lang="en-US" dirty="0"/>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793029" y="461432"/>
            <a:ext cx="1058318" cy="1408605"/>
          </a:xfrm>
          <a:prstGeom prst="rect">
            <a:avLst/>
          </a:prstGeom>
        </p:spPr>
      </p:pic>
      <p:sp>
        <p:nvSpPr>
          <p:cNvPr id="6"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
        <p:nvSpPr>
          <p:cNvPr id="7" name="Subtitle 2"/>
          <p:cNvSpPr txBox="1">
            <a:spLocks/>
          </p:cNvSpPr>
          <p:nvPr userDrawn="1"/>
        </p:nvSpPr>
        <p:spPr>
          <a:xfrm>
            <a:off x="10539661" y="13188976"/>
            <a:ext cx="3320716" cy="708741"/>
          </a:xfrm>
          <a:prstGeom prst="rect">
            <a:avLst/>
          </a:prstGeom>
        </p:spPr>
        <p:txBody>
          <a:bodyPr vert="horz" lIns="217490" tIns="108745" rIns="217490" bIns="108745" rtlCol="0">
            <a:no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000" b="1"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Private &amp; Confidential</a:t>
            </a:r>
            <a:endParaRPr lang="en-US" sz="20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0436813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2" name="Picture Placeholder 2"/>
          <p:cNvSpPr>
            <a:spLocks noGrp="1"/>
          </p:cNvSpPr>
          <p:nvPr>
            <p:ph type="pic" sz="quarter" idx="13"/>
          </p:nvPr>
        </p:nvSpPr>
        <p:spPr>
          <a:xfrm>
            <a:off x="2043799" y="3667381"/>
            <a:ext cx="4823726" cy="3657600"/>
          </a:xfrm>
        </p:spPr>
        <p:txBody>
          <a:bodyPr/>
          <a:lstStyle/>
          <a:p>
            <a:endParaRPr lang="en-US"/>
          </a:p>
        </p:txBody>
      </p:sp>
      <p:sp>
        <p:nvSpPr>
          <p:cNvPr id="13" name="Picture Placeholder 2"/>
          <p:cNvSpPr>
            <a:spLocks noGrp="1"/>
          </p:cNvSpPr>
          <p:nvPr>
            <p:ph type="pic" sz="quarter" idx="14"/>
          </p:nvPr>
        </p:nvSpPr>
        <p:spPr>
          <a:xfrm>
            <a:off x="7243796" y="3667381"/>
            <a:ext cx="4823726" cy="3657600"/>
          </a:xfrm>
        </p:spPr>
        <p:txBody>
          <a:bodyPr/>
          <a:lstStyle/>
          <a:p>
            <a:endParaRPr lang="en-US"/>
          </a:p>
        </p:txBody>
      </p:sp>
      <p:sp>
        <p:nvSpPr>
          <p:cNvPr id="14" name="Picture Placeholder 2"/>
          <p:cNvSpPr>
            <a:spLocks noGrp="1"/>
          </p:cNvSpPr>
          <p:nvPr>
            <p:ph type="pic" sz="quarter" idx="15"/>
          </p:nvPr>
        </p:nvSpPr>
        <p:spPr>
          <a:xfrm>
            <a:off x="12450926" y="3667381"/>
            <a:ext cx="4823726" cy="3657600"/>
          </a:xfrm>
        </p:spPr>
        <p:txBody>
          <a:bodyPr/>
          <a:lstStyle/>
          <a:p>
            <a:endParaRPr lang="en-US"/>
          </a:p>
        </p:txBody>
      </p:sp>
      <p:sp>
        <p:nvSpPr>
          <p:cNvPr id="15" name="Picture Placeholder 2"/>
          <p:cNvSpPr>
            <a:spLocks noGrp="1"/>
          </p:cNvSpPr>
          <p:nvPr>
            <p:ph type="pic" sz="quarter" idx="16"/>
          </p:nvPr>
        </p:nvSpPr>
        <p:spPr>
          <a:xfrm>
            <a:off x="17650923" y="3667381"/>
            <a:ext cx="4823726" cy="3657600"/>
          </a:xfrm>
        </p:spPr>
        <p:txBody>
          <a:bodyPr/>
          <a:lstStyle/>
          <a:p>
            <a:endParaRPr lang="en-US"/>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793029" y="461432"/>
            <a:ext cx="1058318" cy="1408605"/>
          </a:xfrm>
          <a:prstGeom prst="rect">
            <a:avLst/>
          </a:prstGeom>
        </p:spPr>
      </p:pic>
      <p:sp>
        <p:nvSpPr>
          <p:cNvPr id="9"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
        <p:nvSpPr>
          <p:cNvPr id="16" name="Subtitle 2"/>
          <p:cNvSpPr txBox="1">
            <a:spLocks/>
          </p:cNvSpPr>
          <p:nvPr userDrawn="1"/>
        </p:nvSpPr>
        <p:spPr>
          <a:xfrm>
            <a:off x="10539661" y="13188976"/>
            <a:ext cx="3320716" cy="708741"/>
          </a:xfrm>
          <a:prstGeom prst="rect">
            <a:avLst/>
          </a:prstGeom>
        </p:spPr>
        <p:txBody>
          <a:bodyPr vert="horz" lIns="217490" tIns="108745" rIns="217490" bIns="108745" rtlCol="0">
            <a:no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000" b="1"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Private &amp; Confidential</a:t>
            </a:r>
            <a:endParaRPr lang="en-US" sz="20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425952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Picture Placeholder 6"/>
          <p:cNvSpPr>
            <a:spLocks noGrp="1"/>
          </p:cNvSpPr>
          <p:nvPr>
            <p:ph type="pic" sz="quarter" idx="10"/>
          </p:nvPr>
        </p:nvSpPr>
        <p:spPr>
          <a:xfrm>
            <a:off x="1822450" y="3197225"/>
            <a:ext cx="3659188" cy="3657600"/>
          </a:xfrm>
        </p:spPr>
        <p:txBody>
          <a:bodyPr/>
          <a:lstStyle/>
          <a:p>
            <a:endParaRPr lang="en-US"/>
          </a:p>
        </p:txBody>
      </p:sp>
      <p:sp>
        <p:nvSpPr>
          <p:cNvPr id="10" name="Picture Placeholder 6"/>
          <p:cNvSpPr>
            <a:spLocks noGrp="1"/>
          </p:cNvSpPr>
          <p:nvPr>
            <p:ph type="pic" sz="quarter" idx="11"/>
          </p:nvPr>
        </p:nvSpPr>
        <p:spPr>
          <a:xfrm>
            <a:off x="5639534" y="3197225"/>
            <a:ext cx="3659188" cy="3657600"/>
          </a:xfrm>
        </p:spPr>
        <p:txBody>
          <a:bodyPr/>
          <a:lstStyle/>
          <a:p>
            <a:endParaRPr lang="en-US"/>
          </a:p>
        </p:txBody>
      </p:sp>
      <p:sp>
        <p:nvSpPr>
          <p:cNvPr id="11" name="Picture Placeholder 6"/>
          <p:cNvSpPr>
            <a:spLocks noGrp="1"/>
          </p:cNvSpPr>
          <p:nvPr>
            <p:ph type="pic" sz="quarter" idx="12"/>
          </p:nvPr>
        </p:nvSpPr>
        <p:spPr>
          <a:xfrm>
            <a:off x="1822450" y="7063669"/>
            <a:ext cx="3659188" cy="3657600"/>
          </a:xfrm>
        </p:spPr>
        <p:txBody>
          <a:bodyPr/>
          <a:lstStyle/>
          <a:p>
            <a:endParaRPr lang="en-US"/>
          </a:p>
        </p:txBody>
      </p:sp>
      <p:sp>
        <p:nvSpPr>
          <p:cNvPr id="12" name="Picture Placeholder 6"/>
          <p:cNvSpPr>
            <a:spLocks noGrp="1"/>
          </p:cNvSpPr>
          <p:nvPr>
            <p:ph type="pic" sz="quarter" idx="13"/>
          </p:nvPr>
        </p:nvSpPr>
        <p:spPr>
          <a:xfrm>
            <a:off x="5639534" y="7063669"/>
            <a:ext cx="3659188" cy="3657600"/>
          </a:xfrm>
        </p:spPr>
        <p:txBody>
          <a:bodyPr/>
          <a:lstStyle/>
          <a:p>
            <a:endParaRPr lang="en-US"/>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793029" y="461432"/>
            <a:ext cx="1058318" cy="1408605"/>
          </a:xfrm>
          <a:prstGeom prst="rect">
            <a:avLst/>
          </a:prstGeom>
        </p:spPr>
      </p:pic>
      <p:sp>
        <p:nvSpPr>
          <p:cNvPr id="13"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
        <p:nvSpPr>
          <p:cNvPr id="16" name="Subtitle 2"/>
          <p:cNvSpPr txBox="1">
            <a:spLocks/>
          </p:cNvSpPr>
          <p:nvPr userDrawn="1"/>
        </p:nvSpPr>
        <p:spPr>
          <a:xfrm>
            <a:off x="10539661" y="13188976"/>
            <a:ext cx="3320716" cy="708741"/>
          </a:xfrm>
          <a:prstGeom prst="rect">
            <a:avLst/>
          </a:prstGeom>
        </p:spPr>
        <p:txBody>
          <a:bodyPr vert="horz" lIns="217490" tIns="108745" rIns="217490" bIns="108745" rtlCol="0">
            <a:no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000" b="1"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Private &amp; Confidential</a:t>
            </a:r>
            <a:endParaRPr lang="en-US" sz="20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690697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359" y="549278"/>
            <a:ext cx="21948458" cy="2286000"/>
          </a:xfrm>
          <a:prstGeom prst="rect">
            <a:avLst/>
          </a:prstGeom>
        </p:spPr>
        <p:txBody>
          <a:bodyPr vert="horz" lIns="217490" tIns="108745" rIns="217490" bIns="108745"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219359" y="3200413"/>
            <a:ext cx="21948458" cy="9051926"/>
          </a:xfrm>
          <a:prstGeom prst="rect">
            <a:avLst/>
          </a:prstGeom>
        </p:spPr>
        <p:txBody>
          <a:bodyPr vert="horz" lIns="217490" tIns="108745" rIns="217490" bIns="108745" rtlCol="0">
            <a:noAutofit/>
          </a:bodyPr>
          <a:lstStyle/>
          <a:p>
            <a:pPr lvl="0"/>
            <a:r>
              <a:rPr lang="en-US" dirty="0" smtClean="0"/>
              <a:t>Click to edit Master text styles</a:t>
            </a:r>
          </a:p>
        </p:txBody>
      </p:sp>
      <p:sp>
        <p:nvSpPr>
          <p:cNvPr id="6"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Tree>
    <p:extLst>
      <p:ext uri="{BB962C8B-B14F-4D97-AF65-F5344CB8AC3E}">
        <p14:creationId xmlns:p14="http://schemas.microsoft.com/office/powerpoint/2010/main" val="402515176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83" r:id="rId3"/>
    <p:sldLayoutId id="2147483661" r:id="rId4"/>
    <p:sldLayoutId id="2147483663" r:id="rId5"/>
    <p:sldLayoutId id="2147483665" r:id="rId6"/>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hf hdr="0" ftr="0" dt="0"/>
  <p:txStyles>
    <p:titleStyle>
      <a:lvl1pPr algn="ctr" defTabSz="1087444" rtl="0" eaLnBrk="1" latinLnBrk="0" hangingPunct="1">
        <a:spcBef>
          <a:spcPct val="0"/>
        </a:spcBef>
        <a:buNone/>
        <a:defRPr sz="6000" kern="1200">
          <a:solidFill>
            <a:schemeClr val="bg2"/>
          </a:solidFill>
          <a:latin typeface="Open Sans"/>
          <a:ea typeface="+mj-ea"/>
          <a:cs typeface="Open Sans"/>
        </a:defRPr>
      </a:lvl1pPr>
    </p:titleStyle>
    <p:bodyStyle>
      <a:lvl1pPr marL="0" indent="0" algn="ctr" defTabSz="1087444" rtl="0" eaLnBrk="1" latinLnBrk="0" hangingPunct="1">
        <a:lnSpc>
          <a:spcPct val="13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5pPr>
      <a:lvl6pPr marL="5980947" indent="-543724" algn="l" defTabSz="1087444" rtl="0" eaLnBrk="1" latinLnBrk="0" hangingPunct="1">
        <a:spcBef>
          <a:spcPct val="20000"/>
        </a:spcBef>
        <a:buFont typeface="Arial"/>
        <a:buChar char="•"/>
        <a:defRPr sz="4800" kern="1200">
          <a:solidFill>
            <a:schemeClr val="tx1"/>
          </a:solidFill>
          <a:latin typeface="+mn-lt"/>
          <a:ea typeface="+mn-ea"/>
          <a:cs typeface="+mn-cs"/>
        </a:defRPr>
      </a:lvl6pPr>
      <a:lvl7pPr marL="7068393" indent="-543724" algn="l" defTabSz="1087444" rtl="0" eaLnBrk="1" latinLnBrk="0" hangingPunct="1">
        <a:spcBef>
          <a:spcPct val="20000"/>
        </a:spcBef>
        <a:buFont typeface="Arial"/>
        <a:buChar char="•"/>
        <a:defRPr sz="4800" kern="1200">
          <a:solidFill>
            <a:schemeClr val="tx1"/>
          </a:solidFill>
          <a:latin typeface="+mn-lt"/>
          <a:ea typeface="+mn-ea"/>
          <a:cs typeface="+mn-cs"/>
        </a:defRPr>
      </a:lvl7pPr>
      <a:lvl8pPr marL="8155841" indent="-543724" algn="l" defTabSz="1087444" rtl="0" eaLnBrk="1" latinLnBrk="0" hangingPunct="1">
        <a:spcBef>
          <a:spcPct val="20000"/>
        </a:spcBef>
        <a:buFont typeface="Arial"/>
        <a:buChar char="•"/>
        <a:defRPr sz="4800" kern="1200">
          <a:solidFill>
            <a:schemeClr val="tx1"/>
          </a:solidFill>
          <a:latin typeface="+mn-lt"/>
          <a:ea typeface="+mn-ea"/>
          <a:cs typeface="+mn-cs"/>
        </a:defRPr>
      </a:lvl8pPr>
      <a:lvl9pPr marL="9243285" indent="-543724" algn="l" defTabSz="1087444" rtl="0" eaLnBrk="1" latinLnBrk="0" hangingPunct="1">
        <a:spcBef>
          <a:spcPct val="20000"/>
        </a:spcBef>
        <a:buFont typeface="Arial"/>
        <a:buChar char="•"/>
        <a:defRPr sz="4800" kern="1200">
          <a:solidFill>
            <a:schemeClr val="tx1"/>
          </a:solidFill>
          <a:latin typeface="+mn-lt"/>
          <a:ea typeface="+mn-ea"/>
          <a:cs typeface="+mn-cs"/>
        </a:defRPr>
      </a:lvl9pPr>
    </p:bodyStyle>
    <p:otherStyle>
      <a:defPPr>
        <a:defRPr lang="en-US"/>
      </a:defPPr>
      <a:lvl1pPr marL="0" algn="l" defTabSz="1087444" rtl="0" eaLnBrk="1" latinLnBrk="0" hangingPunct="1">
        <a:defRPr sz="4300" kern="1200">
          <a:solidFill>
            <a:schemeClr val="tx1"/>
          </a:solidFill>
          <a:latin typeface="+mn-lt"/>
          <a:ea typeface="+mn-ea"/>
          <a:cs typeface="+mn-cs"/>
        </a:defRPr>
      </a:lvl1pPr>
      <a:lvl2pPr marL="1087444" algn="l" defTabSz="1087444" rtl="0" eaLnBrk="1" latinLnBrk="0" hangingPunct="1">
        <a:defRPr sz="4300" kern="1200">
          <a:solidFill>
            <a:schemeClr val="tx1"/>
          </a:solidFill>
          <a:latin typeface="+mn-lt"/>
          <a:ea typeface="+mn-ea"/>
          <a:cs typeface="+mn-cs"/>
        </a:defRPr>
      </a:lvl2pPr>
      <a:lvl3pPr marL="2174887" algn="l" defTabSz="1087444" rtl="0" eaLnBrk="1" latinLnBrk="0" hangingPunct="1">
        <a:defRPr sz="4300" kern="1200">
          <a:solidFill>
            <a:schemeClr val="tx1"/>
          </a:solidFill>
          <a:latin typeface="+mn-lt"/>
          <a:ea typeface="+mn-ea"/>
          <a:cs typeface="+mn-cs"/>
        </a:defRPr>
      </a:lvl3pPr>
      <a:lvl4pPr marL="3262338" algn="l" defTabSz="1087444" rtl="0" eaLnBrk="1" latinLnBrk="0" hangingPunct="1">
        <a:defRPr sz="4300" kern="1200">
          <a:solidFill>
            <a:schemeClr val="tx1"/>
          </a:solidFill>
          <a:latin typeface="+mn-lt"/>
          <a:ea typeface="+mn-ea"/>
          <a:cs typeface="+mn-cs"/>
        </a:defRPr>
      </a:lvl4pPr>
      <a:lvl5pPr marL="4349779" algn="l" defTabSz="1087444" rtl="0" eaLnBrk="1" latinLnBrk="0" hangingPunct="1">
        <a:defRPr sz="4300" kern="1200">
          <a:solidFill>
            <a:schemeClr val="tx1"/>
          </a:solidFill>
          <a:latin typeface="+mn-lt"/>
          <a:ea typeface="+mn-ea"/>
          <a:cs typeface="+mn-cs"/>
        </a:defRPr>
      </a:lvl5pPr>
      <a:lvl6pPr marL="5437225" algn="l" defTabSz="1087444" rtl="0" eaLnBrk="1" latinLnBrk="0" hangingPunct="1">
        <a:defRPr sz="4300" kern="1200">
          <a:solidFill>
            <a:schemeClr val="tx1"/>
          </a:solidFill>
          <a:latin typeface="+mn-lt"/>
          <a:ea typeface="+mn-ea"/>
          <a:cs typeface="+mn-cs"/>
        </a:defRPr>
      </a:lvl6pPr>
      <a:lvl7pPr marL="6524671" algn="l" defTabSz="1087444" rtl="0" eaLnBrk="1" latinLnBrk="0" hangingPunct="1">
        <a:defRPr sz="4300" kern="1200">
          <a:solidFill>
            <a:schemeClr val="tx1"/>
          </a:solidFill>
          <a:latin typeface="+mn-lt"/>
          <a:ea typeface="+mn-ea"/>
          <a:cs typeface="+mn-cs"/>
        </a:defRPr>
      </a:lvl7pPr>
      <a:lvl8pPr marL="7612115" algn="l" defTabSz="1087444" rtl="0" eaLnBrk="1" latinLnBrk="0" hangingPunct="1">
        <a:defRPr sz="4300" kern="1200">
          <a:solidFill>
            <a:schemeClr val="tx1"/>
          </a:solidFill>
          <a:latin typeface="+mn-lt"/>
          <a:ea typeface="+mn-ea"/>
          <a:cs typeface="+mn-cs"/>
        </a:defRPr>
      </a:lvl8pPr>
      <a:lvl9pPr marL="8699558" algn="l" defTabSz="1087444"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26" Type="http://schemas.openxmlformats.org/officeDocument/2006/relationships/image" Target="../media/image37.png"/><Relationship Id="rId39" Type="http://schemas.openxmlformats.org/officeDocument/2006/relationships/image" Target="../media/image50.png"/><Relationship Id="rId3" Type="http://schemas.openxmlformats.org/officeDocument/2006/relationships/image" Target="../media/image14.png"/><Relationship Id="rId21" Type="http://schemas.openxmlformats.org/officeDocument/2006/relationships/image" Target="../media/image32.png"/><Relationship Id="rId34" Type="http://schemas.openxmlformats.org/officeDocument/2006/relationships/image" Target="../media/image45.png"/><Relationship Id="rId42" Type="http://schemas.openxmlformats.org/officeDocument/2006/relationships/image" Target="../media/image53.jp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5" Type="http://schemas.openxmlformats.org/officeDocument/2006/relationships/image" Target="../media/image36.png"/><Relationship Id="rId33" Type="http://schemas.openxmlformats.org/officeDocument/2006/relationships/image" Target="../media/image44.png"/><Relationship Id="rId38" Type="http://schemas.openxmlformats.org/officeDocument/2006/relationships/image" Target="../media/image49.png"/><Relationship Id="rId2" Type="http://schemas.openxmlformats.org/officeDocument/2006/relationships/notesSlide" Target="../notesSlides/notesSlide10.xml"/><Relationship Id="rId16" Type="http://schemas.openxmlformats.org/officeDocument/2006/relationships/image" Target="../media/image27.png"/><Relationship Id="rId20" Type="http://schemas.openxmlformats.org/officeDocument/2006/relationships/image" Target="../media/image31.png"/><Relationship Id="rId29" Type="http://schemas.openxmlformats.org/officeDocument/2006/relationships/image" Target="../media/image40.png"/><Relationship Id="rId41" Type="http://schemas.openxmlformats.org/officeDocument/2006/relationships/image" Target="../media/image52.png"/><Relationship Id="rId1" Type="http://schemas.openxmlformats.org/officeDocument/2006/relationships/slideLayout" Target="../slideLayouts/slideLayout4.xml"/><Relationship Id="rId6" Type="http://schemas.openxmlformats.org/officeDocument/2006/relationships/image" Target="../media/image17.png"/><Relationship Id="rId11" Type="http://schemas.openxmlformats.org/officeDocument/2006/relationships/image" Target="../media/image22.png"/><Relationship Id="rId24" Type="http://schemas.openxmlformats.org/officeDocument/2006/relationships/image" Target="../media/image35.png"/><Relationship Id="rId32" Type="http://schemas.openxmlformats.org/officeDocument/2006/relationships/image" Target="../media/image43.png"/><Relationship Id="rId37" Type="http://schemas.openxmlformats.org/officeDocument/2006/relationships/image" Target="../media/image48.png"/><Relationship Id="rId40" Type="http://schemas.openxmlformats.org/officeDocument/2006/relationships/image" Target="../media/image51.png"/><Relationship Id="rId5" Type="http://schemas.openxmlformats.org/officeDocument/2006/relationships/image" Target="../media/image16.png"/><Relationship Id="rId15" Type="http://schemas.openxmlformats.org/officeDocument/2006/relationships/image" Target="../media/image26.png"/><Relationship Id="rId23" Type="http://schemas.openxmlformats.org/officeDocument/2006/relationships/image" Target="../media/image34.png"/><Relationship Id="rId28" Type="http://schemas.openxmlformats.org/officeDocument/2006/relationships/image" Target="../media/image39.png"/><Relationship Id="rId36" Type="http://schemas.openxmlformats.org/officeDocument/2006/relationships/image" Target="../media/image47.png"/><Relationship Id="rId10" Type="http://schemas.openxmlformats.org/officeDocument/2006/relationships/image" Target="../media/image21.png"/><Relationship Id="rId19" Type="http://schemas.openxmlformats.org/officeDocument/2006/relationships/image" Target="../media/image30.png"/><Relationship Id="rId31" Type="http://schemas.openxmlformats.org/officeDocument/2006/relationships/image" Target="../media/image42.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 Id="rId22" Type="http://schemas.openxmlformats.org/officeDocument/2006/relationships/image" Target="../media/image33.png"/><Relationship Id="rId27" Type="http://schemas.openxmlformats.org/officeDocument/2006/relationships/image" Target="../media/image38.png"/><Relationship Id="rId30" Type="http://schemas.openxmlformats.org/officeDocument/2006/relationships/image" Target="../media/image41.png"/><Relationship Id="rId35" Type="http://schemas.openxmlformats.org/officeDocument/2006/relationships/image" Target="../media/image46.png"/></Relationships>
</file>

<file path=ppt/slides/_rels/slide1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59.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63.jpg"/><Relationship Id="rId5" Type="http://schemas.openxmlformats.org/officeDocument/2006/relationships/image" Target="../media/image62.png"/><Relationship Id="rId4" Type="http://schemas.openxmlformats.org/officeDocument/2006/relationships/image" Target="../media/image61.jpe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6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68.png"/></Relationships>
</file>

<file path=ppt/slides/_rels/slide2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70.png"/></Relationships>
</file>

<file path=ppt/slides/_rels/slide2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72.png"/></Relationships>
</file>

<file path=ppt/slides/_rels/slide2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74.png"/></Relationships>
</file>

<file path=ppt/slides/_rels/slide2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76.png"/></Relationships>
</file>

<file path=ppt/slides/_rels/slide2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77.png"/></Relationships>
</file>

<file path=ppt/slides/_rels/slide2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80.png"/><Relationship Id="rId4" Type="http://schemas.openxmlformats.org/officeDocument/2006/relationships/image" Target="../media/image79.png"/></Relationships>
</file>

<file path=ppt/slides/_rels/slide2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84.jpg"/><Relationship Id="rId4" Type="http://schemas.openxmlformats.org/officeDocument/2006/relationships/image" Target="../media/image83.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85.jpeg"/><Relationship Id="rId7" Type="http://schemas.openxmlformats.org/officeDocument/2006/relationships/image" Target="../media/image89.jpeg"/><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88.jpeg"/><Relationship Id="rId5" Type="http://schemas.openxmlformats.org/officeDocument/2006/relationships/image" Target="../media/image87.jpeg"/><Relationship Id="rId4" Type="http://schemas.openxmlformats.org/officeDocument/2006/relationships/image" Target="../media/image86.jpeg"/></Relationships>
</file>

<file path=ppt/slides/_rels/slide3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658076" y="4828700"/>
            <a:ext cx="17071023" cy="1825542"/>
          </a:xfrm>
        </p:spPr>
        <p:txBody>
          <a:bodyPr/>
          <a:lstStyle/>
          <a:p>
            <a:r>
              <a:rPr lang="en-US" dirty="0" smtClean="0">
                <a:latin typeface="Open Sans" panose="020B0606030504020204" pitchFamily="34" charset="0"/>
                <a:ea typeface="Open Sans" panose="020B0606030504020204" pitchFamily="34" charset="0"/>
                <a:cs typeface="Open Sans" panose="020B0606030504020204" pitchFamily="34" charset="0"/>
              </a:rPr>
              <a:t>SPS E-Voting Proposal</a:t>
            </a:r>
            <a:endParaRPr lang="en-MY" dirty="0">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77249" y="962467"/>
            <a:ext cx="7432431" cy="1545195"/>
          </a:xfrm>
          <a:prstGeom prst="rect">
            <a:avLst/>
          </a:prstGeom>
        </p:spPr>
      </p:pic>
      <p:sp>
        <p:nvSpPr>
          <p:cNvPr id="8" name="Subtitle 5"/>
          <p:cNvSpPr txBox="1">
            <a:spLocks/>
          </p:cNvSpPr>
          <p:nvPr/>
        </p:nvSpPr>
        <p:spPr>
          <a:xfrm>
            <a:off x="3658076" y="9695791"/>
            <a:ext cx="4876323" cy="3505200"/>
          </a:xfrm>
          <a:prstGeom prst="rect">
            <a:avLst/>
          </a:prstGeom>
        </p:spPr>
        <p:txBody>
          <a:bodyPr vert="horz" lIns="217490" tIns="108745" rIns="217490" bIns="108745" rtlCol="0">
            <a:normAutofit/>
          </a:bodyPr>
          <a:lstStyle>
            <a:lvl1pPr marL="0" indent="0" algn="ctr" defTabSz="1087444" rtl="0" eaLnBrk="1" latinLnBrk="0" hangingPunct="1">
              <a:lnSpc>
                <a:spcPct val="120000"/>
              </a:lnSpc>
              <a:spcBef>
                <a:spcPct val="20000"/>
              </a:spcBef>
              <a:buFont typeface="Arial"/>
              <a:buNone/>
              <a:defRPr sz="40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800" b="1" dirty="0" smtClean="0">
                <a:solidFill>
                  <a:schemeClr val="tx1"/>
                </a:solidFill>
              </a:rPr>
              <a:t>PREPARED BY:</a:t>
            </a:r>
          </a:p>
        </p:txBody>
      </p:sp>
      <p:sp>
        <p:nvSpPr>
          <p:cNvPr id="9" name="Subtitle 5"/>
          <p:cNvSpPr txBox="1">
            <a:spLocks/>
          </p:cNvSpPr>
          <p:nvPr/>
        </p:nvSpPr>
        <p:spPr>
          <a:xfrm>
            <a:off x="15966830" y="9680025"/>
            <a:ext cx="4876323" cy="3505200"/>
          </a:xfrm>
          <a:prstGeom prst="rect">
            <a:avLst/>
          </a:prstGeom>
        </p:spPr>
        <p:txBody>
          <a:bodyPr vert="horz" lIns="217490" tIns="108745" rIns="217490" bIns="108745" rtlCol="0">
            <a:norm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800" b="1"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SUBMITTED TO:</a:t>
            </a: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63331" y="11288247"/>
            <a:ext cx="3753103" cy="780265"/>
          </a:xfrm>
          <a:prstGeom prst="rect">
            <a:avLst/>
          </a:prstGeom>
        </p:spPr>
      </p:pic>
      <p:sp>
        <p:nvSpPr>
          <p:cNvPr id="12" name="Rectangle 11"/>
          <p:cNvSpPr/>
          <p:nvPr/>
        </p:nvSpPr>
        <p:spPr>
          <a:xfrm>
            <a:off x="2848213" y="3567458"/>
            <a:ext cx="609601" cy="5371635"/>
          </a:xfrm>
          <a:prstGeom prst="rect">
            <a:avLst/>
          </a:prstGeom>
          <a:solidFill>
            <a:srgbClr val="A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sp>
        <p:nvSpPr>
          <p:cNvPr id="2" name="Subtitle 1"/>
          <p:cNvSpPr>
            <a:spLocks noGrp="1"/>
          </p:cNvSpPr>
          <p:nvPr>
            <p:ph type="subTitle" idx="1"/>
          </p:nvPr>
        </p:nvSpPr>
        <p:spPr>
          <a:xfrm>
            <a:off x="3658076" y="6581721"/>
            <a:ext cx="17071023" cy="932794"/>
          </a:xfrm>
        </p:spPr>
        <p:txBody>
          <a:bodyPr>
            <a:normAutofit fontScale="92500"/>
          </a:bodyPr>
          <a:lstStyle/>
          <a:p>
            <a:r>
              <a:rPr lang="en-US" dirty="0" smtClean="0"/>
              <a:t>Enabling Computerized Voting &amp; Ballots Practice in the Information Edge </a:t>
            </a:r>
            <a:endParaRPr lang="en-MY"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63696" y="10443921"/>
            <a:ext cx="2244890" cy="1624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6963696" y="12068512"/>
            <a:ext cx="6013185" cy="523220"/>
          </a:xfrm>
          <a:prstGeom prst="rect">
            <a:avLst/>
          </a:prstGeom>
          <a:noFill/>
        </p:spPr>
        <p:txBody>
          <a:bodyPr wrap="none" rtlCol="0">
            <a:spAutoFit/>
          </a:bodyPr>
          <a:lstStyle/>
          <a:p>
            <a:r>
              <a:rPr lang="en-US" sz="2800" dirty="0" err="1" smtClean="0">
                <a:latin typeface="Open Sans"/>
              </a:rPr>
              <a:t>Koperasi</a:t>
            </a:r>
            <a:r>
              <a:rPr lang="en-US" sz="2800" dirty="0" smtClean="0">
                <a:latin typeface="Open Sans"/>
              </a:rPr>
              <a:t> Tenaga Nasional </a:t>
            </a:r>
            <a:r>
              <a:rPr lang="en-US" sz="2800" dirty="0" err="1" smtClean="0">
                <a:latin typeface="Open Sans"/>
              </a:rPr>
              <a:t>Berhad</a:t>
            </a:r>
            <a:endParaRPr lang="en-MY" sz="2800" dirty="0">
              <a:latin typeface="Open Sans"/>
            </a:endParaRPr>
          </a:p>
        </p:txBody>
      </p:sp>
      <p:sp>
        <p:nvSpPr>
          <p:cNvPr id="11" name="TextBox 10"/>
          <p:cNvSpPr txBox="1"/>
          <p:nvPr/>
        </p:nvSpPr>
        <p:spPr>
          <a:xfrm>
            <a:off x="4163331" y="12168699"/>
            <a:ext cx="7069564" cy="523220"/>
          </a:xfrm>
          <a:prstGeom prst="rect">
            <a:avLst/>
          </a:prstGeom>
          <a:noFill/>
        </p:spPr>
        <p:txBody>
          <a:bodyPr wrap="none" rtlCol="0">
            <a:spAutoFit/>
          </a:bodyPr>
          <a:lstStyle/>
          <a:p>
            <a:r>
              <a:rPr lang="en-US" sz="2800" dirty="0" err="1" smtClean="0">
                <a:latin typeface="Open Sans"/>
              </a:rPr>
              <a:t>Salihin</a:t>
            </a:r>
            <a:r>
              <a:rPr lang="en-US" sz="2800" dirty="0" smtClean="0">
                <a:latin typeface="Open Sans"/>
              </a:rPr>
              <a:t> Business Management </a:t>
            </a:r>
            <a:r>
              <a:rPr lang="en-US" sz="2800" dirty="0" err="1" smtClean="0">
                <a:latin typeface="Open Sans"/>
              </a:rPr>
              <a:t>Sdn</a:t>
            </a:r>
            <a:r>
              <a:rPr lang="en-US" sz="2800" dirty="0" smtClean="0">
                <a:latin typeface="Open Sans"/>
              </a:rPr>
              <a:t>. Bhd.</a:t>
            </a:r>
            <a:endParaRPr lang="en-MY" sz="2800" dirty="0">
              <a:latin typeface="Open Sans"/>
            </a:endParaRPr>
          </a:p>
        </p:txBody>
      </p:sp>
    </p:spTree>
    <p:extLst>
      <p:ext uri="{BB962C8B-B14F-4D97-AF65-F5344CB8AC3E}">
        <p14:creationId xmlns:p14="http://schemas.microsoft.com/office/powerpoint/2010/main" val="393936670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solidFill>
            <a:srgbClr val="C00000"/>
          </a:solidFill>
        </p:spPr>
        <p:txBody>
          <a:bodyPr/>
          <a:lstStyle/>
          <a:p>
            <a:fld id="{C9468CE9-3F3D-1446-A027-4B4CDD3883B0}" type="slidenum">
              <a:rPr lang="en-US" smtClean="0"/>
              <a:t>10</a:t>
            </a:fld>
            <a:endParaRPr lang="en-US" dirty="0"/>
          </a:p>
        </p:txBody>
      </p:sp>
      <p:sp>
        <p:nvSpPr>
          <p:cNvPr id="96" name="TextBox 95"/>
          <p:cNvSpPr txBox="1"/>
          <p:nvPr/>
        </p:nvSpPr>
        <p:spPr>
          <a:xfrm>
            <a:off x="1400414" y="1916924"/>
            <a:ext cx="21586688" cy="861786"/>
          </a:xfrm>
          <a:prstGeom prst="rect">
            <a:avLst/>
          </a:prstGeom>
          <a:noFill/>
        </p:spPr>
        <p:txBody>
          <a:bodyPr wrap="square" lIns="243852" tIns="121926" rIns="243852" bIns="121926" rtlCol="0">
            <a:spAutoFit/>
          </a:bodyPr>
          <a:lstStyle/>
          <a:p>
            <a:pPr algn="ctr"/>
            <a:r>
              <a:rPr lang="en-US" sz="4000" b="1" dirty="0" smtClean="0">
                <a:solidFill>
                  <a:schemeClr val="tx1">
                    <a:lumMod val="65000"/>
                    <a:lumOff val="35000"/>
                  </a:schemeClr>
                </a:solidFill>
                <a:latin typeface="Open Sans Light"/>
                <a:cs typeface="Open Sans Light"/>
              </a:rPr>
              <a:t>Our Diverse Clients</a:t>
            </a:r>
            <a:endParaRPr lang="en-US" sz="4000" b="1" dirty="0">
              <a:solidFill>
                <a:schemeClr val="tx1">
                  <a:lumMod val="65000"/>
                  <a:lumOff val="35000"/>
                </a:schemeClr>
              </a:solidFill>
              <a:latin typeface="Open Sans Light"/>
              <a:cs typeface="Open Sans Light"/>
            </a:endParaRPr>
          </a:p>
        </p:txBody>
      </p:sp>
      <p:sp>
        <p:nvSpPr>
          <p:cNvPr id="10" name="TextBox 9"/>
          <p:cNvSpPr txBox="1"/>
          <p:nvPr/>
        </p:nvSpPr>
        <p:spPr>
          <a:xfrm>
            <a:off x="1064689" y="2834261"/>
            <a:ext cx="21938877" cy="1723561"/>
          </a:xfrm>
          <a:prstGeom prst="rect">
            <a:avLst/>
          </a:prstGeom>
          <a:noFill/>
        </p:spPr>
        <p:txBody>
          <a:bodyPr wrap="square" lIns="243852" tIns="121926" rIns="243852" bIns="121926" rtlCol="0">
            <a:spAutoFit/>
          </a:bodyPr>
          <a:lstStyle/>
          <a:p>
            <a:pPr algn="just"/>
            <a:r>
              <a:rPr lang="en-SG" sz="3200" dirty="0" smtClean="0">
                <a:solidFill>
                  <a:srgbClr val="C00000"/>
                </a:solidFill>
                <a:latin typeface="Neuropol" panose="020F0607030201010804" pitchFamily="34" charset="0"/>
                <a:ea typeface="Open Sans Light" panose="020B0306030504020204" pitchFamily="34" charset="0"/>
                <a:cs typeface="Open Sans Light" panose="020B0306030504020204" pitchFamily="34" charset="0"/>
              </a:rPr>
              <a:t>SALIHIN</a:t>
            </a:r>
            <a:r>
              <a:rPr lang="en-SG" sz="3200" dirty="0" smtClean="0">
                <a:solidFill>
                  <a:srgbClr val="FF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SG" sz="3200" dirty="0"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serves </a:t>
            </a:r>
            <a:r>
              <a:rPr lang="en-SG" sz="32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diverse clients including corporate companies, foundations / non-profit organisations, government bodies, government linked companies and educational institutions. Their diversity spans across different sectors of the economy.</a:t>
            </a:r>
          </a:p>
        </p:txBody>
      </p:sp>
      <p:pic>
        <p:nvPicPr>
          <p:cNvPr id="1026" name="Picture 2" descr="C:\Users\User\Desktop\client\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9322" y="4779351"/>
            <a:ext cx="3538535" cy="82073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esktop\client\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5217" y="6121863"/>
            <a:ext cx="1216821" cy="11895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ser\Desktop\client\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5217" y="9659328"/>
            <a:ext cx="1376648" cy="167420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User\Desktop\client\1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96403" y="12194051"/>
            <a:ext cx="2519330" cy="8508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User\Desktop\client\3.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2991" y="11970726"/>
            <a:ext cx="1231900" cy="129755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User\Desktop\client\4.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45090" y="6130316"/>
            <a:ext cx="1621959" cy="11811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User\Desktop\client\5.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48558" y="7831928"/>
            <a:ext cx="1215021" cy="1328046"/>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User\Desktop\client\6.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59709" y="4663861"/>
            <a:ext cx="1051717" cy="105171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User\Desktop\client\7.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91408" y="9871304"/>
            <a:ext cx="1529323" cy="1250251"/>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User\Desktop\client\8.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82883" y="7906634"/>
            <a:ext cx="1741487" cy="98088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User\Desktop\client\17.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802915" y="12082131"/>
            <a:ext cx="1950246" cy="962819"/>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User\Desktop\client\18.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101297" y="9998101"/>
            <a:ext cx="1393473" cy="99665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User\Desktop\client\19.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101297" y="7982242"/>
            <a:ext cx="1353483" cy="1027417"/>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C:\Users\User\Desktop\client\20.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219727" y="6309488"/>
            <a:ext cx="1464223" cy="110431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Users\User\Desktop\client\11.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872128" y="4811206"/>
            <a:ext cx="1811822" cy="904372"/>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C:\Users\User\Desktop\client\12.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632339" y="12068964"/>
            <a:ext cx="1070482" cy="106433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C:\Users\User\Desktop\client\13.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140952" y="9713562"/>
            <a:ext cx="1925637" cy="1565734"/>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C:\Users\User\Desktop\client\14.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647396" y="7906634"/>
            <a:ext cx="912751" cy="1317536"/>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C:\Users\User\Desktop\client\15.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544774" y="6370820"/>
            <a:ext cx="1117997" cy="1042987"/>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C:\Users\User\Desktop\client\16.pn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402820" y="4476139"/>
            <a:ext cx="1460898" cy="146089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C:\Users\User\Desktop\client\30.pn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6102332" y="11970726"/>
            <a:ext cx="853898" cy="992370"/>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C:\Users\User\Desktop\client\21.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5949232" y="9694512"/>
            <a:ext cx="1263781" cy="126378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C:\Users\User\Desktop\client\22.pn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5892082" y="8133724"/>
            <a:ext cx="1295617" cy="805655"/>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descr="C:\Users\User\Desktop\client\23.pn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6079822" y="6227903"/>
            <a:ext cx="920139" cy="134298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C:\Users\User\Desktop\client\24.pn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5698229" y="4830256"/>
            <a:ext cx="1668437" cy="700975"/>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7" descr="C:\Users\User\Desktop\client\25.pn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3226888" y="11716501"/>
            <a:ext cx="2166937" cy="1328449"/>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C:\Users\User\Desktop\client\26.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3134440" y="10249926"/>
            <a:ext cx="2278435" cy="549572"/>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descr="C:\Users\User\Desktop\client\27.pn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3794312" y="8057041"/>
            <a:ext cx="1085560" cy="959022"/>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C:\Users\User\Desktop\client\28.png"/>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3697967" y="6461291"/>
            <a:ext cx="1347787" cy="876209"/>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31" descr="C:\Users\User\Desktop\client\29.png"/>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3829333" y="4607575"/>
            <a:ext cx="1139030" cy="1164287"/>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C:\Users\User\Desktop\client\39.png"/>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0768117" y="9661073"/>
            <a:ext cx="1456075" cy="1335429"/>
          </a:xfrm>
          <a:prstGeom prst="rect">
            <a:avLst/>
          </a:prstGeom>
          <a:noFill/>
          <a:extLst>
            <a:ext uri="{909E8E84-426E-40DD-AFC4-6F175D3DCCD1}">
              <a14:hiddenFill xmlns:a14="http://schemas.microsoft.com/office/drawing/2010/main">
                <a:solidFill>
                  <a:srgbClr val="FFFFFF"/>
                </a:solidFill>
              </a14:hiddenFill>
            </a:ext>
          </a:extLst>
        </p:spPr>
      </p:pic>
      <p:pic>
        <p:nvPicPr>
          <p:cNvPr id="1057" name="Picture 33" descr="C:\Users\User\Desktop\client\31.png"/>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0480393" y="6559186"/>
            <a:ext cx="1809973" cy="778314"/>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C:\Users\User\Desktop\client\32.png"/>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0670893" y="4983993"/>
            <a:ext cx="1504392" cy="702573"/>
          </a:xfrm>
          <a:prstGeom prst="rect">
            <a:avLst/>
          </a:prstGeom>
          <a:noFill/>
          <a:extLst>
            <a:ext uri="{909E8E84-426E-40DD-AFC4-6F175D3DCCD1}">
              <a14:hiddenFill xmlns:a14="http://schemas.microsoft.com/office/drawing/2010/main">
                <a:solidFill>
                  <a:srgbClr val="FFFFFF"/>
                </a:solidFill>
              </a14:hiddenFill>
            </a:ext>
          </a:extLst>
        </p:spPr>
      </p:pic>
      <p:pic>
        <p:nvPicPr>
          <p:cNvPr id="1059" name="Picture 35" descr="C:\Users\User\Desktop\client\33.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8455942" y="11969930"/>
            <a:ext cx="1070110" cy="1076994"/>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C:\Users\User\Desktop\client\34.png"/>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8028547" y="10119144"/>
            <a:ext cx="1971902" cy="540640"/>
          </a:xfrm>
          <a:prstGeom prst="rect">
            <a:avLst/>
          </a:prstGeom>
          <a:noFill/>
          <a:extLst>
            <a:ext uri="{909E8E84-426E-40DD-AFC4-6F175D3DCCD1}">
              <a14:hiddenFill xmlns:a14="http://schemas.microsoft.com/office/drawing/2010/main">
                <a:solidFill>
                  <a:srgbClr val="FFFFFF"/>
                </a:solidFill>
              </a14:hiddenFill>
            </a:ext>
          </a:extLst>
        </p:spPr>
      </p:pic>
      <p:pic>
        <p:nvPicPr>
          <p:cNvPr id="1061" name="Picture 37" descr="C:\Users\User\Desktop\client\35.pn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8101867" y="7622855"/>
            <a:ext cx="1772458" cy="1772458"/>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C:\Users\User\Desktop\client\36.png"/>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8370523" y="6375156"/>
            <a:ext cx="1187060" cy="1226030"/>
          </a:xfrm>
          <a:prstGeom prst="rect">
            <a:avLst/>
          </a:prstGeom>
          <a:noFill/>
          <a:extLst>
            <a:ext uri="{909E8E84-426E-40DD-AFC4-6F175D3DCCD1}">
              <a14:hiddenFill xmlns:a14="http://schemas.microsoft.com/office/drawing/2010/main">
                <a:solidFill>
                  <a:srgbClr val="FFFFFF"/>
                </a:solidFill>
              </a14:hiddenFill>
            </a:ext>
          </a:extLst>
        </p:spPr>
      </p:pic>
      <p:pic>
        <p:nvPicPr>
          <p:cNvPr id="1063" name="Picture 39" descr="C:\Users\User\Desktop\client\37.png"/>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18103813" y="4633824"/>
            <a:ext cx="1339850" cy="1339850"/>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C:\Users\User\Desktop\client\38.png"/>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20312345" y="8205317"/>
            <a:ext cx="2160035" cy="70069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365249" y="4779351"/>
            <a:ext cx="609601" cy="8488926"/>
          </a:xfrm>
          <a:prstGeom prst="rect">
            <a:avLst/>
          </a:prstGeom>
          <a:solidFill>
            <a:srgbClr val="A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pic>
        <p:nvPicPr>
          <p:cNvPr id="3" name="Picture 2"/>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20408204" y="11968708"/>
            <a:ext cx="2162939" cy="1081470"/>
          </a:xfrm>
          <a:prstGeom prst="rect">
            <a:avLst/>
          </a:prstGeom>
        </p:spPr>
      </p:pic>
      <p:sp>
        <p:nvSpPr>
          <p:cNvPr id="48" name="TextBox 47"/>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About Us</a:t>
            </a:r>
            <a:endParaRPr lang="en-US" sz="6400" dirty="0">
              <a:solidFill>
                <a:srgbClr val="C00000"/>
              </a:solidFill>
              <a:latin typeface="Open Sans Light"/>
              <a:cs typeface="Open Sans Light"/>
            </a:endParaRPr>
          </a:p>
        </p:txBody>
      </p:sp>
    </p:spTree>
    <p:extLst>
      <p:ext uri="{BB962C8B-B14F-4D97-AF65-F5344CB8AC3E}">
        <p14:creationId xmlns:p14="http://schemas.microsoft.com/office/powerpoint/2010/main" val="339956943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c 3"/>
          <p:cNvSpPr/>
          <p:nvPr/>
        </p:nvSpPr>
        <p:spPr>
          <a:xfrm rot="17914636">
            <a:off x="16307229" y="3776553"/>
            <a:ext cx="6947010" cy="7156799"/>
          </a:xfrm>
          <a:prstGeom prst="arc">
            <a:avLst>
              <a:gd name="adj1" fmla="val 16571388"/>
              <a:gd name="adj2" fmla="val 169161"/>
            </a:avLst>
          </a:prstGeom>
          <a:ln w="3175">
            <a:solidFill>
              <a:schemeClr val="tx1">
                <a:lumMod val="65000"/>
                <a:lumOff val="3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MY"/>
          </a:p>
        </p:txBody>
      </p:sp>
      <p:sp>
        <p:nvSpPr>
          <p:cNvPr id="81" name="Shape 1140"/>
          <p:cNvSpPr txBox="1"/>
          <p:nvPr/>
        </p:nvSpPr>
        <p:spPr>
          <a:xfrm>
            <a:off x="15921288" y="5467836"/>
            <a:ext cx="3312348" cy="3824049"/>
          </a:xfrm>
          <a:prstGeom prst="rect">
            <a:avLst/>
          </a:prstGeom>
          <a:noFill/>
          <a:ln>
            <a:noFill/>
          </a:ln>
        </p:spPr>
        <p:txBody>
          <a:bodyPr lIns="91425" tIns="91425" rIns="91425" bIns="91425" anchor="ctr" anchorCtr="0">
            <a:noAutofit/>
          </a:bodyPr>
          <a:lstStyle/>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Shanghai</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Hong Kong</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Tokyo Kuala Lumpur</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Singapore</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Dubai</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Sydney</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New Delhi</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Ramat Gan</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Taiwan</a:t>
            </a:r>
            <a:endParaRPr lang="en" sz="20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endParaRPr>
          </a:p>
        </p:txBody>
      </p:sp>
      <p:sp>
        <p:nvSpPr>
          <p:cNvPr id="12" name="Freeform 11"/>
          <p:cNvSpPr/>
          <p:nvPr/>
        </p:nvSpPr>
        <p:spPr>
          <a:xfrm>
            <a:off x="2156775" y="7172577"/>
            <a:ext cx="12882700" cy="1716826"/>
          </a:xfrm>
          <a:custGeom>
            <a:avLst/>
            <a:gdLst>
              <a:gd name="connsiteX0" fmla="*/ 0 w 12175958"/>
              <a:gd name="connsiteY0" fmla="*/ 0 h 1564105"/>
              <a:gd name="connsiteX1" fmla="*/ 5029200 w 12175958"/>
              <a:gd name="connsiteY1" fmla="*/ 1564105 h 1564105"/>
              <a:gd name="connsiteX2" fmla="*/ 12175958 w 12175958"/>
              <a:gd name="connsiteY2" fmla="*/ 0 h 1564105"/>
            </a:gdLst>
            <a:ahLst/>
            <a:cxnLst>
              <a:cxn ang="0">
                <a:pos x="connsiteX0" y="connsiteY0"/>
              </a:cxn>
              <a:cxn ang="0">
                <a:pos x="connsiteX1" y="connsiteY1"/>
              </a:cxn>
              <a:cxn ang="0">
                <a:pos x="connsiteX2" y="connsiteY2"/>
              </a:cxn>
            </a:cxnLst>
            <a:rect l="l" t="t" r="r" b="b"/>
            <a:pathLst>
              <a:path w="12175958" h="1564105">
                <a:moveTo>
                  <a:pt x="0" y="0"/>
                </a:moveTo>
                <a:cubicBezTo>
                  <a:pt x="1499937" y="782052"/>
                  <a:pt x="2999874" y="1564105"/>
                  <a:pt x="5029200" y="1564105"/>
                </a:cubicBezTo>
                <a:cubicBezTo>
                  <a:pt x="7058526" y="1564105"/>
                  <a:pt x="9617242" y="782052"/>
                  <a:pt x="12175958" y="0"/>
                </a:cubicBezTo>
              </a:path>
            </a:pathLst>
          </a:custGeom>
          <a:ln w="3175">
            <a:solidFill>
              <a:schemeClr val="tx1">
                <a:lumMod val="50000"/>
                <a:lumOff val="50000"/>
              </a:schemeClr>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MY"/>
          </a:p>
        </p:txBody>
      </p:sp>
      <p:sp>
        <p:nvSpPr>
          <p:cNvPr id="35" name="Shape 1117"/>
          <p:cNvSpPr/>
          <p:nvPr/>
        </p:nvSpPr>
        <p:spPr>
          <a:xfrm>
            <a:off x="21340632" y="4527623"/>
            <a:ext cx="559095" cy="428163"/>
          </a:xfrm>
          <a:prstGeom prst="triangle">
            <a:avLst>
              <a:gd name="adj" fmla="val 50000"/>
            </a:avLst>
          </a:prstGeom>
          <a:solidFill>
            <a:srgbClr val="C00000"/>
          </a:solidFill>
          <a:ln>
            <a:noFill/>
          </a:ln>
          <a:effectLst>
            <a:outerShdw blurRad="50800" dist="38100" dir="2700000" algn="tl" rotWithShape="0">
              <a:prstClr val="black">
                <a:alpha val="40000"/>
              </a:prstClr>
            </a:outerShdw>
          </a:effectLst>
        </p:spPr>
        <p:txBody>
          <a:bodyPr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85" name="Arc 84"/>
          <p:cNvSpPr/>
          <p:nvPr/>
        </p:nvSpPr>
        <p:spPr>
          <a:xfrm rot="19590467">
            <a:off x="4594585" y="3592442"/>
            <a:ext cx="19308151" cy="14041205"/>
          </a:xfrm>
          <a:prstGeom prst="arc">
            <a:avLst>
              <a:gd name="adj1" fmla="val 14581872"/>
              <a:gd name="adj2" fmla="val 21327619"/>
            </a:avLst>
          </a:prstGeom>
          <a:ln w="3175">
            <a:solidFill>
              <a:schemeClr val="tx1">
                <a:lumMod val="65000"/>
                <a:lumOff val="3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MY"/>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46353" y="2888331"/>
            <a:ext cx="11965158" cy="6945944"/>
          </a:xfrm>
          <a:prstGeom prst="rect">
            <a:avLst/>
          </a:prstGeom>
          <a:ln>
            <a:noFill/>
          </a:ln>
          <a:effectLst>
            <a:outerShdw blurRad="292100" dist="139700" dir="2700000" algn="tl" rotWithShape="0">
              <a:srgbClr val="333333">
                <a:alpha val="65000"/>
              </a:srgbClr>
            </a:outerShdw>
          </a:effectLst>
        </p:spPr>
      </p:pic>
      <p:sp>
        <p:nvSpPr>
          <p:cNvPr id="66" name="Shape 1117"/>
          <p:cNvSpPr/>
          <p:nvPr/>
        </p:nvSpPr>
        <p:spPr>
          <a:xfrm>
            <a:off x="5960705" y="6749198"/>
            <a:ext cx="264200" cy="202328"/>
          </a:xfrm>
          <a:prstGeom prst="triangle">
            <a:avLst>
              <a:gd name="adj" fmla="val 50000"/>
            </a:avLst>
          </a:prstGeom>
          <a:solidFill>
            <a:srgbClr val="C00000"/>
          </a:solidFill>
          <a:ln>
            <a:noFill/>
          </a:ln>
        </p:spPr>
        <p:txBody>
          <a:bodyPr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7" name="Shape 1140"/>
          <p:cNvSpPr txBox="1"/>
          <p:nvPr/>
        </p:nvSpPr>
        <p:spPr>
          <a:xfrm>
            <a:off x="5792264" y="6930913"/>
            <a:ext cx="2485460" cy="675830"/>
          </a:xfrm>
          <a:prstGeom prst="rect">
            <a:avLst/>
          </a:prstGeom>
          <a:solidFill>
            <a:srgbClr val="C00000"/>
          </a:solidFill>
          <a:ln>
            <a:noFill/>
          </a:ln>
        </p:spPr>
        <p:txBody>
          <a:bodyPr lIns="91425" tIns="91425" rIns="91425" bIns="91425" anchor="ctr" anchorCtr="0">
            <a:noAutofit/>
          </a:bodyPr>
          <a:lstStyle/>
          <a:p>
            <a:pPr lvl="0" algn="ctr" rtl="0">
              <a:spcBef>
                <a:spcPts val="0"/>
              </a:spcBef>
              <a:buNone/>
            </a:pPr>
            <a:r>
              <a:rPr lang="en" sz="2400" b="1" dirty="0" smtClean="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rPr>
              <a:t>America</a:t>
            </a:r>
            <a:endParaRPr lang="en" sz="2400" b="1"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endParaRPr>
          </a:p>
        </p:txBody>
      </p:sp>
      <p:sp>
        <p:nvSpPr>
          <p:cNvPr id="68" name="Shape 1140"/>
          <p:cNvSpPr txBox="1"/>
          <p:nvPr/>
        </p:nvSpPr>
        <p:spPr>
          <a:xfrm>
            <a:off x="5299650" y="4141608"/>
            <a:ext cx="3665737" cy="3055987"/>
          </a:xfrm>
          <a:prstGeom prst="rect">
            <a:avLst/>
          </a:prstGeom>
          <a:noFill/>
          <a:ln>
            <a:noFill/>
          </a:ln>
        </p:spPr>
        <p:txBody>
          <a:bodyPr lIns="91425" tIns="91425" rIns="91425" bIns="91425" anchor="ctr" anchorCtr="0">
            <a:noAutofit/>
          </a:bodyPr>
          <a:lstStyle/>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Buenos Aires</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Mexico</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Boston</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Los Angeles</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Miami</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New York</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San Francisco</a:t>
            </a:r>
            <a:endParaRPr lang="en" sz="20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endParaRPr>
          </a:p>
        </p:txBody>
      </p:sp>
      <p:sp>
        <p:nvSpPr>
          <p:cNvPr id="70" name="Shape 1120"/>
          <p:cNvSpPr/>
          <p:nvPr/>
        </p:nvSpPr>
        <p:spPr>
          <a:xfrm>
            <a:off x="10362942" y="4330090"/>
            <a:ext cx="2687563" cy="683800"/>
          </a:xfrm>
          <a:prstGeom prst="rect">
            <a:avLst/>
          </a:prstGeom>
          <a:solidFill>
            <a:schemeClr val="accent5"/>
          </a:solidFill>
          <a:ln>
            <a:noFill/>
          </a:ln>
        </p:spPr>
        <p:txBody>
          <a:bodyPr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1" name="Shape 1121"/>
          <p:cNvSpPr/>
          <p:nvPr/>
        </p:nvSpPr>
        <p:spPr>
          <a:xfrm rot="10800000">
            <a:off x="10482506" y="4993887"/>
            <a:ext cx="317006" cy="274379"/>
          </a:xfrm>
          <a:prstGeom prst="triangle">
            <a:avLst>
              <a:gd name="adj" fmla="val 50000"/>
            </a:avLst>
          </a:prstGeom>
          <a:solidFill>
            <a:srgbClr val="C00000"/>
          </a:solidFill>
          <a:ln>
            <a:noFill/>
          </a:ln>
        </p:spPr>
        <p:txBody>
          <a:bodyPr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3" name="Shape 1140"/>
          <p:cNvSpPr txBox="1"/>
          <p:nvPr/>
        </p:nvSpPr>
        <p:spPr>
          <a:xfrm>
            <a:off x="9625263" y="5292697"/>
            <a:ext cx="4138863" cy="2736097"/>
          </a:xfrm>
          <a:prstGeom prst="rect">
            <a:avLst/>
          </a:prstGeom>
          <a:noFill/>
          <a:ln>
            <a:noFill/>
          </a:ln>
        </p:spPr>
        <p:txBody>
          <a:bodyPr lIns="91425" tIns="91425" rIns="91425" bIns="91425" numCol="2" anchor="ctr" anchorCtr="0">
            <a:noAutofit/>
          </a:bodyPr>
          <a:lstStyle/>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Vienna</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Brussels</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Limassol</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Paris</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Frankfurt</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Milan</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Rrome</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Luxemborg</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Bucharest</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Moscow</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Barcelona</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Madrid</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Lausanne</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Rotterdam</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London</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Kyiv</a:t>
            </a:r>
            <a:endParaRPr lang="en" sz="20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endParaRPr>
          </a:p>
        </p:txBody>
      </p:sp>
      <p:sp>
        <p:nvSpPr>
          <p:cNvPr id="79" name="Shape 1121"/>
          <p:cNvSpPr/>
          <p:nvPr/>
        </p:nvSpPr>
        <p:spPr>
          <a:xfrm rot="10800000">
            <a:off x="16453504" y="5810041"/>
            <a:ext cx="293353" cy="253907"/>
          </a:xfrm>
          <a:prstGeom prst="triangle">
            <a:avLst>
              <a:gd name="adj" fmla="val 50000"/>
            </a:avLst>
          </a:prstGeom>
          <a:solidFill>
            <a:srgbClr val="C00000"/>
          </a:solidFill>
          <a:ln>
            <a:noFill/>
          </a:ln>
        </p:spPr>
        <p:txBody>
          <a:bodyPr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80" name="Shape 1140"/>
          <p:cNvSpPr txBox="1"/>
          <p:nvPr/>
        </p:nvSpPr>
        <p:spPr>
          <a:xfrm>
            <a:off x="16333944" y="5176793"/>
            <a:ext cx="2266878" cy="632779"/>
          </a:xfrm>
          <a:prstGeom prst="rect">
            <a:avLst/>
          </a:prstGeom>
          <a:solidFill>
            <a:srgbClr val="C00000"/>
          </a:solidFill>
          <a:ln>
            <a:noFill/>
          </a:ln>
        </p:spPr>
        <p:txBody>
          <a:bodyPr lIns="91425" tIns="91425" rIns="91425" bIns="91425" anchor="ctr" anchorCtr="0">
            <a:noAutofit/>
          </a:bodyPr>
          <a:lstStyle/>
          <a:p>
            <a:pPr lvl="0" algn="ctr" rtl="0">
              <a:spcBef>
                <a:spcPts val="0"/>
              </a:spcBef>
              <a:buNone/>
            </a:pPr>
            <a:r>
              <a:rPr lang="en" sz="2400" b="1" dirty="0" smtClean="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rPr>
              <a:t>Asia</a:t>
            </a:r>
            <a:endParaRPr lang="en" sz="2400" b="1"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endParaRPr>
          </a:p>
        </p:txBody>
      </p:sp>
      <p:sp>
        <p:nvSpPr>
          <p:cNvPr id="84" name="Arc 83"/>
          <p:cNvSpPr/>
          <p:nvPr/>
        </p:nvSpPr>
        <p:spPr>
          <a:xfrm rot="20102000">
            <a:off x="9402051" y="3157141"/>
            <a:ext cx="14432379" cy="12674364"/>
          </a:xfrm>
          <a:prstGeom prst="arc">
            <a:avLst>
              <a:gd name="adj1" fmla="val 15566681"/>
              <a:gd name="adj2" fmla="val 20330836"/>
            </a:avLst>
          </a:prstGeom>
          <a:ln w="3175">
            <a:solidFill>
              <a:schemeClr val="tx1">
                <a:lumMod val="65000"/>
                <a:lumOff val="3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MY"/>
          </a:p>
        </p:txBody>
      </p:sp>
      <p:sp>
        <p:nvSpPr>
          <p:cNvPr id="72" name="Shape 1140"/>
          <p:cNvSpPr txBox="1"/>
          <p:nvPr/>
        </p:nvSpPr>
        <p:spPr>
          <a:xfrm>
            <a:off x="10362943" y="4330089"/>
            <a:ext cx="2687563" cy="683800"/>
          </a:xfrm>
          <a:prstGeom prst="rect">
            <a:avLst/>
          </a:prstGeom>
          <a:solidFill>
            <a:srgbClr val="C00000"/>
          </a:solidFill>
          <a:ln>
            <a:noFill/>
          </a:ln>
        </p:spPr>
        <p:txBody>
          <a:bodyPr lIns="91425" tIns="91425" rIns="91425" bIns="91425" anchor="ctr" anchorCtr="0">
            <a:noAutofit/>
          </a:bodyPr>
          <a:lstStyle/>
          <a:p>
            <a:pPr lvl="0" algn="ctr" rtl="0">
              <a:spcBef>
                <a:spcPts val="0"/>
              </a:spcBef>
              <a:buNone/>
            </a:pPr>
            <a:r>
              <a:rPr lang="en" sz="2400" b="1" dirty="0" smtClean="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rPr>
              <a:t>Europe</a:t>
            </a:r>
            <a:endParaRPr lang="en" sz="2400" b="1"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endParaRPr>
          </a:p>
        </p:txBody>
      </p:sp>
      <p:grpSp>
        <p:nvGrpSpPr>
          <p:cNvPr id="111" name="Shape 365"/>
          <p:cNvGrpSpPr/>
          <p:nvPr/>
        </p:nvGrpSpPr>
        <p:grpSpPr>
          <a:xfrm>
            <a:off x="555210" y="2791019"/>
            <a:ext cx="3620210" cy="5172253"/>
            <a:chOff x="580350" y="1270850"/>
            <a:chExt cx="1911300" cy="2991900"/>
          </a:xfrm>
          <a:solidFill>
            <a:srgbClr val="C00000"/>
          </a:solidFill>
          <a:effectLst>
            <a:outerShdw blurRad="50800" dist="38100" dir="2700000" algn="tl" rotWithShape="0">
              <a:prstClr val="black">
                <a:alpha val="40000"/>
              </a:prstClr>
            </a:outerShdw>
          </a:effectLst>
        </p:grpSpPr>
        <p:sp>
          <p:nvSpPr>
            <p:cNvPr id="112" name="Shape 366"/>
            <p:cNvSpPr/>
            <p:nvPr/>
          </p:nvSpPr>
          <p:spPr>
            <a:xfrm>
              <a:off x="580350" y="1270850"/>
              <a:ext cx="1911300" cy="2791800"/>
            </a:xfrm>
            <a:prstGeom prst="roundRect">
              <a:avLst>
                <a:gd name="adj" fmla="val 7329"/>
              </a:avLst>
            </a:prstGeom>
            <a:grpFill/>
            <a:ln>
              <a:noFill/>
            </a:ln>
          </p:spPr>
          <p:txBody>
            <a:bodyPr lIns="91425" tIns="91425" rIns="91425" bIns="91425" anchor="ctr" anchorCtr="0">
              <a:noAutofit/>
            </a:bodyPr>
            <a:lstStyle/>
            <a:p>
              <a:pPr lvl="0">
                <a:spcBef>
                  <a:spcPts val="0"/>
                </a:spcBef>
                <a:buNone/>
              </a:pPr>
              <a:endParaRPr/>
            </a:p>
          </p:txBody>
        </p:sp>
        <p:sp>
          <p:nvSpPr>
            <p:cNvPr id="113" name="Shape 367"/>
            <p:cNvSpPr/>
            <p:nvPr/>
          </p:nvSpPr>
          <p:spPr>
            <a:xfrm rot="10800000">
              <a:off x="1425900" y="4062650"/>
              <a:ext cx="220200" cy="200100"/>
            </a:xfrm>
            <a:prstGeom prst="triangle">
              <a:avLst>
                <a:gd name="adj" fmla="val 50000"/>
              </a:avLst>
            </a:prstGeom>
            <a:grpFill/>
            <a:ln>
              <a:noFill/>
            </a:ln>
            <a:effectLst>
              <a:outerShdw blurRad="50800" dist="38100" dir="2700000" algn="tl" rotWithShape="0">
                <a:prstClr val="black">
                  <a:alpha val="40000"/>
                </a:prstClr>
              </a:outerShdw>
            </a:effectLst>
          </p:spPr>
          <p:txBody>
            <a:bodyPr lIns="91425" tIns="91425" rIns="91425" bIns="91425" anchor="ctr" anchorCtr="0">
              <a:noAutofit/>
            </a:bodyPr>
            <a:lstStyle/>
            <a:p>
              <a:pPr lvl="0">
                <a:spcBef>
                  <a:spcPts val="0"/>
                </a:spcBef>
                <a:buNone/>
              </a:pPr>
              <a:endParaRPr/>
            </a:p>
          </p:txBody>
        </p:sp>
      </p:grpSp>
      <p:sp>
        <p:nvSpPr>
          <p:cNvPr id="115" name="Shape 385"/>
          <p:cNvSpPr txBox="1"/>
          <p:nvPr/>
        </p:nvSpPr>
        <p:spPr>
          <a:xfrm>
            <a:off x="555210" y="4651968"/>
            <a:ext cx="3620209" cy="2713069"/>
          </a:xfrm>
          <a:prstGeom prst="rect">
            <a:avLst/>
          </a:prstGeom>
          <a:noFill/>
          <a:ln>
            <a:noFill/>
          </a:ln>
        </p:spPr>
        <p:txBody>
          <a:bodyPr lIns="91425" tIns="91425" rIns="91425" bIns="91425" anchor="ctr" anchorCtr="0">
            <a:noAutofit/>
          </a:bodyPr>
          <a:lstStyle/>
          <a:p>
            <a:pPr lvl="0" algn="ctr" rtl="0">
              <a:spcBef>
                <a:spcPts val="0"/>
              </a:spcBef>
            </a:pPr>
            <a:r>
              <a:rPr lang="en" sz="2800" b="1" dirty="0" smtClean="0">
                <a:solidFill>
                  <a:srgbClr val="FFFFFF"/>
                </a:solidFill>
                <a:latin typeface="Open Sans"/>
                <a:ea typeface="Open Sans"/>
                <a:cs typeface="Open Sans"/>
                <a:sym typeface="Open Sans"/>
              </a:rPr>
              <a:t>MALAYSIA</a:t>
            </a:r>
          </a:p>
          <a:p>
            <a:pPr lvl="0" algn="ctr" rtl="0">
              <a:spcBef>
                <a:spcPts val="0"/>
              </a:spcBef>
            </a:pPr>
            <a:r>
              <a:rPr lang="en" sz="2800" dirty="0" smtClean="0">
                <a:solidFill>
                  <a:srgbClr val="FFFFFF"/>
                </a:solidFill>
                <a:latin typeface="Open Sans"/>
                <a:ea typeface="Open Sans"/>
                <a:cs typeface="Open Sans"/>
                <a:sym typeface="Open Sans"/>
              </a:rPr>
              <a:t>Batu Caves</a:t>
            </a:r>
          </a:p>
          <a:p>
            <a:pPr lvl="0" algn="ctr" rtl="0">
              <a:spcBef>
                <a:spcPts val="0"/>
              </a:spcBef>
            </a:pPr>
            <a:r>
              <a:rPr lang="en" sz="2800" dirty="0" smtClean="0">
                <a:solidFill>
                  <a:srgbClr val="FFFFFF"/>
                </a:solidFill>
                <a:latin typeface="Open Sans"/>
                <a:ea typeface="Open Sans"/>
                <a:cs typeface="Open Sans"/>
                <a:sym typeface="Open Sans"/>
              </a:rPr>
              <a:t>Johor Bahru</a:t>
            </a:r>
          </a:p>
          <a:p>
            <a:pPr lvl="0" algn="ctr" rtl="0">
              <a:spcBef>
                <a:spcPts val="0"/>
              </a:spcBef>
            </a:pPr>
            <a:r>
              <a:rPr lang="en" sz="2800" dirty="0" smtClean="0">
                <a:solidFill>
                  <a:srgbClr val="FFFFFF"/>
                </a:solidFill>
                <a:latin typeface="Open Sans"/>
                <a:ea typeface="Open Sans"/>
                <a:cs typeface="Open Sans"/>
                <a:sym typeface="Open Sans"/>
              </a:rPr>
              <a:t>Kuching</a:t>
            </a:r>
          </a:p>
          <a:p>
            <a:pPr lvl="0" algn="ctr" rtl="0">
              <a:spcBef>
                <a:spcPts val="0"/>
              </a:spcBef>
            </a:pPr>
            <a:r>
              <a:rPr lang="en" sz="2800" dirty="0" smtClean="0">
                <a:solidFill>
                  <a:srgbClr val="FFFFFF"/>
                </a:solidFill>
                <a:latin typeface="Open Sans"/>
                <a:ea typeface="Open Sans"/>
                <a:cs typeface="Open Sans"/>
                <a:sym typeface="Open Sans"/>
              </a:rPr>
              <a:t>Kuala Terengganu (TAF)</a:t>
            </a:r>
            <a:endParaRPr lang="en" sz="2800" dirty="0">
              <a:solidFill>
                <a:srgbClr val="FFFFFF"/>
              </a:solidFill>
              <a:latin typeface="Open Sans"/>
              <a:ea typeface="Open Sans"/>
              <a:cs typeface="Open Sans"/>
              <a:sym typeface="Open Sans"/>
            </a:endParaRPr>
          </a:p>
        </p:txBody>
      </p:sp>
      <p:sp>
        <p:nvSpPr>
          <p:cNvPr id="116" name="Shape 390"/>
          <p:cNvSpPr txBox="1"/>
          <p:nvPr/>
        </p:nvSpPr>
        <p:spPr>
          <a:xfrm>
            <a:off x="651175" y="7859680"/>
            <a:ext cx="3403166" cy="1053770"/>
          </a:xfrm>
          <a:prstGeom prst="rect">
            <a:avLst/>
          </a:prstGeom>
          <a:noFill/>
          <a:ln>
            <a:noFill/>
          </a:ln>
        </p:spPr>
        <p:txBody>
          <a:bodyPr lIns="91425" tIns="91425" rIns="91425" bIns="91425" anchor="ctr" anchorCtr="0">
            <a:noAutofit/>
          </a:bodyPr>
          <a:lstStyle/>
          <a:p>
            <a:pPr lvl="0" algn="ctr" rtl="0">
              <a:spcBef>
                <a:spcPts val="0"/>
              </a:spcBef>
              <a:buNone/>
            </a:pPr>
            <a:r>
              <a:rPr lang="en" sz="2800" b="1" dirty="0" smtClean="0">
                <a:solidFill>
                  <a:srgbClr val="C00000"/>
                </a:solidFill>
                <a:latin typeface="Open Sans" panose="020B0606030504020204" pitchFamily="34" charset="0"/>
                <a:ea typeface="Open Sans" panose="020B0606030504020204" pitchFamily="34" charset="0"/>
                <a:cs typeface="Open Sans" panose="020B0606030504020204" pitchFamily="34" charset="0"/>
                <a:sym typeface="Dosis"/>
              </a:rPr>
              <a:t>Our Local Branches</a:t>
            </a:r>
            <a:endParaRPr lang="en" sz="2800" b="1" dirty="0">
              <a:solidFill>
                <a:srgbClr val="C00000"/>
              </a:solidFill>
              <a:latin typeface="Open Sans" panose="020B0606030504020204" pitchFamily="34" charset="0"/>
              <a:ea typeface="Open Sans" panose="020B0606030504020204" pitchFamily="34" charset="0"/>
              <a:cs typeface="Open Sans" panose="020B0606030504020204" pitchFamily="34" charset="0"/>
              <a:sym typeface="Dosis"/>
            </a:endParaRPr>
          </a:p>
        </p:txBody>
      </p:sp>
      <p:pic>
        <p:nvPicPr>
          <p:cNvPr id="2049" name="Picture 2048"/>
          <p:cNvPicPr>
            <a:picLocks noChangeAspect="1"/>
          </p:cNvPicPr>
          <p:nvPr/>
        </p:nvPicPr>
        <p:blipFill rotWithShape="1">
          <a:blip r:embed="rId4">
            <a:extLst>
              <a:ext uri="{28A0092B-C50C-407E-A947-70E740481C1C}">
                <a14:useLocalDpi xmlns:a14="http://schemas.microsoft.com/office/drawing/2010/main"/>
              </a:ext>
            </a:extLst>
          </a:blip>
          <a:srcRect t="6311" r="9504"/>
          <a:stretch/>
        </p:blipFill>
        <p:spPr>
          <a:xfrm>
            <a:off x="-1" y="9307391"/>
            <a:ext cx="24387175" cy="4416066"/>
          </a:xfrm>
          <a:prstGeom prst="rect">
            <a:avLst/>
          </a:prstGeom>
        </p:spPr>
      </p:pic>
      <p:pic>
        <p:nvPicPr>
          <p:cNvPr id="2052" name="Picture 205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701315" y="2610417"/>
            <a:ext cx="1923837" cy="1168252"/>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02461" y="3193180"/>
            <a:ext cx="1300593" cy="1300593"/>
          </a:xfrm>
          <a:prstGeom prst="rect">
            <a:avLst/>
          </a:prstGeom>
        </p:spPr>
      </p:pic>
      <p:sp>
        <p:nvSpPr>
          <p:cNvPr id="33" name="Shape 366"/>
          <p:cNvSpPr/>
          <p:nvPr/>
        </p:nvSpPr>
        <p:spPr>
          <a:xfrm>
            <a:off x="19792950" y="4141609"/>
            <a:ext cx="3620210" cy="4747794"/>
          </a:xfrm>
          <a:prstGeom prst="roundRect">
            <a:avLst>
              <a:gd name="adj" fmla="val 7329"/>
            </a:avLst>
          </a:prstGeom>
          <a:solidFill>
            <a:srgbClr val="C00000"/>
          </a:solidFill>
          <a:ln>
            <a:noFill/>
          </a:ln>
          <a:effectLst>
            <a:outerShdw blurRad="50800" dist="38100" dir="2700000" algn="tl" rotWithShape="0">
              <a:prstClr val="black">
                <a:alpha val="40000"/>
              </a:prstClr>
            </a:outerShdw>
          </a:effectLst>
        </p:spPr>
        <p:txBody>
          <a:bodyPr lIns="91425" tIns="91425" rIns="91425" bIns="91425" anchor="ctr" anchorCtr="0">
            <a:noAutofit/>
          </a:bodyPr>
          <a:lstStyle/>
          <a:p>
            <a:pPr lvl="0">
              <a:spcBef>
                <a:spcPts val="0"/>
              </a:spcBef>
              <a:buNone/>
            </a:pPr>
            <a:endParaRPr/>
          </a:p>
        </p:txBody>
      </p:sp>
      <p:sp>
        <p:nvSpPr>
          <p:cNvPr id="83" name="Rectangle 82"/>
          <p:cNvSpPr/>
          <p:nvPr/>
        </p:nvSpPr>
        <p:spPr>
          <a:xfrm>
            <a:off x="20000592" y="4505428"/>
            <a:ext cx="3238501" cy="3785652"/>
          </a:xfrm>
          <a:prstGeom prst="rect">
            <a:avLst/>
          </a:prstGeom>
          <a:noFill/>
          <a:ln>
            <a:noFill/>
          </a:ln>
          <a:effectLst/>
        </p:spPr>
        <p:txBody>
          <a:bodyPr wrap="square">
            <a:spAutoFit/>
          </a:bodyPr>
          <a:lstStyle/>
          <a:p>
            <a:pPr algn="ctr"/>
            <a:r>
              <a:rPr lang="en-SG" sz="2400" dirty="0" smtClean="0">
                <a:solidFill>
                  <a:schemeClr val="bg1"/>
                </a:solidFill>
                <a:latin typeface="Neuropol" panose="020F0607030201010804" pitchFamily="34" charset="0"/>
                <a:ea typeface="Open Sans" panose="020B0606030504020204" pitchFamily="34" charset="0"/>
                <a:cs typeface="Open Sans" panose="020B0606030504020204" pitchFamily="34" charset="0"/>
              </a:rPr>
              <a:t>SALIHIN</a:t>
            </a:r>
            <a:r>
              <a:rPr lang="en-SG" sz="24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is a member firm of i2an,</a:t>
            </a:r>
          </a:p>
          <a:p>
            <a:pPr algn="ctr"/>
            <a:r>
              <a:rPr lang="en-SG" sz="24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a reputable global network of accountants which have presence in America, Asia and Europe as well as all the international financial centres.</a:t>
            </a:r>
            <a:endParaRPr lang="en-SG"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0" name="TextBox 29"/>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About Us</a:t>
            </a:r>
            <a:endParaRPr lang="en-US" sz="6400" dirty="0">
              <a:solidFill>
                <a:srgbClr val="C00000"/>
              </a:solidFill>
              <a:latin typeface="Open Sans Light"/>
              <a:cs typeface="Open Sans Light"/>
            </a:endParaRPr>
          </a:p>
        </p:txBody>
      </p:sp>
      <p:sp>
        <p:nvSpPr>
          <p:cNvPr id="31" name="TextBox 30"/>
          <p:cNvSpPr txBox="1"/>
          <p:nvPr/>
        </p:nvSpPr>
        <p:spPr>
          <a:xfrm>
            <a:off x="1400414" y="1929233"/>
            <a:ext cx="21586688" cy="861786"/>
          </a:xfrm>
          <a:prstGeom prst="rect">
            <a:avLst/>
          </a:prstGeom>
          <a:noFill/>
        </p:spPr>
        <p:txBody>
          <a:bodyPr wrap="square" lIns="243852" tIns="121926" rIns="243852" bIns="121926" rtlCol="0">
            <a:spAutoFit/>
          </a:bodyPr>
          <a:lstStyle/>
          <a:p>
            <a:pPr algn="ctr"/>
            <a:r>
              <a:rPr lang="en-US" sz="4000" b="1" dirty="0">
                <a:solidFill>
                  <a:schemeClr val="tx1">
                    <a:lumMod val="65000"/>
                    <a:lumOff val="35000"/>
                  </a:schemeClr>
                </a:solidFill>
                <a:latin typeface="Open Sans Light"/>
                <a:cs typeface="Open Sans Light"/>
              </a:rPr>
              <a:t>Our Local &amp; International Networks</a:t>
            </a:r>
          </a:p>
        </p:txBody>
      </p:sp>
      <p:sp>
        <p:nvSpPr>
          <p:cNvPr id="3" name="Slide Number Placeholder 2"/>
          <p:cNvSpPr>
            <a:spLocks noGrp="1"/>
          </p:cNvSpPr>
          <p:nvPr>
            <p:ph type="sldNum" sz="quarter" idx="4"/>
          </p:nvPr>
        </p:nvSpPr>
        <p:spPr/>
        <p:txBody>
          <a:bodyPr/>
          <a:lstStyle/>
          <a:p>
            <a:fld id="{C9468CE9-3F3D-1446-A027-4B4CDD3883B0}" type="slidenum">
              <a:rPr lang="en-US" smtClean="0"/>
              <a:pPr/>
              <a:t>11</a:t>
            </a:fld>
            <a:endParaRPr lang="en-US" dirty="0"/>
          </a:p>
        </p:txBody>
      </p:sp>
    </p:spTree>
    <p:extLst>
      <p:ext uri="{BB962C8B-B14F-4D97-AF65-F5344CB8AC3E}">
        <p14:creationId xmlns:p14="http://schemas.microsoft.com/office/powerpoint/2010/main" val="3045954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8533389" y="-94944"/>
            <a:ext cx="5352782" cy="6519749"/>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Open Sans Light"/>
            </a:endParaRPr>
          </a:p>
        </p:txBody>
      </p:sp>
      <p:sp>
        <p:nvSpPr>
          <p:cNvPr id="23" name="Rectangle 22"/>
          <p:cNvSpPr/>
          <p:nvPr/>
        </p:nvSpPr>
        <p:spPr>
          <a:xfrm>
            <a:off x="19056883" y="2809124"/>
            <a:ext cx="4311545" cy="3139331"/>
          </a:xfrm>
          <a:prstGeom prst="rect">
            <a:avLst/>
          </a:prstGeom>
        </p:spPr>
        <p:txBody>
          <a:bodyPr wrap="square" lIns="182889" tIns="91445" rIns="182889" bIns="91445">
            <a:spAutoFit/>
          </a:bodyPr>
          <a:lstStyle/>
          <a:p>
            <a:pPr algn="ctr"/>
            <a:r>
              <a:rPr lang="en-US" sz="4300" dirty="0" smtClean="0">
                <a:solidFill>
                  <a:schemeClr val="bg1"/>
                </a:solidFill>
                <a:latin typeface="Open Sans Light"/>
                <a:ea typeface="Open Sans Light"/>
                <a:cs typeface="Open Sans Light"/>
              </a:rPr>
              <a:t>The Proposal</a:t>
            </a:r>
            <a:endParaRPr lang="en-US" sz="4300" dirty="0">
              <a:solidFill>
                <a:schemeClr val="bg1"/>
              </a:solidFill>
              <a:latin typeface="Open Sans Light"/>
              <a:ea typeface="Open Sans Light"/>
              <a:cs typeface="Open Sans Light"/>
            </a:endParaRPr>
          </a:p>
          <a:p>
            <a:pPr algn="ctr"/>
            <a:r>
              <a:rPr lang="en-US" sz="3700" dirty="0">
                <a:solidFill>
                  <a:schemeClr val="bg1"/>
                </a:solidFill>
                <a:latin typeface="Open Sans Light"/>
                <a:ea typeface="Open Sans Light"/>
                <a:cs typeface="Open Sans Light"/>
              </a:rPr>
              <a:t>—</a:t>
            </a:r>
          </a:p>
          <a:p>
            <a:pPr algn="ctr"/>
            <a:r>
              <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Rural Entrepreneur’s Financial Literacy Empowerment Proposal</a:t>
            </a:r>
            <a:endParaRPr lang="en-US" sz="2800" dirty="0">
              <a:solidFill>
                <a:schemeClr val="bg1"/>
              </a:solidFill>
              <a:latin typeface="Open Sans Light"/>
              <a:cs typeface="Open Sans Light"/>
            </a:endParaRPr>
          </a:p>
        </p:txBody>
      </p:sp>
      <p:sp>
        <p:nvSpPr>
          <p:cNvPr id="2" name="Slide Number Placeholder 1"/>
          <p:cNvSpPr>
            <a:spLocks noGrp="1"/>
          </p:cNvSpPr>
          <p:nvPr>
            <p:ph type="sldNum" sz="quarter" idx="4"/>
          </p:nvPr>
        </p:nvSpPr>
        <p:spPr>
          <a:xfrm>
            <a:off x="23562818" y="13011887"/>
            <a:ext cx="824808" cy="462198"/>
          </a:xfrm>
        </p:spPr>
        <p:txBody>
          <a:bodyPr/>
          <a:lstStyle/>
          <a:p>
            <a:fld id="{C9468CE9-3F3D-1446-A027-4B4CDD3883B0}" type="slidenum">
              <a:rPr lang="en-US" smtClean="0"/>
              <a:t>12</a:t>
            </a:fld>
            <a:endParaRPr lang="en-US" dirty="0"/>
          </a:p>
        </p:txBody>
      </p:sp>
      <p:sp>
        <p:nvSpPr>
          <p:cNvPr id="16" name="Shape 2041"/>
          <p:cNvSpPr/>
          <p:nvPr/>
        </p:nvSpPr>
        <p:spPr>
          <a:xfrm>
            <a:off x="20458343" y="585921"/>
            <a:ext cx="1508623" cy="1862258"/>
          </a:xfrm>
          <a:custGeom>
            <a:avLst/>
            <a:gdLst/>
            <a:ahLst/>
            <a:cxnLst/>
            <a:rect l="0" t="0" r="0" b="0"/>
            <a:pathLst>
              <a:path w="120000" h="120000" extrusionOk="0">
                <a:moveTo>
                  <a:pt x="69921" y="90048"/>
                </a:moveTo>
                <a:lnTo>
                  <a:pt x="30000" y="90048"/>
                </a:lnTo>
                <a:cubicBezTo>
                  <a:pt x="27992" y="90048"/>
                  <a:pt x="26692" y="91111"/>
                  <a:pt x="26692" y="92753"/>
                </a:cubicBezTo>
                <a:cubicBezTo>
                  <a:pt x="26692" y="94396"/>
                  <a:pt x="27992" y="95458"/>
                  <a:pt x="30000" y="95458"/>
                </a:cubicBezTo>
                <a:lnTo>
                  <a:pt x="69921" y="95458"/>
                </a:lnTo>
                <a:cubicBezTo>
                  <a:pt x="71929" y="95458"/>
                  <a:pt x="73346" y="94396"/>
                  <a:pt x="73346" y="92753"/>
                </a:cubicBezTo>
                <a:cubicBezTo>
                  <a:pt x="73346" y="91111"/>
                  <a:pt x="71929" y="90048"/>
                  <a:pt x="69921" y="90048"/>
                </a:cubicBezTo>
                <a:close/>
                <a:moveTo>
                  <a:pt x="30000" y="30048"/>
                </a:moveTo>
                <a:lnTo>
                  <a:pt x="46653" y="30048"/>
                </a:lnTo>
                <a:cubicBezTo>
                  <a:pt x="48661" y="30048"/>
                  <a:pt x="49960" y="28985"/>
                  <a:pt x="49960" y="27342"/>
                </a:cubicBezTo>
                <a:cubicBezTo>
                  <a:pt x="49960" y="25700"/>
                  <a:pt x="48661" y="24541"/>
                  <a:pt x="46653" y="24541"/>
                </a:cubicBezTo>
                <a:lnTo>
                  <a:pt x="30000" y="24541"/>
                </a:lnTo>
                <a:cubicBezTo>
                  <a:pt x="27992" y="24541"/>
                  <a:pt x="26692" y="25700"/>
                  <a:pt x="26692" y="27342"/>
                </a:cubicBezTo>
                <a:cubicBezTo>
                  <a:pt x="26692" y="28985"/>
                  <a:pt x="27992" y="30048"/>
                  <a:pt x="30000" y="30048"/>
                </a:cubicBezTo>
                <a:close/>
                <a:moveTo>
                  <a:pt x="90000" y="68212"/>
                </a:moveTo>
                <a:lnTo>
                  <a:pt x="30000" y="68212"/>
                </a:lnTo>
                <a:cubicBezTo>
                  <a:pt x="27992" y="68212"/>
                  <a:pt x="26692" y="69275"/>
                  <a:pt x="26692" y="70917"/>
                </a:cubicBezTo>
                <a:cubicBezTo>
                  <a:pt x="26692" y="72560"/>
                  <a:pt x="27992" y="73623"/>
                  <a:pt x="30000" y="73623"/>
                </a:cubicBezTo>
                <a:lnTo>
                  <a:pt x="90000" y="73623"/>
                </a:lnTo>
                <a:cubicBezTo>
                  <a:pt x="92007" y="73623"/>
                  <a:pt x="93307" y="72560"/>
                  <a:pt x="93307" y="70917"/>
                </a:cubicBezTo>
                <a:cubicBezTo>
                  <a:pt x="93307" y="69275"/>
                  <a:pt x="92007" y="68212"/>
                  <a:pt x="90000" y="68212"/>
                </a:cubicBezTo>
                <a:close/>
                <a:moveTo>
                  <a:pt x="26692" y="49082"/>
                </a:moveTo>
                <a:cubicBezTo>
                  <a:pt x="26692" y="50724"/>
                  <a:pt x="27992" y="51884"/>
                  <a:pt x="30000" y="51884"/>
                </a:cubicBezTo>
                <a:lnTo>
                  <a:pt x="90000" y="51884"/>
                </a:lnTo>
                <a:cubicBezTo>
                  <a:pt x="92007" y="51884"/>
                  <a:pt x="93307" y="50724"/>
                  <a:pt x="93307" y="49082"/>
                </a:cubicBezTo>
                <a:cubicBezTo>
                  <a:pt x="93307" y="47536"/>
                  <a:pt x="92007" y="46376"/>
                  <a:pt x="90000" y="46376"/>
                </a:cubicBezTo>
                <a:lnTo>
                  <a:pt x="30000" y="46376"/>
                </a:lnTo>
                <a:cubicBezTo>
                  <a:pt x="27992" y="46376"/>
                  <a:pt x="26692" y="47536"/>
                  <a:pt x="26692" y="49082"/>
                </a:cubicBezTo>
                <a:close/>
                <a:moveTo>
                  <a:pt x="86692" y="0"/>
                </a:moveTo>
                <a:lnTo>
                  <a:pt x="13346" y="0"/>
                </a:lnTo>
                <a:cubicBezTo>
                  <a:pt x="6023" y="0"/>
                  <a:pt x="0" y="4927"/>
                  <a:pt x="0" y="10917"/>
                </a:cubicBezTo>
                <a:lnTo>
                  <a:pt x="0" y="109082"/>
                </a:lnTo>
                <a:cubicBezTo>
                  <a:pt x="0" y="115072"/>
                  <a:pt x="6023" y="120000"/>
                  <a:pt x="13346" y="120000"/>
                </a:cubicBezTo>
                <a:lnTo>
                  <a:pt x="106653" y="120000"/>
                </a:lnTo>
                <a:cubicBezTo>
                  <a:pt x="113976" y="120000"/>
                  <a:pt x="120000" y="115072"/>
                  <a:pt x="120000" y="109082"/>
                </a:cubicBezTo>
                <a:lnTo>
                  <a:pt x="120000" y="30048"/>
                </a:lnTo>
                <a:lnTo>
                  <a:pt x="86692" y="0"/>
                </a:lnTo>
                <a:close/>
                <a:moveTo>
                  <a:pt x="113267" y="109082"/>
                </a:moveTo>
                <a:cubicBezTo>
                  <a:pt x="113267" y="112077"/>
                  <a:pt x="110314" y="114589"/>
                  <a:pt x="106653" y="114589"/>
                </a:cubicBezTo>
                <a:lnTo>
                  <a:pt x="13346" y="114589"/>
                </a:lnTo>
                <a:cubicBezTo>
                  <a:pt x="9685" y="114589"/>
                  <a:pt x="6614" y="112077"/>
                  <a:pt x="6614" y="109082"/>
                </a:cubicBezTo>
                <a:lnTo>
                  <a:pt x="6614" y="10917"/>
                </a:lnTo>
                <a:cubicBezTo>
                  <a:pt x="6614" y="7922"/>
                  <a:pt x="9685" y="5507"/>
                  <a:pt x="13346" y="5507"/>
                </a:cubicBezTo>
                <a:lnTo>
                  <a:pt x="73346" y="5507"/>
                </a:lnTo>
                <a:lnTo>
                  <a:pt x="73346" y="32753"/>
                </a:lnTo>
                <a:cubicBezTo>
                  <a:pt x="73346" y="35748"/>
                  <a:pt x="76299" y="38260"/>
                  <a:pt x="79960" y="38260"/>
                </a:cubicBezTo>
                <a:lnTo>
                  <a:pt x="113267" y="38260"/>
                </a:lnTo>
                <a:lnTo>
                  <a:pt x="113267" y="109082"/>
                </a:lnTo>
                <a:close/>
                <a:moveTo>
                  <a:pt x="79960" y="32753"/>
                </a:moveTo>
                <a:lnTo>
                  <a:pt x="79960" y="5507"/>
                </a:lnTo>
                <a:lnTo>
                  <a:pt x="83267" y="5507"/>
                </a:lnTo>
                <a:lnTo>
                  <a:pt x="113267" y="32753"/>
                </a:lnTo>
                <a:lnTo>
                  <a:pt x="79960" y="32753"/>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0000"/>
              </a:solidFill>
              <a:latin typeface="Calibri"/>
              <a:ea typeface="Calibri"/>
              <a:cs typeface="Calibri"/>
              <a:sym typeface="Calibri"/>
            </a:endParaRPr>
          </a:p>
        </p:txBody>
      </p:sp>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51561" y="5372052"/>
            <a:ext cx="2383554" cy="145507"/>
          </a:xfrm>
          <a:prstGeom prst="rect">
            <a:avLst/>
          </a:prstGeom>
        </p:spPr>
      </p:pic>
      <p:sp>
        <p:nvSpPr>
          <p:cNvPr id="18" name="Title 4"/>
          <p:cNvSpPr txBox="1">
            <a:spLocks/>
          </p:cNvSpPr>
          <p:nvPr/>
        </p:nvSpPr>
        <p:spPr>
          <a:xfrm>
            <a:off x="1779372" y="5660330"/>
            <a:ext cx="16754017" cy="6341170"/>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pPr algn="l"/>
            <a:r>
              <a:rPr lang="en-US" b="1" dirty="0" smtClean="0">
                <a:solidFill>
                  <a:schemeClr val="tx1"/>
                </a:solidFill>
              </a:rPr>
              <a:t>2.0 The Proposal</a:t>
            </a:r>
          </a:p>
          <a:p>
            <a:pPr marL="1419225" indent="-95250" algn="just">
              <a:buClr>
                <a:srgbClr val="C00000"/>
              </a:buClr>
              <a:buFont typeface="Wingdings" panose="05000000000000000000" pitchFamily="2" charset="2"/>
              <a:buChar char="§"/>
            </a:pPr>
            <a:r>
              <a:rPr lang="en-US" sz="36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Current Business Scenario</a:t>
            </a:r>
          </a:p>
          <a:p>
            <a:pPr marL="1419225" indent="-95250" algn="just">
              <a:buClr>
                <a:srgbClr val="C00000"/>
              </a:buClr>
              <a:buFont typeface="Wingdings" panose="05000000000000000000" pitchFamily="2" charset="2"/>
              <a:buChar char="§"/>
            </a:pPr>
            <a:r>
              <a:rPr lang="en-US" sz="36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What We Offer</a:t>
            </a:r>
          </a:p>
          <a:p>
            <a:pPr marL="1419225" indent="-95250" algn="just">
              <a:buClr>
                <a:srgbClr val="C00000"/>
              </a:buClr>
              <a:buFont typeface="Wingdings" panose="05000000000000000000" pitchFamily="2" charset="2"/>
              <a:buChar char="§"/>
            </a:pPr>
            <a:r>
              <a:rPr lang="en-US" sz="36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Competitive Benefits</a:t>
            </a:r>
          </a:p>
          <a:p>
            <a:pPr marL="1419225" indent="-95250" algn="just">
              <a:buClr>
                <a:srgbClr val="C00000"/>
              </a:buClr>
              <a:buFont typeface="Wingdings" panose="05000000000000000000" pitchFamily="2" charset="2"/>
              <a:buChar char="§"/>
            </a:pPr>
            <a:r>
              <a:rPr lang="en-US" sz="3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36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How System Works – Admin’s Page View</a:t>
            </a:r>
          </a:p>
          <a:p>
            <a:pPr marL="1419225" indent="-95250" algn="just">
              <a:buClr>
                <a:srgbClr val="C00000"/>
              </a:buClr>
              <a:buFont typeface="Wingdings" panose="05000000000000000000" pitchFamily="2" charset="2"/>
              <a:buChar char="§"/>
            </a:pPr>
            <a:r>
              <a:rPr lang="en-US" sz="3600" dirty="0">
                <a:solidFill>
                  <a:schemeClr val="tx1"/>
                </a:solidFill>
                <a:latin typeface="Open Sans Light" panose="020B0306030504020204" pitchFamily="34" charset="0"/>
              </a:rPr>
              <a:t> </a:t>
            </a:r>
            <a:r>
              <a:rPr lang="en-US" sz="3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How System Works – </a:t>
            </a:r>
            <a:r>
              <a:rPr lang="en-US" sz="36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Voter’s </a:t>
            </a:r>
            <a:r>
              <a:rPr lang="en-US" sz="3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Page </a:t>
            </a:r>
            <a:r>
              <a:rPr lang="en-US" sz="36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View</a:t>
            </a:r>
          </a:p>
          <a:p>
            <a:pPr marL="1419225" indent="-95250" algn="just">
              <a:buClr>
                <a:srgbClr val="C00000"/>
              </a:buClr>
              <a:buFont typeface="Wingdings" panose="05000000000000000000" pitchFamily="2" charset="2"/>
              <a:buChar char="§"/>
            </a:pPr>
            <a:r>
              <a:rPr lang="en-US" sz="3600" dirty="0">
                <a:solidFill>
                  <a:schemeClr val="tx1"/>
                </a:solidFill>
                <a:latin typeface="Open Sans Light" panose="020B0306030504020204" pitchFamily="34" charset="0"/>
              </a:rPr>
              <a:t> </a:t>
            </a:r>
            <a:r>
              <a:rPr lang="en-US" sz="3600" dirty="0" smtClean="0">
                <a:solidFill>
                  <a:schemeClr val="tx1"/>
                </a:solidFill>
                <a:latin typeface="Open Sans Light" panose="020B0306030504020204" pitchFamily="34" charset="0"/>
              </a:rPr>
              <a:t>Investment Consideration</a:t>
            </a:r>
            <a:endParaRPr lang="en-MY" sz="3600" dirty="0" smtClean="0">
              <a:solidFill>
                <a:schemeClr val="tx1"/>
              </a:solidFill>
              <a:latin typeface="Open Sans Light"/>
            </a:endParaRPr>
          </a:p>
          <a:p>
            <a:pPr marL="1419225" indent="-95250" algn="l">
              <a:buClr>
                <a:srgbClr val="C00000"/>
              </a:buClr>
              <a:buFont typeface="Wingdings" panose="05000000000000000000" pitchFamily="2" charset="2"/>
              <a:buChar char="§"/>
            </a:pPr>
            <a:r>
              <a:rPr lang="en-MY" sz="3600" dirty="0" smtClean="0">
                <a:solidFill>
                  <a:schemeClr val="tx1"/>
                </a:solidFill>
              </a:rPr>
              <a:t> </a:t>
            </a:r>
            <a:r>
              <a:rPr lang="en-MY" sz="3600" dirty="0" smtClean="0">
                <a:solidFill>
                  <a:schemeClr val="tx1"/>
                </a:solidFill>
                <a:latin typeface="Open Sans Light"/>
              </a:rPr>
              <a:t>Why</a:t>
            </a:r>
            <a:r>
              <a:rPr lang="en-MY" sz="3600" dirty="0" smtClean="0">
                <a:solidFill>
                  <a:schemeClr val="tx1"/>
                </a:solidFill>
              </a:rPr>
              <a:t> </a:t>
            </a:r>
            <a:r>
              <a:rPr lang="en-MY" sz="3600" dirty="0" smtClean="0">
                <a:solidFill>
                  <a:srgbClr val="C00000"/>
                </a:solidFill>
                <a:latin typeface="Neuropol" panose="020F0607030201010804" pitchFamily="34" charset="0"/>
              </a:rPr>
              <a:t>SALIHIN</a:t>
            </a:r>
            <a:r>
              <a:rPr lang="en-MY" sz="36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a:t>
            </a:r>
          </a:p>
        </p:txBody>
      </p:sp>
    </p:spTree>
    <p:extLst>
      <p:ext uri="{BB962C8B-B14F-4D97-AF65-F5344CB8AC3E}">
        <p14:creationId xmlns:p14="http://schemas.microsoft.com/office/powerpoint/2010/main" val="12780449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10" name="TextBox 9"/>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The Proposal</a:t>
            </a:r>
            <a:endParaRPr lang="en-US" sz="6400" dirty="0">
              <a:solidFill>
                <a:srgbClr val="C00000"/>
              </a:solidFill>
              <a:latin typeface="Open Sans Light"/>
              <a:cs typeface="Open Sans Light"/>
            </a:endParaRPr>
          </a:p>
        </p:txBody>
      </p:sp>
      <p:sp>
        <p:nvSpPr>
          <p:cNvPr id="11" name="TextBox 10"/>
          <p:cNvSpPr txBox="1"/>
          <p:nvPr/>
        </p:nvSpPr>
        <p:spPr>
          <a:xfrm>
            <a:off x="1446791" y="1951975"/>
            <a:ext cx="21586688" cy="820739"/>
          </a:xfrm>
          <a:prstGeom prst="rect">
            <a:avLst/>
          </a:prstGeom>
          <a:noFill/>
        </p:spPr>
        <p:txBody>
          <a:bodyPr wrap="square" lIns="243852" tIns="121926" rIns="243852" bIns="121926" rtlCol="0">
            <a:spAutoFit/>
          </a:bodyPr>
          <a:lstStyle/>
          <a:p>
            <a:pPr algn="ctr"/>
            <a:r>
              <a:rPr lang="en-US" sz="3700" dirty="0" smtClean="0">
                <a:solidFill>
                  <a:schemeClr val="tx1">
                    <a:lumMod val="65000"/>
                    <a:lumOff val="35000"/>
                  </a:schemeClr>
                </a:solidFill>
                <a:latin typeface="Open Sans Light"/>
                <a:cs typeface="Open Sans Light"/>
              </a:rPr>
              <a:t>Current Business Scenario</a:t>
            </a:r>
            <a:endParaRPr lang="en-US" sz="3700" dirty="0">
              <a:solidFill>
                <a:schemeClr val="tx1">
                  <a:lumMod val="65000"/>
                  <a:lumOff val="35000"/>
                </a:schemeClr>
              </a:solidFill>
              <a:latin typeface="Open Sans Light"/>
              <a:cs typeface="Open Sans Light"/>
            </a:endParaRPr>
          </a:p>
        </p:txBody>
      </p:sp>
      <p:sp>
        <p:nvSpPr>
          <p:cNvPr id="2" name="Slide Number Placeholder 1"/>
          <p:cNvSpPr>
            <a:spLocks noGrp="1"/>
          </p:cNvSpPr>
          <p:nvPr>
            <p:ph type="sldNum" sz="quarter" idx="4"/>
          </p:nvPr>
        </p:nvSpPr>
        <p:spPr>
          <a:xfrm>
            <a:off x="23562818" y="13011887"/>
            <a:ext cx="824808" cy="462198"/>
          </a:xfrm>
        </p:spPr>
        <p:txBody>
          <a:bodyPr/>
          <a:lstStyle/>
          <a:p>
            <a:fld id="{C9468CE9-3F3D-1446-A027-4B4CDD3883B0}" type="slidenum">
              <a:rPr lang="en-US" smtClean="0"/>
              <a:t>13</a:t>
            </a:fld>
            <a:endParaRPr lang="en-US"/>
          </a:p>
        </p:txBody>
      </p:sp>
      <p:sp>
        <p:nvSpPr>
          <p:cNvPr id="15" name="Content Placeholder 2"/>
          <p:cNvSpPr txBox="1">
            <a:spLocks/>
          </p:cNvSpPr>
          <p:nvPr/>
        </p:nvSpPr>
        <p:spPr>
          <a:xfrm>
            <a:off x="1480193" y="3238309"/>
            <a:ext cx="12298869" cy="9468698"/>
          </a:xfrm>
          <a:prstGeom prst="rect">
            <a:avLst/>
          </a:prstGeom>
        </p:spPr>
        <p:txBody>
          <a:bodyPr>
            <a:noAutofit/>
          </a:bodyPr>
          <a:lstStyle>
            <a:lvl1pPr marL="0" indent="0" algn="ctr" defTabSz="1087444" rtl="0" eaLnBrk="1" latinLnBrk="0" hangingPunct="1">
              <a:lnSpc>
                <a:spcPct val="13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5pPr>
            <a:lvl6pPr marL="5980947" indent="-543724" algn="l" defTabSz="1087444" rtl="0" eaLnBrk="1" latinLnBrk="0" hangingPunct="1">
              <a:spcBef>
                <a:spcPct val="20000"/>
              </a:spcBef>
              <a:buFont typeface="Arial"/>
              <a:buChar char="•"/>
              <a:defRPr sz="4800" kern="1200">
                <a:solidFill>
                  <a:schemeClr val="tx1"/>
                </a:solidFill>
                <a:latin typeface="+mn-lt"/>
                <a:ea typeface="+mn-ea"/>
                <a:cs typeface="+mn-cs"/>
              </a:defRPr>
            </a:lvl6pPr>
            <a:lvl7pPr marL="7068393" indent="-543724" algn="l" defTabSz="1087444" rtl="0" eaLnBrk="1" latinLnBrk="0" hangingPunct="1">
              <a:spcBef>
                <a:spcPct val="20000"/>
              </a:spcBef>
              <a:buFont typeface="Arial"/>
              <a:buChar char="•"/>
              <a:defRPr sz="4800" kern="1200">
                <a:solidFill>
                  <a:schemeClr val="tx1"/>
                </a:solidFill>
                <a:latin typeface="+mn-lt"/>
                <a:ea typeface="+mn-ea"/>
                <a:cs typeface="+mn-cs"/>
              </a:defRPr>
            </a:lvl7pPr>
            <a:lvl8pPr marL="8155841" indent="-543724" algn="l" defTabSz="1087444" rtl="0" eaLnBrk="1" latinLnBrk="0" hangingPunct="1">
              <a:spcBef>
                <a:spcPct val="20000"/>
              </a:spcBef>
              <a:buFont typeface="Arial"/>
              <a:buChar char="•"/>
              <a:defRPr sz="4800" kern="1200">
                <a:solidFill>
                  <a:schemeClr val="tx1"/>
                </a:solidFill>
                <a:latin typeface="+mn-lt"/>
                <a:ea typeface="+mn-ea"/>
                <a:cs typeface="+mn-cs"/>
              </a:defRPr>
            </a:lvl8pPr>
            <a:lvl9pPr marL="9243285" indent="-543724" algn="l" defTabSz="1087444" rtl="0" eaLnBrk="1" latinLnBrk="0" hangingPunct="1">
              <a:spcBef>
                <a:spcPct val="20000"/>
              </a:spcBef>
              <a:buFont typeface="Arial"/>
              <a:buChar char="•"/>
              <a:defRPr sz="4800" kern="1200">
                <a:solidFill>
                  <a:schemeClr val="tx1"/>
                </a:solidFill>
                <a:latin typeface="+mn-lt"/>
                <a:ea typeface="+mn-ea"/>
                <a:cs typeface="+mn-cs"/>
              </a:defRPr>
            </a:lvl9pPr>
          </a:lstStyle>
          <a:p>
            <a:pPr algn="just"/>
            <a:r>
              <a:rPr lang="en-MY" sz="3600" dirty="0">
                <a:solidFill>
                  <a:schemeClr val="tx1"/>
                </a:solidFill>
              </a:rPr>
              <a:t>Generally a voting system is one of the platform that normally being used by most countries, companies, agencies or associations when it comes to elections day</a:t>
            </a:r>
            <a:r>
              <a:rPr lang="en-MY" sz="3600" dirty="0" smtClean="0">
                <a:solidFill>
                  <a:schemeClr val="tx1"/>
                </a:solidFill>
              </a:rPr>
              <a:t>.</a:t>
            </a:r>
          </a:p>
          <a:p>
            <a:pPr algn="just"/>
            <a:endParaRPr lang="en-MY" dirty="0">
              <a:solidFill>
                <a:schemeClr val="tx1"/>
              </a:solidFill>
            </a:endParaRPr>
          </a:p>
          <a:p>
            <a:pPr algn="just"/>
            <a:r>
              <a:rPr lang="en-MY" sz="3600" dirty="0" smtClean="0">
                <a:solidFill>
                  <a:schemeClr val="tx1"/>
                </a:solidFill>
              </a:rPr>
              <a:t>From </a:t>
            </a:r>
            <a:r>
              <a:rPr lang="en-MY" sz="3600" dirty="0">
                <a:solidFill>
                  <a:schemeClr val="tx1"/>
                </a:solidFill>
              </a:rPr>
              <a:t>our observations, method of voting process mostly still used traditional way which is manual process. These method are acceptable but fall short in this age of Information and Technology, it will lead to slow process, fraud in the voting and the voting results are less accurate and unsafe. </a:t>
            </a:r>
            <a:endParaRPr lang="en-MY" sz="3600" dirty="0" smtClean="0">
              <a:solidFill>
                <a:schemeClr val="tx1"/>
              </a:solidFill>
            </a:endParaRPr>
          </a:p>
          <a:p>
            <a:pPr algn="just"/>
            <a:endParaRPr lang="en-MY" dirty="0" smtClean="0">
              <a:solidFill>
                <a:schemeClr val="tx1"/>
              </a:solidFill>
            </a:endParaRPr>
          </a:p>
          <a:p>
            <a:pPr algn="just"/>
            <a:r>
              <a:rPr lang="en-MY" sz="3600" dirty="0" smtClean="0">
                <a:solidFill>
                  <a:schemeClr val="tx1"/>
                </a:solidFill>
              </a:rPr>
              <a:t>The </a:t>
            </a:r>
            <a:r>
              <a:rPr lang="en-MY" sz="3600" dirty="0">
                <a:solidFill>
                  <a:schemeClr val="tx1"/>
                </a:solidFill>
              </a:rPr>
              <a:t>major problem with the current system process involve a lot of manual operations which prone to errors.</a:t>
            </a:r>
          </a:p>
        </p:txBody>
      </p:sp>
      <p:sp>
        <p:nvSpPr>
          <p:cNvPr id="5" name="AutoShape 2" descr="Image result for vot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sp>
        <p:nvSpPr>
          <p:cNvPr id="6" name="AutoShape 4" descr="Image result for voting"/>
          <p:cNvSpPr>
            <a:spLocks noChangeAspect="1" noChangeArrowheads="1"/>
          </p:cNvSpPr>
          <p:nvPr/>
        </p:nvSpPr>
        <p:spPr bwMode="auto">
          <a:xfrm>
            <a:off x="155575" y="-1881188"/>
            <a:ext cx="5038725" cy="3924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03986" y="3350796"/>
            <a:ext cx="9058832" cy="502318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03986" y="9140927"/>
            <a:ext cx="9058832" cy="3345363"/>
          </a:xfrm>
          <a:prstGeom prst="rect">
            <a:avLst/>
          </a:prstGeom>
        </p:spPr>
      </p:pic>
    </p:spTree>
    <p:extLst>
      <p:ext uri="{BB962C8B-B14F-4D97-AF65-F5344CB8AC3E}">
        <p14:creationId xmlns:p14="http://schemas.microsoft.com/office/powerpoint/2010/main" val="19168487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10" name="TextBox 9"/>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The Proposal</a:t>
            </a:r>
            <a:endParaRPr lang="en-US" sz="6400" dirty="0">
              <a:solidFill>
                <a:srgbClr val="C00000"/>
              </a:solidFill>
              <a:latin typeface="Open Sans Light"/>
              <a:cs typeface="Open Sans Light"/>
            </a:endParaRPr>
          </a:p>
        </p:txBody>
      </p:sp>
      <p:sp>
        <p:nvSpPr>
          <p:cNvPr id="11" name="TextBox 10"/>
          <p:cNvSpPr txBox="1"/>
          <p:nvPr/>
        </p:nvSpPr>
        <p:spPr>
          <a:xfrm>
            <a:off x="1446791" y="1951975"/>
            <a:ext cx="21586688" cy="820739"/>
          </a:xfrm>
          <a:prstGeom prst="rect">
            <a:avLst/>
          </a:prstGeom>
          <a:noFill/>
        </p:spPr>
        <p:txBody>
          <a:bodyPr wrap="square" lIns="243852" tIns="121926" rIns="243852" bIns="121926" rtlCol="0">
            <a:spAutoFit/>
          </a:bodyPr>
          <a:lstStyle/>
          <a:p>
            <a:pPr algn="ctr"/>
            <a:r>
              <a:rPr lang="en-US" sz="3700" dirty="0" smtClean="0">
                <a:solidFill>
                  <a:schemeClr val="tx1">
                    <a:lumMod val="65000"/>
                    <a:lumOff val="35000"/>
                  </a:schemeClr>
                </a:solidFill>
                <a:latin typeface="Open Sans Light"/>
                <a:cs typeface="Open Sans Light"/>
              </a:rPr>
              <a:t>Current Voting Process Loop Hole </a:t>
            </a:r>
            <a:endParaRPr lang="en-US" sz="3700" dirty="0">
              <a:solidFill>
                <a:schemeClr val="tx1">
                  <a:lumMod val="65000"/>
                  <a:lumOff val="35000"/>
                </a:schemeClr>
              </a:solidFill>
              <a:latin typeface="Open Sans Light"/>
              <a:cs typeface="Open Sans Light"/>
            </a:endParaRPr>
          </a:p>
        </p:txBody>
      </p:sp>
      <p:sp>
        <p:nvSpPr>
          <p:cNvPr id="2" name="Slide Number Placeholder 1"/>
          <p:cNvSpPr>
            <a:spLocks noGrp="1"/>
          </p:cNvSpPr>
          <p:nvPr>
            <p:ph type="sldNum" sz="quarter" idx="4"/>
          </p:nvPr>
        </p:nvSpPr>
        <p:spPr>
          <a:xfrm>
            <a:off x="23562818" y="13011887"/>
            <a:ext cx="824808" cy="462198"/>
          </a:xfrm>
        </p:spPr>
        <p:txBody>
          <a:bodyPr/>
          <a:lstStyle/>
          <a:p>
            <a:fld id="{C9468CE9-3F3D-1446-A027-4B4CDD3883B0}" type="slidenum">
              <a:rPr lang="en-US" smtClean="0"/>
              <a:t>14</a:t>
            </a:fld>
            <a:endParaRPr lang="en-US"/>
          </a:p>
        </p:txBody>
      </p:sp>
      <p:grpSp>
        <p:nvGrpSpPr>
          <p:cNvPr id="18" name="Group 17"/>
          <p:cNvGrpSpPr/>
          <p:nvPr/>
        </p:nvGrpSpPr>
        <p:grpSpPr>
          <a:xfrm>
            <a:off x="3437818" y="2909389"/>
            <a:ext cx="18476251" cy="9742818"/>
            <a:chOff x="902351" y="1196752"/>
            <a:chExt cx="7321773" cy="4740262"/>
          </a:xfrm>
        </p:grpSpPr>
        <p:sp>
          <p:nvSpPr>
            <p:cNvPr id="19" name="Teardrop 18"/>
            <p:cNvSpPr/>
            <p:nvPr/>
          </p:nvSpPr>
          <p:spPr bwMode="auto">
            <a:xfrm rot="8100000">
              <a:off x="918153" y="1898365"/>
              <a:ext cx="258245" cy="258313"/>
            </a:xfrm>
            <a:prstGeom prst="teardrop">
              <a:avLst/>
            </a:prstGeom>
            <a:solidFill>
              <a:srgbClr val="FFD7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1828434" rtl="0" eaLnBrk="1" latinLnBrk="0" hangingPunct="1">
                <a:defRPr sz="3600" kern="1200">
                  <a:solidFill>
                    <a:schemeClr val="lt1"/>
                  </a:solidFill>
                  <a:latin typeface="+mn-lt"/>
                  <a:ea typeface="+mn-ea"/>
                  <a:cs typeface="+mn-cs"/>
                </a:defRPr>
              </a:lvl1pPr>
              <a:lvl2pPr marL="914217" algn="l" defTabSz="1828434" rtl="0" eaLnBrk="1" latinLnBrk="0" hangingPunct="1">
                <a:defRPr sz="3600" kern="1200">
                  <a:solidFill>
                    <a:schemeClr val="lt1"/>
                  </a:solidFill>
                  <a:latin typeface="+mn-lt"/>
                  <a:ea typeface="+mn-ea"/>
                  <a:cs typeface="+mn-cs"/>
                </a:defRPr>
              </a:lvl2pPr>
              <a:lvl3pPr marL="1828434" algn="l" defTabSz="1828434" rtl="0" eaLnBrk="1" latinLnBrk="0" hangingPunct="1">
                <a:defRPr sz="3600" kern="1200">
                  <a:solidFill>
                    <a:schemeClr val="lt1"/>
                  </a:solidFill>
                  <a:latin typeface="+mn-lt"/>
                  <a:ea typeface="+mn-ea"/>
                  <a:cs typeface="+mn-cs"/>
                </a:defRPr>
              </a:lvl3pPr>
              <a:lvl4pPr marL="2742651" algn="l" defTabSz="1828434" rtl="0" eaLnBrk="1" latinLnBrk="0" hangingPunct="1">
                <a:defRPr sz="3600" kern="1200">
                  <a:solidFill>
                    <a:schemeClr val="lt1"/>
                  </a:solidFill>
                  <a:latin typeface="+mn-lt"/>
                  <a:ea typeface="+mn-ea"/>
                  <a:cs typeface="+mn-cs"/>
                </a:defRPr>
              </a:lvl4pPr>
              <a:lvl5pPr marL="3656868" algn="l" defTabSz="1828434" rtl="0" eaLnBrk="1" latinLnBrk="0" hangingPunct="1">
                <a:defRPr sz="3600" kern="1200">
                  <a:solidFill>
                    <a:schemeClr val="lt1"/>
                  </a:solidFill>
                  <a:latin typeface="+mn-lt"/>
                  <a:ea typeface="+mn-ea"/>
                  <a:cs typeface="+mn-cs"/>
                </a:defRPr>
              </a:lvl5pPr>
              <a:lvl6pPr marL="4571086" algn="l" defTabSz="1828434" rtl="0" eaLnBrk="1" latinLnBrk="0" hangingPunct="1">
                <a:defRPr sz="3600" kern="1200">
                  <a:solidFill>
                    <a:schemeClr val="lt1"/>
                  </a:solidFill>
                  <a:latin typeface="+mn-lt"/>
                  <a:ea typeface="+mn-ea"/>
                  <a:cs typeface="+mn-cs"/>
                </a:defRPr>
              </a:lvl6pPr>
              <a:lvl7pPr marL="5485303" algn="l" defTabSz="1828434" rtl="0" eaLnBrk="1" latinLnBrk="0" hangingPunct="1">
                <a:defRPr sz="3600" kern="1200">
                  <a:solidFill>
                    <a:schemeClr val="lt1"/>
                  </a:solidFill>
                  <a:latin typeface="+mn-lt"/>
                  <a:ea typeface="+mn-ea"/>
                  <a:cs typeface="+mn-cs"/>
                </a:defRPr>
              </a:lvl7pPr>
              <a:lvl8pPr marL="6399520" algn="l" defTabSz="1828434" rtl="0" eaLnBrk="1" latinLnBrk="0" hangingPunct="1">
                <a:defRPr sz="3600" kern="1200">
                  <a:solidFill>
                    <a:schemeClr val="lt1"/>
                  </a:solidFill>
                  <a:latin typeface="+mn-lt"/>
                  <a:ea typeface="+mn-ea"/>
                  <a:cs typeface="+mn-cs"/>
                </a:defRPr>
              </a:lvl8pPr>
              <a:lvl9pPr marL="7313737" algn="l" defTabSz="1828434" rtl="0" eaLnBrk="1" latinLnBrk="0" hangingPunct="1">
                <a:defRPr sz="3600" kern="1200">
                  <a:solidFill>
                    <a:schemeClr val="lt1"/>
                  </a:solidFill>
                  <a:latin typeface="+mn-lt"/>
                  <a:ea typeface="+mn-ea"/>
                  <a:cs typeface="+mn-cs"/>
                </a:defRPr>
              </a:lvl9pPr>
            </a:lstStyle>
            <a:p>
              <a:pPr algn="ctr">
                <a:defRPr/>
              </a:pPr>
              <a:endParaRPr lang="en-US" sz="4800" dirty="0">
                <a:latin typeface="Lato Light"/>
              </a:endParaRPr>
            </a:p>
          </p:txBody>
        </p:sp>
        <p:grpSp>
          <p:nvGrpSpPr>
            <p:cNvPr id="20" name="Group 19"/>
            <p:cNvGrpSpPr/>
            <p:nvPr/>
          </p:nvGrpSpPr>
          <p:grpSpPr>
            <a:xfrm>
              <a:off x="1229905" y="1819401"/>
              <a:ext cx="1605398" cy="941023"/>
              <a:chOff x="554941" y="1504644"/>
              <a:chExt cx="1605398" cy="941023"/>
            </a:xfrm>
          </p:grpSpPr>
          <p:sp>
            <p:nvSpPr>
              <p:cNvPr id="44" name="TextBox 43"/>
              <p:cNvSpPr txBox="1"/>
              <p:nvPr/>
            </p:nvSpPr>
            <p:spPr>
              <a:xfrm>
                <a:off x="554941" y="1504644"/>
                <a:ext cx="1567921" cy="374363"/>
              </a:xfrm>
              <a:prstGeom prst="rect">
                <a:avLst/>
              </a:prstGeom>
              <a:noFill/>
            </p:spPr>
            <p:txBody>
              <a:bodyPr wrap="none" lIns="0" rtlCol="0" anchor="ctr">
                <a:spAutoFit/>
              </a:bodyPr>
              <a:lstStyle/>
              <a:p>
                <a:r>
                  <a:rPr lang="en-US" sz="4400" b="1" dirty="0" smtClean="0">
                    <a:solidFill>
                      <a:srgbClr val="FFD734"/>
                    </a:solidFill>
                  </a:rPr>
                  <a:t>SPOILED BALLOT</a:t>
                </a:r>
                <a:endParaRPr lang="en-US" sz="4400" b="1" dirty="0">
                  <a:solidFill>
                    <a:srgbClr val="FFD734"/>
                  </a:solidFill>
                </a:endParaRPr>
              </a:p>
            </p:txBody>
          </p:sp>
          <p:sp>
            <p:nvSpPr>
              <p:cNvPr id="45" name="TextBox 44"/>
              <p:cNvSpPr txBox="1"/>
              <p:nvPr/>
            </p:nvSpPr>
            <p:spPr>
              <a:xfrm>
                <a:off x="554941" y="1861660"/>
                <a:ext cx="1605398" cy="584007"/>
              </a:xfrm>
              <a:prstGeom prst="rect">
                <a:avLst/>
              </a:prstGeom>
              <a:noFill/>
            </p:spPr>
            <p:txBody>
              <a:bodyPr wrap="square" lIns="0" rIns="0" rtlCol="0" anchor="ctr">
                <a:spAutoFit/>
              </a:bodyPr>
              <a:lstStyle/>
              <a:p>
                <a:pPr algn="just"/>
                <a:r>
                  <a:rPr lang="en-US" sz="2400" dirty="0" smtClean="0"/>
                  <a:t>Faulty voting by voters  due to error or last minute changes the selection of candidates.</a:t>
                </a:r>
                <a:endParaRPr lang="en-US" sz="2400" dirty="0"/>
              </a:p>
            </p:txBody>
          </p:sp>
        </p:grpSp>
        <p:grpSp>
          <p:nvGrpSpPr>
            <p:cNvPr id="21" name="Group 20"/>
            <p:cNvGrpSpPr/>
            <p:nvPr/>
          </p:nvGrpSpPr>
          <p:grpSpPr>
            <a:xfrm>
              <a:off x="1195319" y="3681401"/>
              <a:ext cx="1605398" cy="1062192"/>
              <a:chOff x="536155" y="1555401"/>
              <a:chExt cx="1605398" cy="774172"/>
            </a:xfrm>
          </p:grpSpPr>
          <p:sp>
            <p:nvSpPr>
              <p:cNvPr id="42" name="TextBox 41"/>
              <p:cNvSpPr txBox="1"/>
              <p:nvPr/>
            </p:nvSpPr>
            <p:spPr>
              <a:xfrm>
                <a:off x="554941" y="1555401"/>
                <a:ext cx="1468671" cy="272852"/>
              </a:xfrm>
              <a:prstGeom prst="rect">
                <a:avLst/>
              </a:prstGeom>
              <a:noFill/>
            </p:spPr>
            <p:txBody>
              <a:bodyPr wrap="none" lIns="0" rtlCol="0" anchor="ctr">
                <a:spAutoFit/>
              </a:bodyPr>
              <a:lstStyle/>
              <a:p>
                <a:r>
                  <a:rPr lang="en-US" sz="4400" b="1" dirty="0" smtClean="0">
                    <a:solidFill>
                      <a:srgbClr val="1AA8FE"/>
                    </a:solidFill>
                  </a:rPr>
                  <a:t>FRAUD VOTING</a:t>
                </a:r>
                <a:endParaRPr lang="en-US" sz="4400" b="1" dirty="0">
                  <a:solidFill>
                    <a:srgbClr val="1AA8FE"/>
                  </a:solidFill>
                </a:endParaRPr>
              </a:p>
            </p:txBody>
          </p:sp>
          <p:sp>
            <p:nvSpPr>
              <p:cNvPr id="43" name="TextBox 42"/>
              <p:cNvSpPr txBox="1"/>
              <p:nvPr/>
            </p:nvSpPr>
            <p:spPr>
              <a:xfrm>
                <a:off x="536155" y="1772954"/>
                <a:ext cx="1605398" cy="556619"/>
              </a:xfrm>
              <a:prstGeom prst="rect">
                <a:avLst/>
              </a:prstGeom>
              <a:noFill/>
            </p:spPr>
            <p:txBody>
              <a:bodyPr wrap="square" lIns="0" rIns="0" rtlCol="0" anchor="ctr">
                <a:spAutoFit/>
              </a:bodyPr>
              <a:lstStyle/>
              <a:p>
                <a:pPr algn="just"/>
                <a:r>
                  <a:rPr lang="en-US" sz="2400" dirty="0" smtClean="0"/>
                  <a:t>Voting environment can be set to close network only for pre-determined terminal to reduce access and avoid fraud voting</a:t>
                </a:r>
                <a:endParaRPr lang="en-US" sz="2400" dirty="0"/>
              </a:p>
            </p:txBody>
          </p:sp>
        </p:grpSp>
        <p:sp>
          <p:nvSpPr>
            <p:cNvPr id="22" name="Teardrop 21"/>
            <p:cNvSpPr/>
            <p:nvPr/>
          </p:nvSpPr>
          <p:spPr bwMode="auto">
            <a:xfrm rot="8100000">
              <a:off x="902351" y="3676072"/>
              <a:ext cx="258245" cy="258313"/>
            </a:xfrm>
            <a:prstGeom prst="teardrop">
              <a:avLst/>
            </a:prstGeom>
            <a:solidFill>
              <a:srgbClr val="1AA8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1828434" rtl="0" eaLnBrk="1" latinLnBrk="0" hangingPunct="1">
                <a:defRPr sz="3600" kern="1200">
                  <a:solidFill>
                    <a:schemeClr val="lt1"/>
                  </a:solidFill>
                  <a:latin typeface="+mn-lt"/>
                  <a:ea typeface="+mn-ea"/>
                  <a:cs typeface="+mn-cs"/>
                </a:defRPr>
              </a:lvl1pPr>
              <a:lvl2pPr marL="914217" algn="l" defTabSz="1828434" rtl="0" eaLnBrk="1" latinLnBrk="0" hangingPunct="1">
                <a:defRPr sz="3600" kern="1200">
                  <a:solidFill>
                    <a:schemeClr val="lt1"/>
                  </a:solidFill>
                  <a:latin typeface="+mn-lt"/>
                  <a:ea typeface="+mn-ea"/>
                  <a:cs typeface="+mn-cs"/>
                </a:defRPr>
              </a:lvl2pPr>
              <a:lvl3pPr marL="1828434" algn="l" defTabSz="1828434" rtl="0" eaLnBrk="1" latinLnBrk="0" hangingPunct="1">
                <a:defRPr sz="3600" kern="1200">
                  <a:solidFill>
                    <a:schemeClr val="lt1"/>
                  </a:solidFill>
                  <a:latin typeface="+mn-lt"/>
                  <a:ea typeface="+mn-ea"/>
                  <a:cs typeface="+mn-cs"/>
                </a:defRPr>
              </a:lvl3pPr>
              <a:lvl4pPr marL="2742651" algn="l" defTabSz="1828434" rtl="0" eaLnBrk="1" latinLnBrk="0" hangingPunct="1">
                <a:defRPr sz="3600" kern="1200">
                  <a:solidFill>
                    <a:schemeClr val="lt1"/>
                  </a:solidFill>
                  <a:latin typeface="+mn-lt"/>
                  <a:ea typeface="+mn-ea"/>
                  <a:cs typeface="+mn-cs"/>
                </a:defRPr>
              </a:lvl4pPr>
              <a:lvl5pPr marL="3656868" algn="l" defTabSz="1828434" rtl="0" eaLnBrk="1" latinLnBrk="0" hangingPunct="1">
                <a:defRPr sz="3600" kern="1200">
                  <a:solidFill>
                    <a:schemeClr val="lt1"/>
                  </a:solidFill>
                  <a:latin typeface="+mn-lt"/>
                  <a:ea typeface="+mn-ea"/>
                  <a:cs typeface="+mn-cs"/>
                </a:defRPr>
              </a:lvl5pPr>
              <a:lvl6pPr marL="4571086" algn="l" defTabSz="1828434" rtl="0" eaLnBrk="1" latinLnBrk="0" hangingPunct="1">
                <a:defRPr sz="3600" kern="1200">
                  <a:solidFill>
                    <a:schemeClr val="lt1"/>
                  </a:solidFill>
                  <a:latin typeface="+mn-lt"/>
                  <a:ea typeface="+mn-ea"/>
                  <a:cs typeface="+mn-cs"/>
                </a:defRPr>
              </a:lvl6pPr>
              <a:lvl7pPr marL="5485303" algn="l" defTabSz="1828434" rtl="0" eaLnBrk="1" latinLnBrk="0" hangingPunct="1">
                <a:defRPr sz="3600" kern="1200">
                  <a:solidFill>
                    <a:schemeClr val="lt1"/>
                  </a:solidFill>
                  <a:latin typeface="+mn-lt"/>
                  <a:ea typeface="+mn-ea"/>
                  <a:cs typeface="+mn-cs"/>
                </a:defRPr>
              </a:lvl7pPr>
              <a:lvl8pPr marL="6399520" algn="l" defTabSz="1828434" rtl="0" eaLnBrk="1" latinLnBrk="0" hangingPunct="1">
                <a:defRPr sz="3600" kern="1200">
                  <a:solidFill>
                    <a:schemeClr val="lt1"/>
                  </a:solidFill>
                  <a:latin typeface="+mn-lt"/>
                  <a:ea typeface="+mn-ea"/>
                  <a:cs typeface="+mn-cs"/>
                </a:defRPr>
              </a:lvl8pPr>
              <a:lvl9pPr marL="7313737" algn="l" defTabSz="1828434" rtl="0" eaLnBrk="1" latinLnBrk="0" hangingPunct="1">
                <a:defRPr sz="3600" kern="1200">
                  <a:solidFill>
                    <a:schemeClr val="lt1"/>
                  </a:solidFill>
                  <a:latin typeface="+mn-lt"/>
                  <a:ea typeface="+mn-ea"/>
                  <a:cs typeface="+mn-cs"/>
                </a:defRPr>
              </a:lvl9pPr>
            </a:lstStyle>
            <a:p>
              <a:pPr algn="ctr">
                <a:defRPr/>
              </a:pPr>
              <a:endParaRPr lang="en-US" sz="4800" dirty="0">
                <a:latin typeface="Lato Light"/>
              </a:endParaRPr>
            </a:p>
          </p:txBody>
        </p:sp>
        <p:sp>
          <p:nvSpPr>
            <p:cNvPr id="23" name="Teardrop 22"/>
            <p:cNvSpPr/>
            <p:nvPr/>
          </p:nvSpPr>
          <p:spPr bwMode="auto">
            <a:xfrm rot="8100000">
              <a:off x="6262467" y="1796765"/>
              <a:ext cx="258245" cy="258313"/>
            </a:xfrm>
            <a:prstGeom prst="teardrop">
              <a:avLst/>
            </a:prstGeom>
            <a:solidFill>
              <a:srgbClr val="3939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1828434" rtl="0" eaLnBrk="1" latinLnBrk="0" hangingPunct="1">
                <a:defRPr sz="3600" kern="1200">
                  <a:solidFill>
                    <a:schemeClr val="lt1"/>
                  </a:solidFill>
                  <a:latin typeface="+mn-lt"/>
                  <a:ea typeface="+mn-ea"/>
                  <a:cs typeface="+mn-cs"/>
                </a:defRPr>
              </a:lvl1pPr>
              <a:lvl2pPr marL="914217" algn="l" defTabSz="1828434" rtl="0" eaLnBrk="1" latinLnBrk="0" hangingPunct="1">
                <a:defRPr sz="3600" kern="1200">
                  <a:solidFill>
                    <a:schemeClr val="lt1"/>
                  </a:solidFill>
                  <a:latin typeface="+mn-lt"/>
                  <a:ea typeface="+mn-ea"/>
                  <a:cs typeface="+mn-cs"/>
                </a:defRPr>
              </a:lvl2pPr>
              <a:lvl3pPr marL="1828434" algn="l" defTabSz="1828434" rtl="0" eaLnBrk="1" latinLnBrk="0" hangingPunct="1">
                <a:defRPr sz="3600" kern="1200">
                  <a:solidFill>
                    <a:schemeClr val="lt1"/>
                  </a:solidFill>
                  <a:latin typeface="+mn-lt"/>
                  <a:ea typeface="+mn-ea"/>
                  <a:cs typeface="+mn-cs"/>
                </a:defRPr>
              </a:lvl3pPr>
              <a:lvl4pPr marL="2742651" algn="l" defTabSz="1828434" rtl="0" eaLnBrk="1" latinLnBrk="0" hangingPunct="1">
                <a:defRPr sz="3600" kern="1200">
                  <a:solidFill>
                    <a:schemeClr val="lt1"/>
                  </a:solidFill>
                  <a:latin typeface="+mn-lt"/>
                  <a:ea typeface="+mn-ea"/>
                  <a:cs typeface="+mn-cs"/>
                </a:defRPr>
              </a:lvl4pPr>
              <a:lvl5pPr marL="3656868" algn="l" defTabSz="1828434" rtl="0" eaLnBrk="1" latinLnBrk="0" hangingPunct="1">
                <a:defRPr sz="3600" kern="1200">
                  <a:solidFill>
                    <a:schemeClr val="lt1"/>
                  </a:solidFill>
                  <a:latin typeface="+mn-lt"/>
                  <a:ea typeface="+mn-ea"/>
                  <a:cs typeface="+mn-cs"/>
                </a:defRPr>
              </a:lvl5pPr>
              <a:lvl6pPr marL="4571086" algn="l" defTabSz="1828434" rtl="0" eaLnBrk="1" latinLnBrk="0" hangingPunct="1">
                <a:defRPr sz="3600" kern="1200">
                  <a:solidFill>
                    <a:schemeClr val="lt1"/>
                  </a:solidFill>
                  <a:latin typeface="+mn-lt"/>
                  <a:ea typeface="+mn-ea"/>
                  <a:cs typeface="+mn-cs"/>
                </a:defRPr>
              </a:lvl6pPr>
              <a:lvl7pPr marL="5485303" algn="l" defTabSz="1828434" rtl="0" eaLnBrk="1" latinLnBrk="0" hangingPunct="1">
                <a:defRPr sz="3600" kern="1200">
                  <a:solidFill>
                    <a:schemeClr val="lt1"/>
                  </a:solidFill>
                  <a:latin typeface="+mn-lt"/>
                  <a:ea typeface="+mn-ea"/>
                  <a:cs typeface="+mn-cs"/>
                </a:defRPr>
              </a:lvl7pPr>
              <a:lvl8pPr marL="6399520" algn="l" defTabSz="1828434" rtl="0" eaLnBrk="1" latinLnBrk="0" hangingPunct="1">
                <a:defRPr sz="3600" kern="1200">
                  <a:solidFill>
                    <a:schemeClr val="lt1"/>
                  </a:solidFill>
                  <a:latin typeface="+mn-lt"/>
                  <a:ea typeface="+mn-ea"/>
                  <a:cs typeface="+mn-cs"/>
                </a:defRPr>
              </a:lvl8pPr>
              <a:lvl9pPr marL="7313737" algn="l" defTabSz="1828434" rtl="0" eaLnBrk="1" latinLnBrk="0" hangingPunct="1">
                <a:defRPr sz="3600" kern="1200">
                  <a:solidFill>
                    <a:schemeClr val="lt1"/>
                  </a:solidFill>
                  <a:latin typeface="+mn-lt"/>
                  <a:ea typeface="+mn-ea"/>
                  <a:cs typeface="+mn-cs"/>
                </a:defRPr>
              </a:lvl9pPr>
            </a:lstStyle>
            <a:p>
              <a:pPr algn="ctr">
                <a:defRPr/>
              </a:pPr>
              <a:endParaRPr lang="en-US" sz="4800" dirty="0">
                <a:latin typeface="Lato Light"/>
              </a:endParaRPr>
            </a:p>
          </p:txBody>
        </p:sp>
        <p:grpSp>
          <p:nvGrpSpPr>
            <p:cNvPr id="24" name="Group 23"/>
            <p:cNvGrpSpPr/>
            <p:nvPr/>
          </p:nvGrpSpPr>
          <p:grpSpPr>
            <a:xfrm>
              <a:off x="6618726" y="1738748"/>
              <a:ext cx="1605398" cy="1211464"/>
              <a:chOff x="543393" y="1586823"/>
              <a:chExt cx="1605398" cy="679618"/>
            </a:xfrm>
          </p:grpSpPr>
          <p:sp>
            <p:nvSpPr>
              <p:cNvPr id="40" name="TextBox 39"/>
              <p:cNvSpPr txBox="1"/>
              <p:nvPr/>
            </p:nvSpPr>
            <p:spPr>
              <a:xfrm>
                <a:off x="554941" y="1586823"/>
                <a:ext cx="1466054" cy="210014"/>
              </a:xfrm>
              <a:prstGeom prst="rect">
                <a:avLst/>
              </a:prstGeom>
              <a:noFill/>
            </p:spPr>
            <p:txBody>
              <a:bodyPr wrap="none" lIns="0" rtlCol="0" anchor="ctr">
                <a:spAutoFit/>
              </a:bodyPr>
              <a:lstStyle/>
              <a:p>
                <a:r>
                  <a:rPr lang="en-US" sz="4400" b="1" dirty="0" smtClean="0">
                    <a:solidFill>
                      <a:srgbClr val="393950"/>
                    </a:solidFill>
                  </a:rPr>
                  <a:t>LONG WAITING</a:t>
                </a:r>
                <a:endParaRPr lang="en-US" sz="4400" b="1" dirty="0">
                  <a:solidFill>
                    <a:srgbClr val="393950"/>
                  </a:solidFill>
                </a:endParaRPr>
              </a:p>
            </p:txBody>
          </p:sp>
          <p:sp>
            <p:nvSpPr>
              <p:cNvPr id="41" name="TextBox 40"/>
              <p:cNvSpPr txBox="1"/>
              <p:nvPr/>
            </p:nvSpPr>
            <p:spPr>
              <a:xfrm>
                <a:off x="543393" y="1737206"/>
                <a:ext cx="1605398" cy="529235"/>
              </a:xfrm>
              <a:prstGeom prst="rect">
                <a:avLst/>
              </a:prstGeom>
              <a:noFill/>
            </p:spPr>
            <p:txBody>
              <a:bodyPr wrap="square" lIns="0" rIns="0" rtlCol="0" anchor="ctr">
                <a:spAutoFit/>
              </a:bodyPr>
              <a:lstStyle/>
              <a:p>
                <a:pPr algn="just"/>
                <a:r>
                  <a:rPr lang="en-US" sz="2400" dirty="0" smtClean="0"/>
                  <a:t>The manual vote counting process is very time consuming, long waiting and number of resources to count and check the bill one by one.</a:t>
                </a:r>
                <a:endParaRPr lang="en-US" sz="2400" dirty="0"/>
              </a:p>
            </p:txBody>
          </p:sp>
        </p:grpSp>
        <p:grpSp>
          <p:nvGrpSpPr>
            <p:cNvPr id="25" name="Group 24"/>
            <p:cNvGrpSpPr/>
            <p:nvPr/>
          </p:nvGrpSpPr>
          <p:grpSpPr>
            <a:xfrm>
              <a:off x="6614474" y="3491897"/>
              <a:ext cx="1609650" cy="1216446"/>
              <a:chOff x="554941" y="1567995"/>
              <a:chExt cx="1609650" cy="804744"/>
            </a:xfrm>
          </p:grpSpPr>
          <p:sp>
            <p:nvSpPr>
              <p:cNvPr id="38" name="TextBox 37"/>
              <p:cNvSpPr txBox="1"/>
              <p:nvPr/>
            </p:nvSpPr>
            <p:spPr>
              <a:xfrm>
                <a:off x="554941" y="1567995"/>
                <a:ext cx="1609650" cy="247661"/>
              </a:xfrm>
              <a:prstGeom prst="rect">
                <a:avLst/>
              </a:prstGeom>
              <a:noFill/>
            </p:spPr>
            <p:txBody>
              <a:bodyPr wrap="square" lIns="0" rtlCol="0" anchor="ctr">
                <a:spAutoFit/>
              </a:bodyPr>
              <a:lstStyle/>
              <a:p>
                <a:r>
                  <a:rPr lang="en-US" sz="4400" b="1" dirty="0" smtClean="0">
                    <a:solidFill>
                      <a:srgbClr val="F3591F"/>
                    </a:solidFill>
                  </a:rPr>
                  <a:t>EXPENSIVE</a:t>
                </a:r>
                <a:endParaRPr lang="en-US" sz="4400" b="1" dirty="0">
                  <a:solidFill>
                    <a:srgbClr val="F3591F"/>
                  </a:solidFill>
                </a:endParaRPr>
              </a:p>
            </p:txBody>
          </p:sp>
          <p:sp>
            <p:nvSpPr>
              <p:cNvPr id="39" name="TextBox 38"/>
              <p:cNvSpPr txBox="1"/>
              <p:nvPr/>
            </p:nvSpPr>
            <p:spPr>
              <a:xfrm>
                <a:off x="554941" y="1748633"/>
                <a:ext cx="1609650" cy="624106"/>
              </a:xfrm>
              <a:prstGeom prst="rect">
                <a:avLst/>
              </a:prstGeom>
              <a:noFill/>
            </p:spPr>
            <p:txBody>
              <a:bodyPr wrap="square" lIns="0" rIns="0" rtlCol="0" anchor="ctr">
                <a:spAutoFit/>
              </a:bodyPr>
              <a:lstStyle/>
              <a:p>
                <a:pPr algn="just"/>
                <a:r>
                  <a:rPr lang="en-US" sz="2400" dirty="0" smtClean="0"/>
                  <a:t>The preparation of traditional method are very expensive because using a lot of paper, ballot boxes and printing materials.</a:t>
                </a:r>
                <a:endParaRPr lang="en-US" sz="2400" dirty="0"/>
              </a:p>
            </p:txBody>
          </p:sp>
        </p:grpSp>
        <p:sp>
          <p:nvSpPr>
            <p:cNvPr id="26" name="Teardrop 25"/>
            <p:cNvSpPr/>
            <p:nvPr/>
          </p:nvSpPr>
          <p:spPr bwMode="auto">
            <a:xfrm rot="8100000">
              <a:off x="6233036" y="3549926"/>
              <a:ext cx="258245" cy="258313"/>
            </a:xfrm>
            <a:prstGeom prst="teardrop">
              <a:avLst/>
            </a:prstGeom>
            <a:solidFill>
              <a:srgbClr val="F359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1828434" rtl="0" eaLnBrk="1" latinLnBrk="0" hangingPunct="1">
                <a:defRPr sz="3600" kern="1200">
                  <a:solidFill>
                    <a:schemeClr val="lt1"/>
                  </a:solidFill>
                  <a:latin typeface="+mn-lt"/>
                  <a:ea typeface="+mn-ea"/>
                  <a:cs typeface="+mn-cs"/>
                </a:defRPr>
              </a:lvl1pPr>
              <a:lvl2pPr marL="914217" algn="l" defTabSz="1828434" rtl="0" eaLnBrk="1" latinLnBrk="0" hangingPunct="1">
                <a:defRPr sz="3600" kern="1200">
                  <a:solidFill>
                    <a:schemeClr val="lt1"/>
                  </a:solidFill>
                  <a:latin typeface="+mn-lt"/>
                  <a:ea typeface="+mn-ea"/>
                  <a:cs typeface="+mn-cs"/>
                </a:defRPr>
              </a:lvl2pPr>
              <a:lvl3pPr marL="1828434" algn="l" defTabSz="1828434" rtl="0" eaLnBrk="1" latinLnBrk="0" hangingPunct="1">
                <a:defRPr sz="3600" kern="1200">
                  <a:solidFill>
                    <a:schemeClr val="lt1"/>
                  </a:solidFill>
                  <a:latin typeface="+mn-lt"/>
                  <a:ea typeface="+mn-ea"/>
                  <a:cs typeface="+mn-cs"/>
                </a:defRPr>
              </a:lvl3pPr>
              <a:lvl4pPr marL="2742651" algn="l" defTabSz="1828434" rtl="0" eaLnBrk="1" latinLnBrk="0" hangingPunct="1">
                <a:defRPr sz="3600" kern="1200">
                  <a:solidFill>
                    <a:schemeClr val="lt1"/>
                  </a:solidFill>
                  <a:latin typeface="+mn-lt"/>
                  <a:ea typeface="+mn-ea"/>
                  <a:cs typeface="+mn-cs"/>
                </a:defRPr>
              </a:lvl4pPr>
              <a:lvl5pPr marL="3656868" algn="l" defTabSz="1828434" rtl="0" eaLnBrk="1" latinLnBrk="0" hangingPunct="1">
                <a:defRPr sz="3600" kern="1200">
                  <a:solidFill>
                    <a:schemeClr val="lt1"/>
                  </a:solidFill>
                  <a:latin typeface="+mn-lt"/>
                  <a:ea typeface="+mn-ea"/>
                  <a:cs typeface="+mn-cs"/>
                </a:defRPr>
              </a:lvl5pPr>
              <a:lvl6pPr marL="4571086" algn="l" defTabSz="1828434" rtl="0" eaLnBrk="1" latinLnBrk="0" hangingPunct="1">
                <a:defRPr sz="3600" kern="1200">
                  <a:solidFill>
                    <a:schemeClr val="lt1"/>
                  </a:solidFill>
                  <a:latin typeface="+mn-lt"/>
                  <a:ea typeface="+mn-ea"/>
                  <a:cs typeface="+mn-cs"/>
                </a:defRPr>
              </a:lvl6pPr>
              <a:lvl7pPr marL="5485303" algn="l" defTabSz="1828434" rtl="0" eaLnBrk="1" latinLnBrk="0" hangingPunct="1">
                <a:defRPr sz="3600" kern="1200">
                  <a:solidFill>
                    <a:schemeClr val="lt1"/>
                  </a:solidFill>
                  <a:latin typeface="+mn-lt"/>
                  <a:ea typeface="+mn-ea"/>
                  <a:cs typeface="+mn-cs"/>
                </a:defRPr>
              </a:lvl7pPr>
              <a:lvl8pPr marL="6399520" algn="l" defTabSz="1828434" rtl="0" eaLnBrk="1" latinLnBrk="0" hangingPunct="1">
                <a:defRPr sz="3600" kern="1200">
                  <a:solidFill>
                    <a:schemeClr val="lt1"/>
                  </a:solidFill>
                  <a:latin typeface="+mn-lt"/>
                  <a:ea typeface="+mn-ea"/>
                  <a:cs typeface="+mn-cs"/>
                </a:defRPr>
              </a:lvl8pPr>
              <a:lvl9pPr marL="7313737" algn="l" defTabSz="1828434" rtl="0" eaLnBrk="1" latinLnBrk="0" hangingPunct="1">
                <a:defRPr sz="3600" kern="1200">
                  <a:solidFill>
                    <a:schemeClr val="lt1"/>
                  </a:solidFill>
                  <a:latin typeface="+mn-lt"/>
                  <a:ea typeface="+mn-ea"/>
                  <a:cs typeface="+mn-cs"/>
                </a:defRPr>
              </a:lvl9pPr>
            </a:lstStyle>
            <a:p>
              <a:pPr algn="ctr">
                <a:defRPr/>
              </a:pPr>
              <a:endParaRPr lang="en-US" sz="4800" dirty="0">
                <a:latin typeface="Lato Light"/>
              </a:endParaRPr>
            </a:p>
          </p:txBody>
        </p:sp>
        <p:grpSp>
          <p:nvGrpSpPr>
            <p:cNvPr id="27" name="Group 26"/>
            <p:cNvGrpSpPr/>
            <p:nvPr/>
          </p:nvGrpSpPr>
          <p:grpSpPr>
            <a:xfrm>
              <a:off x="3756715" y="4849414"/>
              <a:ext cx="1605398" cy="1087600"/>
              <a:chOff x="546608" y="1546987"/>
              <a:chExt cx="1605398" cy="841584"/>
            </a:xfrm>
          </p:grpSpPr>
          <p:sp>
            <p:nvSpPr>
              <p:cNvPr id="36" name="TextBox 35"/>
              <p:cNvSpPr txBox="1"/>
              <p:nvPr/>
            </p:nvSpPr>
            <p:spPr>
              <a:xfrm>
                <a:off x="554941" y="1546987"/>
                <a:ext cx="1378010" cy="289682"/>
              </a:xfrm>
              <a:prstGeom prst="rect">
                <a:avLst/>
              </a:prstGeom>
              <a:noFill/>
            </p:spPr>
            <p:txBody>
              <a:bodyPr wrap="none" lIns="0" rtlCol="0" anchor="ctr">
                <a:spAutoFit/>
              </a:bodyPr>
              <a:lstStyle/>
              <a:p>
                <a:r>
                  <a:rPr lang="en-US" sz="4400" b="1" dirty="0" smtClean="0">
                    <a:solidFill>
                      <a:srgbClr val="A9C500"/>
                    </a:solidFill>
                  </a:rPr>
                  <a:t>FAULT VOTING</a:t>
                </a:r>
                <a:endParaRPr lang="en-US" sz="4400" b="1" dirty="0">
                  <a:solidFill>
                    <a:srgbClr val="A9C500"/>
                  </a:solidFill>
                </a:endParaRPr>
              </a:p>
            </p:txBody>
          </p:sp>
          <p:sp>
            <p:nvSpPr>
              <p:cNvPr id="37" name="TextBox 36"/>
              <p:cNvSpPr txBox="1"/>
              <p:nvPr/>
            </p:nvSpPr>
            <p:spPr>
              <a:xfrm>
                <a:off x="546608" y="1797620"/>
                <a:ext cx="1605398" cy="590951"/>
              </a:xfrm>
              <a:prstGeom prst="rect">
                <a:avLst/>
              </a:prstGeom>
              <a:noFill/>
            </p:spPr>
            <p:txBody>
              <a:bodyPr wrap="square" lIns="0" rIns="0" rtlCol="0" anchor="ctr">
                <a:spAutoFit/>
              </a:bodyPr>
              <a:lstStyle/>
              <a:p>
                <a:pPr algn="just"/>
                <a:r>
                  <a:rPr lang="en-US" sz="2400" dirty="0" smtClean="0"/>
                  <a:t>Numbers of fault voting are due to small technical mistakes such as mark over the border, miss count the mark.</a:t>
                </a:r>
                <a:endParaRPr lang="en-US" sz="2400" dirty="0"/>
              </a:p>
            </p:txBody>
          </p:sp>
        </p:grpSp>
        <p:sp>
          <p:nvSpPr>
            <p:cNvPr id="28" name="Teardrop 27"/>
            <p:cNvSpPr/>
            <p:nvPr/>
          </p:nvSpPr>
          <p:spPr bwMode="auto">
            <a:xfrm rot="8100000">
              <a:off x="3485755" y="4837239"/>
              <a:ext cx="231356" cy="231417"/>
            </a:xfrm>
            <a:prstGeom prst="teardrop">
              <a:avLst/>
            </a:prstGeom>
            <a:solidFill>
              <a:srgbClr val="A9C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1828434" rtl="0" eaLnBrk="1" latinLnBrk="0" hangingPunct="1">
                <a:defRPr sz="3600" kern="1200">
                  <a:solidFill>
                    <a:schemeClr val="lt1"/>
                  </a:solidFill>
                  <a:latin typeface="+mn-lt"/>
                  <a:ea typeface="+mn-ea"/>
                  <a:cs typeface="+mn-cs"/>
                </a:defRPr>
              </a:lvl1pPr>
              <a:lvl2pPr marL="914217" algn="l" defTabSz="1828434" rtl="0" eaLnBrk="1" latinLnBrk="0" hangingPunct="1">
                <a:defRPr sz="3600" kern="1200">
                  <a:solidFill>
                    <a:schemeClr val="lt1"/>
                  </a:solidFill>
                  <a:latin typeface="+mn-lt"/>
                  <a:ea typeface="+mn-ea"/>
                  <a:cs typeface="+mn-cs"/>
                </a:defRPr>
              </a:lvl2pPr>
              <a:lvl3pPr marL="1828434" algn="l" defTabSz="1828434" rtl="0" eaLnBrk="1" latinLnBrk="0" hangingPunct="1">
                <a:defRPr sz="3600" kern="1200">
                  <a:solidFill>
                    <a:schemeClr val="lt1"/>
                  </a:solidFill>
                  <a:latin typeface="+mn-lt"/>
                  <a:ea typeface="+mn-ea"/>
                  <a:cs typeface="+mn-cs"/>
                </a:defRPr>
              </a:lvl3pPr>
              <a:lvl4pPr marL="2742651" algn="l" defTabSz="1828434" rtl="0" eaLnBrk="1" latinLnBrk="0" hangingPunct="1">
                <a:defRPr sz="3600" kern="1200">
                  <a:solidFill>
                    <a:schemeClr val="lt1"/>
                  </a:solidFill>
                  <a:latin typeface="+mn-lt"/>
                  <a:ea typeface="+mn-ea"/>
                  <a:cs typeface="+mn-cs"/>
                </a:defRPr>
              </a:lvl4pPr>
              <a:lvl5pPr marL="3656868" algn="l" defTabSz="1828434" rtl="0" eaLnBrk="1" latinLnBrk="0" hangingPunct="1">
                <a:defRPr sz="3600" kern="1200">
                  <a:solidFill>
                    <a:schemeClr val="lt1"/>
                  </a:solidFill>
                  <a:latin typeface="+mn-lt"/>
                  <a:ea typeface="+mn-ea"/>
                  <a:cs typeface="+mn-cs"/>
                </a:defRPr>
              </a:lvl5pPr>
              <a:lvl6pPr marL="4571086" algn="l" defTabSz="1828434" rtl="0" eaLnBrk="1" latinLnBrk="0" hangingPunct="1">
                <a:defRPr sz="3600" kern="1200">
                  <a:solidFill>
                    <a:schemeClr val="lt1"/>
                  </a:solidFill>
                  <a:latin typeface="+mn-lt"/>
                  <a:ea typeface="+mn-ea"/>
                  <a:cs typeface="+mn-cs"/>
                </a:defRPr>
              </a:lvl6pPr>
              <a:lvl7pPr marL="5485303" algn="l" defTabSz="1828434" rtl="0" eaLnBrk="1" latinLnBrk="0" hangingPunct="1">
                <a:defRPr sz="3600" kern="1200">
                  <a:solidFill>
                    <a:schemeClr val="lt1"/>
                  </a:solidFill>
                  <a:latin typeface="+mn-lt"/>
                  <a:ea typeface="+mn-ea"/>
                  <a:cs typeface="+mn-cs"/>
                </a:defRPr>
              </a:lvl7pPr>
              <a:lvl8pPr marL="6399520" algn="l" defTabSz="1828434" rtl="0" eaLnBrk="1" latinLnBrk="0" hangingPunct="1">
                <a:defRPr sz="3600" kern="1200">
                  <a:solidFill>
                    <a:schemeClr val="lt1"/>
                  </a:solidFill>
                  <a:latin typeface="+mn-lt"/>
                  <a:ea typeface="+mn-ea"/>
                  <a:cs typeface="+mn-cs"/>
                </a:defRPr>
              </a:lvl8pPr>
              <a:lvl9pPr marL="7313737" algn="l" defTabSz="1828434" rtl="0" eaLnBrk="1" latinLnBrk="0" hangingPunct="1">
                <a:defRPr sz="3600" kern="1200">
                  <a:solidFill>
                    <a:schemeClr val="lt1"/>
                  </a:solidFill>
                  <a:latin typeface="+mn-lt"/>
                  <a:ea typeface="+mn-ea"/>
                  <a:cs typeface="+mn-cs"/>
                </a:defRPr>
              </a:lvl9pPr>
            </a:lstStyle>
            <a:p>
              <a:pPr algn="ctr">
                <a:defRPr/>
              </a:pPr>
              <a:endParaRPr lang="en-US" sz="4800" dirty="0">
                <a:latin typeface="Lato Light"/>
              </a:endParaRPr>
            </a:p>
          </p:txBody>
        </p:sp>
        <p:grpSp>
          <p:nvGrpSpPr>
            <p:cNvPr id="29" name="Group 28"/>
            <p:cNvGrpSpPr/>
            <p:nvPr/>
          </p:nvGrpSpPr>
          <p:grpSpPr>
            <a:xfrm>
              <a:off x="2926536" y="1196752"/>
              <a:ext cx="3282422" cy="3195094"/>
              <a:chOff x="2740046" y="1041468"/>
              <a:chExt cx="3663908" cy="3566430"/>
            </a:xfrm>
          </p:grpSpPr>
          <p:sp>
            <p:nvSpPr>
              <p:cNvPr id="30" name="Freeform 9"/>
              <p:cNvSpPr>
                <a:spLocks/>
              </p:cNvSpPr>
              <p:nvPr/>
            </p:nvSpPr>
            <p:spPr bwMode="auto">
              <a:xfrm>
                <a:off x="3127673" y="2487480"/>
                <a:ext cx="1314557" cy="2103292"/>
              </a:xfrm>
              <a:custGeom>
                <a:avLst/>
                <a:gdLst>
                  <a:gd name="T0" fmla="*/ 483 w 1560"/>
                  <a:gd name="T1" fmla="*/ 0 h 2492"/>
                  <a:gd name="T2" fmla="*/ 454 w 1560"/>
                  <a:gd name="T3" fmla="*/ 45 h 2492"/>
                  <a:gd name="T4" fmla="*/ 296 w 1560"/>
                  <a:gd name="T5" fmla="*/ 356 h 2492"/>
                  <a:gd name="T6" fmla="*/ 204 w 1560"/>
                  <a:gd name="T7" fmla="*/ 573 h 2492"/>
                  <a:gd name="T8" fmla="*/ 145 w 1560"/>
                  <a:gd name="T9" fmla="*/ 734 h 2492"/>
                  <a:gd name="T10" fmla="*/ 92 w 1560"/>
                  <a:gd name="T11" fmla="*/ 903 h 2492"/>
                  <a:gd name="T12" fmla="*/ 48 w 1560"/>
                  <a:gd name="T13" fmla="*/ 1081 h 2492"/>
                  <a:gd name="T14" fmla="*/ 15 w 1560"/>
                  <a:gd name="T15" fmla="*/ 1262 h 2492"/>
                  <a:gd name="T16" fmla="*/ 0 w 1560"/>
                  <a:gd name="T17" fmla="*/ 1444 h 2492"/>
                  <a:gd name="T18" fmla="*/ 3 w 1560"/>
                  <a:gd name="T19" fmla="*/ 1623 h 2492"/>
                  <a:gd name="T20" fmla="*/ 23 w 1560"/>
                  <a:gd name="T21" fmla="*/ 1754 h 2492"/>
                  <a:gd name="T22" fmla="*/ 42 w 1560"/>
                  <a:gd name="T23" fmla="*/ 1838 h 2492"/>
                  <a:gd name="T24" fmla="*/ 70 w 1560"/>
                  <a:gd name="T25" fmla="*/ 1921 h 2492"/>
                  <a:gd name="T26" fmla="*/ 105 w 1560"/>
                  <a:gd name="T27" fmla="*/ 2000 h 2492"/>
                  <a:gd name="T28" fmla="*/ 146 w 1560"/>
                  <a:gd name="T29" fmla="*/ 2076 h 2492"/>
                  <a:gd name="T30" fmla="*/ 197 w 1560"/>
                  <a:gd name="T31" fmla="*/ 2149 h 2492"/>
                  <a:gd name="T32" fmla="*/ 225 w 1560"/>
                  <a:gd name="T33" fmla="*/ 2183 h 2492"/>
                  <a:gd name="T34" fmla="*/ 264 w 1560"/>
                  <a:gd name="T35" fmla="*/ 2227 h 2492"/>
                  <a:gd name="T36" fmla="*/ 346 w 1560"/>
                  <a:gd name="T37" fmla="*/ 2301 h 2492"/>
                  <a:gd name="T38" fmla="*/ 430 w 1560"/>
                  <a:gd name="T39" fmla="*/ 2360 h 2492"/>
                  <a:gd name="T40" fmla="*/ 517 w 1560"/>
                  <a:gd name="T41" fmla="*/ 2408 h 2492"/>
                  <a:gd name="T42" fmla="*/ 605 w 1560"/>
                  <a:gd name="T43" fmla="*/ 2443 h 2492"/>
                  <a:gd name="T44" fmla="*/ 693 w 1560"/>
                  <a:gd name="T45" fmla="*/ 2469 h 2492"/>
                  <a:gd name="T46" fmla="*/ 782 w 1560"/>
                  <a:gd name="T47" fmla="*/ 2485 h 2492"/>
                  <a:gd name="T48" fmla="*/ 871 w 1560"/>
                  <a:gd name="T49" fmla="*/ 2491 h 2492"/>
                  <a:gd name="T50" fmla="*/ 913 w 1560"/>
                  <a:gd name="T51" fmla="*/ 2492 h 2492"/>
                  <a:gd name="T52" fmla="*/ 978 w 1560"/>
                  <a:gd name="T53" fmla="*/ 2491 h 2492"/>
                  <a:gd name="T54" fmla="*/ 1104 w 1560"/>
                  <a:gd name="T55" fmla="*/ 2477 h 2492"/>
                  <a:gd name="T56" fmla="*/ 1219 w 1560"/>
                  <a:gd name="T57" fmla="*/ 2454 h 2492"/>
                  <a:gd name="T58" fmla="*/ 1322 w 1560"/>
                  <a:gd name="T59" fmla="*/ 2425 h 2492"/>
                  <a:gd name="T60" fmla="*/ 1451 w 1560"/>
                  <a:gd name="T61" fmla="*/ 2378 h 2492"/>
                  <a:gd name="T62" fmla="*/ 1551 w 1560"/>
                  <a:gd name="T63" fmla="*/ 2333 h 2492"/>
                  <a:gd name="T64" fmla="*/ 1560 w 1560"/>
                  <a:gd name="T65" fmla="*/ 2328 h 2492"/>
                  <a:gd name="T66" fmla="*/ 1539 w 1560"/>
                  <a:gd name="T67" fmla="*/ 2315 h 2492"/>
                  <a:gd name="T68" fmla="*/ 1346 w 1560"/>
                  <a:gd name="T69" fmla="*/ 2181 h 2492"/>
                  <a:gd name="T70" fmla="*/ 1128 w 1560"/>
                  <a:gd name="T71" fmla="*/ 2010 h 2492"/>
                  <a:gd name="T72" fmla="*/ 973 w 1560"/>
                  <a:gd name="T73" fmla="*/ 1872 h 2492"/>
                  <a:gd name="T74" fmla="*/ 820 w 1560"/>
                  <a:gd name="T75" fmla="*/ 1717 h 2492"/>
                  <a:gd name="T76" fmla="*/ 716 w 1560"/>
                  <a:gd name="T77" fmla="*/ 1594 h 2492"/>
                  <a:gd name="T78" fmla="*/ 653 w 1560"/>
                  <a:gd name="T79" fmla="*/ 1509 h 2492"/>
                  <a:gd name="T80" fmla="*/ 624 w 1560"/>
                  <a:gd name="T81" fmla="*/ 1465 h 2492"/>
                  <a:gd name="T82" fmla="*/ 587 w 1560"/>
                  <a:gd name="T83" fmla="*/ 1402 h 2492"/>
                  <a:gd name="T84" fmla="*/ 523 w 1560"/>
                  <a:gd name="T85" fmla="*/ 1275 h 2492"/>
                  <a:gd name="T86" fmla="*/ 474 w 1560"/>
                  <a:gd name="T87" fmla="*/ 1146 h 2492"/>
                  <a:gd name="T88" fmla="*/ 438 w 1560"/>
                  <a:gd name="T89" fmla="*/ 1019 h 2492"/>
                  <a:gd name="T90" fmla="*/ 413 w 1560"/>
                  <a:gd name="T91" fmla="*/ 892 h 2492"/>
                  <a:gd name="T92" fmla="*/ 397 w 1560"/>
                  <a:gd name="T93" fmla="*/ 769 h 2492"/>
                  <a:gd name="T94" fmla="*/ 391 w 1560"/>
                  <a:gd name="T95" fmla="*/ 649 h 2492"/>
                  <a:gd name="T96" fmla="*/ 392 w 1560"/>
                  <a:gd name="T97" fmla="*/ 537 h 2492"/>
                  <a:gd name="T98" fmla="*/ 403 w 1560"/>
                  <a:gd name="T99" fmla="*/ 378 h 2492"/>
                  <a:gd name="T100" fmla="*/ 430 w 1560"/>
                  <a:gd name="T101" fmla="*/ 203 h 2492"/>
                  <a:gd name="T102" fmla="*/ 474 w 1560"/>
                  <a:gd name="T103" fmla="*/ 25 h 2492"/>
                  <a:gd name="T104" fmla="*/ 483 w 1560"/>
                  <a:gd name="T105" fmla="*/ 0 h 2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60" h="2492">
                    <a:moveTo>
                      <a:pt x="483" y="0"/>
                    </a:moveTo>
                    <a:lnTo>
                      <a:pt x="454" y="45"/>
                    </a:lnTo>
                    <a:lnTo>
                      <a:pt x="296" y="356"/>
                    </a:lnTo>
                    <a:lnTo>
                      <a:pt x="204" y="573"/>
                    </a:lnTo>
                    <a:lnTo>
                      <a:pt x="145" y="734"/>
                    </a:lnTo>
                    <a:lnTo>
                      <a:pt x="92" y="903"/>
                    </a:lnTo>
                    <a:lnTo>
                      <a:pt x="48" y="1081"/>
                    </a:lnTo>
                    <a:lnTo>
                      <a:pt x="15" y="1262"/>
                    </a:lnTo>
                    <a:lnTo>
                      <a:pt x="0" y="1444"/>
                    </a:lnTo>
                    <a:lnTo>
                      <a:pt x="3" y="1623"/>
                    </a:lnTo>
                    <a:lnTo>
                      <a:pt x="23" y="1754"/>
                    </a:lnTo>
                    <a:lnTo>
                      <a:pt x="42" y="1838"/>
                    </a:lnTo>
                    <a:lnTo>
                      <a:pt x="70" y="1921"/>
                    </a:lnTo>
                    <a:lnTo>
                      <a:pt x="105" y="2000"/>
                    </a:lnTo>
                    <a:lnTo>
                      <a:pt x="146" y="2076"/>
                    </a:lnTo>
                    <a:lnTo>
                      <a:pt x="197" y="2149"/>
                    </a:lnTo>
                    <a:lnTo>
                      <a:pt x="225" y="2183"/>
                    </a:lnTo>
                    <a:lnTo>
                      <a:pt x="264" y="2227"/>
                    </a:lnTo>
                    <a:lnTo>
                      <a:pt x="346" y="2301"/>
                    </a:lnTo>
                    <a:lnTo>
                      <a:pt x="430" y="2360"/>
                    </a:lnTo>
                    <a:lnTo>
                      <a:pt x="517" y="2408"/>
                    </a:lnTo>
                    <a:lnTo>
                      <a:pt x="605" y="2443"/>
                    </a:lnTo>
                    <a:lnTo>
                      <a:pt x="693" y="2469"/>
                    </a:lnTo>
                    <a:lnTo>
                      <a:pt x="782" y="2485"/>
                    </a:lnTo>
                    <a:lnTo>
                      <a:pt x="871" y="2491"/>
                    </a:lnTo>
                    <a:lnTo>
                      <a:pt x="913" y="2492"/>
                    </a:lnTo>
                    <a:lnTo>
                      <a:pt x="978" y="2491"/>
                    </a:lnTo>
                    <a:lnTo>
                      <a:pt x="1104" y="2477"/>
                    </a:lnTo>
                    <a:lnTo>
                      <a:pt x="1219" y="2454"/>
                    </a:lnTo>
                    <a:lnTo>
                      <a:pt x="1322" y="2425"/>
                    </a:lnTo>
                    <a:lnTo>
                      <a:pt x="1451" y="2378"/>
                    </a:lnTo>
                    <a:lnTo>
                      <a:pt x="1551" y="2333"/>
                    </a:lnTo>
                    <a:lnTo>
                      <a:pt x="1560" y="2328"/>
                    </a:lnTo>
                    <a:lnTo>
                      <a:pt x="1539" y="2315"/>
                    </a:lnTo>
                    <a:lnTo>
                      <a:pt x="1346" y="2181"/>
                    </a:lnTo>
                    <a:lnTo>
                      <a:pt x="1128" y="2010"/>
                    </a:lnTo>
                    <a:lnTo>
                      <a:pt x="973" y="1872"/>
                    </a:lnTo>
                    <a:lnTo>
                      <a:pt x="820" y="1717"/>
                    </a:lnTo>
                    <a:lnTo>
                      <a:pt x="716" y="1594"/>
                    </a:lnTo>
                    <a:lnTo>
                      <a:pt x="653" y="1509"/>
                    </a:lnTo>
                    <a:lnTo>
                      <a:pt x="624" y="1465"/>
                    </a:lnTo>
                    <a:lnTo>
                      <a:pt x="587" y="1402"/>
                    </a:lnTo>
                    <a:lnTo>
                      <a:pt x="523" y="1275"/>
                    </a:lnTo>
                    <a:lnTo>
                      <a:pt x="474" y="1146"/>
                    </a:lnTo>
                    <a:lnTo>
                      <a:pt x="438" y="1019"/>
                    </a:lnTo>
                    <a:lnTo>
                      <a:pt x="413" y="892"/>
                    </a:lnTo>
                    <a:lnTo>
                      <a:pt x="397" y="769"/>
                    </a:lnTo>
                    <a:lnTo>
                      <a:pt x="391" y="649"/>
                    </a:lnTo>
                    <a:lnTo>
                      <a:pt x="392" y="537"/>
                    </a:lnTo>
                    <a:lnTo>
                      <a:pt x="403" y="378"/>
                    </a:lnTo>
                    <a:lnTo>
                      <a:pt x="430" y="203"/>
                    </a:lnTo>
                    <a:lnTo>
                      <a:pt x="474" y="25"/>
                    </a:lnTo>
                    <a:lnTo>
                      <a:pt x="48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800"/>
              </a:p>
            </p:txBody>
          </p:sp>
          <p:sp>
            <p:nvSpPr>
              <p:cNvPr id="31" name="Freeform 381"/>
              <p:cNvSpPr>
                <a:spLocks/>
              </p:cNvSpPr>
              <p:nvPr/>
            </p:nvSpPr>
            <p:spPr bwMode="auto">
              <a:xfrm>
                <a:off x="2740046" y="1732454"/>
                <a:ext cx="1928017" cy="1547134"/>
              </a:xfrm>
              <a:custGeom>
                <a:avLst/>
                <a:gdLst>
                  <a:gd name="T0" fmla="*/ 406 w 2287"/>
                  <a:gd name="T1" fmla="*/ 1838 h 1838"/>
                  <a:gd name="T2" fmla="*/ 385 w 2287"/>
                  <a:gd name="T3" fmla="*/ 1819 h 1838"/>
                  <a:gd name="T4" fmla="*/ 261 w 2287"/>
                  <a:gd name="T5" fmla="*/ 1671 h 1838"/>
                  <a:gd name="T6" fmla="*/ 187 w 2287"/>
                  <a:gd name="T7" fmla="*/ 1564 h 1838"/>
                  <a:gd name="T8" fmla="*/ 139 w 2287"/>
                  <a:gd name="T9" fmla="*/ 1481 h 1838"/>
                  <a:gd name="T10" fmla="*/ 94 w 2287"/>
                  <a:gd name="T11" fmla="*/ 1389 h 1838"/>
                  <a:gd name="T12" fmla="*/ 55 w 2287"/>
                  <a:gd name="T13" fmla="*/ 1290 h 1838"/>
                  <a:gd name="T14" fmla="*/ 25 w 2287"/>
                  <a:gd name="T15" fmla="*/ 1184 h 1838"/>
                  <a:gd name="T16" fmla="*/ 6 w 2287"/>
                  <a:gd name="T17" fmla="*/ 1072 h 1838"/>
                  <a:gd name="T18" fmla="*/ 0 w 2287"/>
                  <a:gd name="T19" fmla="*/ 957 h 1838"/>
                  <a:gd name="T20" fmla="*/ 12 w 2287"/>
                  <a:gd name="T21" fmla="*/ 836 h 1838"/>
                  <a:gd name="T22" fmla="*/ 43 w 2287"/>
                  <a:gd name="T23" fmla="*/ 713 h 1838"/>
                  <a:gd name="T24" fmla="*/ 95 w 2287"/>
                  <a:gd name="T25" fmla="*/ 588 h 1838"/>
                  <a:gd name="T26" fmla="*/ 131 w 2287"/>
                  <a:gd name="T27" fmla="*/ 525 h 1838"/>
                  <a:gd name="T28" fmla="*/ 156 w 2287"/>
                  <a:gd name="T29" fmla="*/ 487 h 1838"/>
                  <a:gd name="T30" fmla="*/ 209 w 2287"/>
                  <a:gd name="T31" fmla="*/ 417 h 1838"/>
                  <a:gd name="T32" fmla="*/ 267 w 2287"/>
                  <a:gd name="T33" fmla="*/ 353 h 1838"/>
                  <a:gd name="T34" fmla="*/ 334 w 2287"/>
                  <a:gd name="T35" fmla="*/ 296 h 1838"/>
                  <a:gd name="T36" fmla="*/ 402 w 2287"/>
                  <a:gd name="T37" fmla="*/ 244 h 1838"/>
                  <a:gd name="T38" fmla="*/ 477 w 2287"/>
                  <a:gd name="T39" fmla="*/ 199 h 1838"/>
                  <a:gd name="T40" fmla="*/ 595 w 2287"/>
                  <a:gd name="T41" fmla="*/ 140 h 1838"/>
                  <a:gd name="T42" fmla="*/ 764 w 2287"/>
                  <a:gd name="T43" fmla="*/ 82 h 1838"/>
                  <a:gd name="T44" fmla="*/ 941 w 2287"/>
                  <a:gd name="T45" fmla="*/ 41 h 1838"/>
                  <a:gd name="T46" fmla="*/ 1124 w 2287"/>
                  <a:gd name="T47" fmla="*/ 15 h 1838"/>
                  <a:gd name="T48" fmla="*/ 1307 w 2287"/>
                  <a:gd name="T49" fmla="*/ 2 h 1838"/>
                  <a:gd name="T50" fmla="*/ 1486 w 2287"/>
                  <a:gd name="T51" fmla="*/ 0 h 1838"/>
                  <a:gd name="T52" fmla="*/ 1656 w 2287"/>
                  <a:gd name="T53" fmla="*/ 7 h 1838"/>
                  <a:gd name="T54" fmla="*/ 1890 w 2287"/>
                  <a:gd name="T55" fmla="*/ 28 h 1838"/>
                  <a:gd name="T56" fmla="*/ 2235 w 2287"/>
                  <a:gd name="T57" fmla="*/ 82 h 1838"/>
                  <a:gd name="T58" fmla="*/ 2287 w 2287"/>
                  <a:gd name="T59" fmla="*/ 95 h 1838"/>
                  <a:gd name="T60" fmla="*/ 2261 w 2287"/>
                  <a:gd name="T61" fmla="*/ 94 h 1838"/>
                  <a:gd name="T62" fmla="*/ 2077 w 2287"/>
                  <a:gd name="T63" fmla="*/ 108 h 1838"/>
                  <a:gd name="T64" fmla="*/ 1902 w 2287"/>
                  <a:gd name="T65" fmla="*/ 137 h 1838"/>
                  <a:gd name="T66" fmla="*/ 1749 w 2287"/>
                  <a:gd name="T67" fmla="*/ 174 h 1838"/>
                  <a:gd name="T68" fmla="*/ 1641 w 2287"/>
                  <a:gd name="T69" fmla="*/ 209 h 1838"/>
                  <a:gd name="T70" fmla="*/ 1530 w 2287"/>
                  <a:gd name="T71" fmla="*/ 252 h 1838"/>
                  <a:gd name="T72" fmla="*/ 1417 w 2287"/>
                  <a:gd name="T73" fmla="*/ 304 h 1838"/>
                  <a:gd name="T74" fmla="*/ 1304 w 2287"/>
                  <a:gd name="T75" fmla="*/ 366 h 1838"/>
                  <a:gd name="T76" fmla="*/ 1194 w 2287"/>
                  <a:gd name="T77" fmla="*/ 441 h 1838"/>
                  <a:gd name="T78" fmla="*/ 1087 w 2287"/>
                  <a:gd name="T79" fmla="*/ 527 h 1838"/>
                  <a:gd name="T80" fmla="*/ 985 w 2287"/>
                  <a:gd name="T81" fmla="*/ 626 h 1838"/>
                  <a:gd name="T82" fmla="*/ 938 w 2287"/>
                  <a:gd name="T83" fmla="*/ 682 h 1838"/>
                  <a:gd name="T84" fmla="*/ 905 w 2287"/>
                  <a:gd name="T85" fmla="*/ 724 h 1838"/>
                  <a:gd name="T86" fmla="*/ 843 w 2287"/>
                  <a:gd name="T87" fmla="*/ 809 h 1838"/>
                  <a:gd name="T88" fmla="*/ 757 w 2287"/>
                  <a:gd name="T89" fmla="*/ 947 h 1838"/>
                  <a:gd name="T90" fmla="*/ 658 w 2287"/>
                  <a:gd name="T91" fmla="*/ 1140 h 1838"/>
                  <a:gd name="T92" fmla="*/ 575 w 2287"/>
                  <a:gd name="T93" fmla="*/ 1330 h 1838"/>
                  <a:gd name="T94" fmla="*/ 479 w 2287"/>
                  <a:gd name="T95" fmla="*/ 1591 h 1838"/>
                  <a:gd name="T96" fmla="*/ 413 w 2287"/>
                  <a:gd name="T97" fmla="*/ 1816 h 1838"/>
                  <a:gd name="T98" fmla="*/ 406 w 2287"/>
                  <a:gd name="T99" fmla="*/ 1838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7" h="1838">
                    <a:moveTo>
                      <a:pt x="406" y="1838"/>
                    </a:moveTo>
                    <a:lnTo>
                      <a:pt x="385" y="1819"/>
                    </a:lnTo>
                    <a:lnTo>
                      <a:pt x="261" y="1671"/>
                    </a:lnTo>
                    <a:lnTo>
                      <a:pt x="187" y="1564"/>
                    </a:lnTo>
                    <a:lnTo>
                      <a:pt x="139" y="1481"/>
                    </a:lnTo>
                    <a:lnTo>
                      <a:pt x="94" y="1389"/>
                    </a:lnTo>
                    <a:lnTo>
                      <a:pt x="55" y="1290"/>
                    </a:lnTo>
                    <a:lnTo>
                      <a:pt x="25" y="1184"/>
                    </a:lnTo>
                    <a:lnTo>
                      <a:pt x="6" y="1072"/>
                    </a:lnTo>
                    <a:lnTo>
                      <a:pt x="0" y="957"/>
                    </a:lnTo>
                    <a:lnTo>
                      <a:pt x="12" y="836"/>
                    </a:lnTo>
                    <a:lnTo>
                      <a:pt x="43" y="713"/>
                    </a:lnTo>
                    <a:lnTo>
                      <a:pt x="95" y="588"/>
                    </a:lnTo>
                    <a:lnTo>
                      <a:pt x="131" y="525"/>
                    </a:lnTo>
                    <a:lnTo>
                      <a:pt x="156" y="487"/>
                    </a:lnTo>
                    <a:lnTo>
                      <a:pt x="209" y="417"/>
                    </a:lnTo>
                    <a:lnTo>
                      <a:pt x="267" y="353"/>
                    </a:lnTo>
                    <a:lnTo>
                      <a:pt x="334" y="296"/>
                    </a:lnTo>
                    <a:lnTo>
                      <a:pt x="402" y="244"/>
                    </a:lnTo>
                    <a:lnTo>
                      <a:pt x="477" y="199"/>
                    </a:lnTo>
                    <a:lnTo>
                      <a:pt x="595" y="140"/>
                    </a:lnTo>
                    <a:lnTo>
                      <a:pt x="764" y="82"/>
                    </a:lnTo>
                    <a:lnTo>
                      <a:pt x="941" y="41"/>
                    </a:lnTo>
                    <a:lnTo>
                      <a:pt x="1124" y="15"/>
                    </a:lnTo>
                    <a:lnTo>
                      <a:pt x="1307" y="2"/>
                    </a:lnTo>
                    <a:lnTo>
                      <a:pt x="1486" y="0"/>
                    </a:lnTo>
                    <a:lnTo>
                      <a:pt x="1656" y="7"/>
                    </a:lnTo>
                    <a:lnTo>
                      <a:pt x="1890" y="28"/>
                    </a:lnTo>
                    <a:lnTo>
                      <a:pt x="2235" y="82"/>
                    </a:lnTo>
                    <a:lnTo>
                      <a:pt x="2287" y="95"/>
                    </a:lnTo>
                    <a:lnTo>
                      <a:pt x="2261" y="94"/>
                    </a:lnTo>
                    <a:lnTo>
                      <a:pt x="2077" y="108"/>
                    </a:lnTo>
                    <a:lnTo>
                      <a:pt x="1902" y="137"/>
                    </a:lnTo>
                    <a:lnTo>
                      <a:pt x="1749" y="174"/>
                    </a:lnTo>
                    <a:lnTo>
                      <a:pt x="1641" y="209"/>
                    </a:lnTo>
                    <a:lnTo>
                      <a:pt x="1530" y="252"/>
                    </a:lnTo>
                    <a:lnTo>
                      <a:pt x="1417" y="304"/>
                    </a:lnTo>
                    <a:lnTo>
                      <a:pt x="1304" y="366"/>
                    </a:lnTo>
                    <a:lnTo>
                      <a:pt x="1194" y="441"/>
                    </a:lnTo>
                    <a:lnTo>
                      <a:pt x="1087" y="527"/>
                    </a:lnTo>
                    <a:lnTo>
                      <a:pt x="985" y="626"/>
                    </a:lnTo>
                    <a:lnTo>
                      <a:pt x="938" y="682"/>
                    </a:lnTo>
                    <a:lnTo>
                      <a:pt x="905" y="724"/>
                    </a:lnTo>
                    <a:lnTo>
                      <a:pt x="843" y="809"/>
                    </a:lnTo>
                    <a:lnTo>
                      <a:pt x="757" y="947"/>
                    </a:lnTo>
                    <a:lnTo>
                      <a:pt x="658" y="1140"/>
                    </a:lnTo>
                    <a:lnTo>
                      <a:pt x="575" y="1330"/>
                    </a:lnTo>
                    <a:lnTo>
                      <a:pt x="479" y="1591"/>
                    </a:lnTo>
                    <a:lnTo>
                      <a:pt x="413" y="1816"/>
                    </a:lnTo>
                    <a:lnTo>
                      <a:pt x="406" y="1838"/>
                    </a:lnTo>
                    <a:close/>
                  </a:path>
                </a:pathLst>
              </a:custGeom>
              <a:solidFill>
                <a:srgbClr val="FFD734"/>
              </a:solidFill>
              <a:ln w="9525">
                <a:solidFill>
                  <a:srgbClr val="7030A0"/>
                </a:solidFill>
                <a:round/>
                <a:headEnd/>
                <a:tailEnd/>
              </a:ln>
              <a:extLst/>
            </p:spPr>
            <p:txBody>
              <a:bodyPr vert="horz" wrap="square" lIns="182880" tIns="45720" rIns="91440" bIns="365760" numCol="1" anchor="ctr" anchorCtr="0" compatLnSpc="1">
                <a:prstTxWarp prst="textNoShape">
                  <a:avLst/>
                </a:prstTxWarp>
              </a:bodyPr>
              <a:lstStyle/>
              <a:p>
                <a:endParaRPr lang="en-US" sz="6000" b="1" dirty="0"/>
              </a:p>
            </p:txBody>
          </p:sp>
          <p:sp>
            <p:nvSpPr>
              <p:cNvPr id="32" name="Freeform 382"/>
              <p:cNvSpPr>
                <a:spLocks/>
              </p:cNvSpPr>
              <p:nvPr/>
            </p:nvSpPr>
            <p:spPr bwMode="auto">
              <a:xfrm>
                <a:off x="3774840" y="1041468"/>
                <a:ext cx="1887569" cy="1638141"/>
              </a:xfrm>
              <a:custGeom>
                <a:avLst/>
                <a:gdLst>
                  <a:gd name="T0" fmla="*/ 0 w 2240"/>
                  <a:gd name="T1" fmla="*/ 693 h 1944"/>
                  <a:gd name="T2" fmla="*/ 13 w 2240"/>
                  <a:gd name="T3" fmla="*/ 668 h 1944"/>
                  <a:gd name="T4" fmla="*/ 114 w 2240"/>
                  <a:gd name="T5" fmla="*/ 504 h 1944"/>
                  <a:gd name="T6" fmla="*/ 194 w 2240"/>
                  <a:gd name="T7" fmla="*/ 401 h 1944"/>
                  <a:gd name="T8" fmla="*/ 259 w 2240"/>
                  <a:gd name="T9" fmla="*/ 328 h 1944"/>
                  <a:gd name="T10" fmla="*/ 332 w 2240"/>
                  <a:gd name="T11" fmla="*/ 258 h 1944"/>
                  <a:gd name="T12" fmla="*/ 413 w 2240"/>
                  <a:gd name="T13" fmla="*/ 189 h 1944"/>
                  <a:gd name="T14" fmla="*/ 505 w 2240"/>
                  <a:gd name="T15" fmla="*/ 128 h 1944"/>
                  <a:gd name="T16" fmla="*/ 605 w 2240"/>
                  <a:gd name="T17" fmla="*/ 76 h 1944"/>
                  <a:gd name="T18" fmla="*/ 714 w 2240"/>
                  <a:gd name="T19" fmla="*/ 35 h 1944"/>
                  <a:gd name="T20" fmla="*/ 832 w 2240"/>
                  <a:gd name="T21" fmla="*/ 9 h 1944"/>
                  <a:gd name="T22" fmla="*/ 958 w 2240"/>
                  <a:gd name="T23" fmla="*/ 0 h 1944"/>
                  <a:gd name="T24" fmla="*/ 1094 w 2240"/>
                  <a:gd name="T25" fmla="*/ 12 h 1944"/>
                  <a:gd name="T26" fmla="*/ 1165 w 2240"/>
                  <a:gd name="T27" fmla="*/ 26 h 1944"/>
                  <a:gd name="T28" fmla="*/ 1209 w 2240"/>
                  <a:gd name="T29" fmla="*/ 38 h 1944"/>
                  <a:gd name="T30" fmla="*/ 1292 w 2240"/>
                  <a:gd name="T31" fmla="*/ 66 h 1944"/>
                  <a:gd name="T32" fmla="*/ 1371 w 2240"/>
                  <a:gd name="T33" fmla="*/ 104 h 1944"/>
                  <a:gd name="T34" fmla="*/ 1445 w 2240"/>
                  <a:gd name="T35" fmla="*/ 148 h 1944"/>
                  <a:gd name="T36" fmla="*/ 1515 w 2240"/>
                  <a:gd name="T37" fmla="*/ 198 h 1944"/>
                  <a:gd name="T38" fmla="*/ 1581 w 2240"/>
                  <a:gd name="T39" fmla="*/ 254 h 1944"/>
                  <a:gd name="T40" fmla="*/ 1673 w 2240"/>
                  <a:gd name="T41" fmla="*/ 349 h 1944"/>
                  <a:gd name="T42" fmla="*/ 1782 w 2240"/>
                  <a:gd name="T43" fmla="*/ 491 h 1944"/>
                  <a:gd name="T44" fmla="*/ 1877 w 2240"/>
                  <a:gd name="T45" fmla="*/ 648 h 1944"/>
                  <a:gd name="T46" fmla="*/ 1957 w 2240"/>
                  <a:gd name="T47" fmla="*/ 813 h 1944"/>
                  <a:gd name="T48" fmla="*/ 2026 w 2240"/>
                  <a:gd name="T49" fmla="*/ 982 h 1944"/>
                  <a:gd name="T50" fmla="*/ 2083 w 2240"/>
                  <a:gd name="T51" fmla="*/ 1152 h 1944"/>
                  <a:gd name="T52" fmla="*/ 2128 w 2240"/>
                  <a:gd name="T53" fmla="*/ 1317 h 1944"/>
                  <a:gd name="T54" fmla="*/ 2181 w 2240"/>
                  <a:gd name="T55" fmla="*/ 1546 h 1944"/>
                  <a:gd name="T56" fmla="*/ 2236 w 2240"/>
                  <a:gd name="T57" fmla="*/ 1891 h 1944"/>
                  <a:gd name="T58" fmla="*/ 2240 w 2240"/>
                  <a:gd name="T59" fmla="*/ 1944 h 1944"/>
                  <a:gd name="T60" fmla="*/ 2233 w 2240"/>
                  <a:gd name="T61" fmla="*/ 1918 h 1944"/>
                  <a:gd name="T62" fmla="*/ 2163 w 2240"/>
                  <a:gd name="T63" fmla="*/ 1748 h 1944"/>
                  <a:gd name="T64" fmla="*/ 2081 w 2240"/>
                  <a:gd name="T65" fmla="*/ 1590 h 1944"/>
                  <a:gd name="T66" fmla="*/ 1998 w 2240"/>
                  <a:gd name="T67" fmla="*/ 1457 h 1944"/>
                  <a:gd name="T68" fmla="*/ 1932 w 2240"/>
                  <a:gd name="T69" fmla="*/ 1365 h 1944"/>
                  <a:gd name="T70" fmla="*/ 1857 w 2240"/>
                  <a:gd name="T71" fmla="*/ 1272 h 1944"/>
                  <a:gd name="T72" fmla="*/ 1773 w 2240"/>
                  <a:gd name="T73" fmla="*/ 1181 h 1944"/>
                  <a:gd name="T74" fmla="*/ 1678 w 2240"/>
                  <a:gd name="T75" fmla="*/ 1093 h 1944"/>
                  <a:gd name="T76" fmla="*/ 1573 w 2240"/>
                  <a:gd name="T77" fmla="*/ 1011 h 1944"/>
                  <a:gd name="T78" fmla="*/ 1458 w 2240"/>
                  <a:gd name="T79" fmla="*/ 936 h 1944"/>
                  <a:gd name="T80" fmla="*/ 1332 w 2240"/>
                  <a:gd name="T81" fmla="*/ 871 h 1944"/>
                  <a:gd name="T82" fmla="*/ 1264 w 2240"/>
                  <a:gd name="T83" fmla="*/ 842 h 1944"/>
                  <a:gd name="T84" fmla="*/ 1216 w 2240"/>
                  <a:gd name="T85" fmla="*/ 823 h 1944"/>
                  <a:gd name="T86" fmla="*/ 1115 w 2240"/>
                  <a:gd name="T87" fmla="*/ 792 h 1944"/>
                  <a:gd name="T88" fmla="*/ 956 w 2240"/>
                  <a:gd name="T89" fmla="*/ 752 h 1944"/>
                  <a:gd name="T90" fmla="*/ 743 w 2240"/>
                  <a:gd name="T91" fmla="*/ 717 h 1944"/>
                  <a:gd name="T92" fmla="*/ 536 w 2240"/>
                  <a:gd name="T93" fmla="*/ 697 h 1944"/>
                  <a:gd name="T94" fmla="*/ 259 w 2240"/>
                  <a:gd name="T95" fmla="*/ 687 h 1944"/>
                  <a:gd name="T96" fmla="*/ 24 w 2240"/>
                  <a:gd name="T97" fmla="*/ 692 h 1944"/>
                  <a:gd name="T98" fmla="*/ 0 w 2240"/>
                  <a:gd name="T99" fmla="*/ 693 h 1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0" h="1944">
                    <a:moveTo>
                      <a:pt x="0" y="693"/>
                    </a:moveTo>
                    <a:lnTo>
                      <a:pt x="13" y="668"/>
                    </a:lnTo>
                    <a:lnTo>
                      <a:pt x="114" y="504"/>
                    </a:lnTo>
                    <a:lnTo>
                      <a:pt x="194" y="401"/>
                    </a:lnTo>
                    <a:lnTo>
                      <a:pt x="259" y="328"/>
                    </a:lnTo>
                    <a:lnTo>
                      <a:pt x="332" y="258"/>
                    </a:lnTo>
                    <a:lnTo>
                      <a:pt x="413" y="189"/>
                    </a:lnTo>
                    <a:lnTo>
                      <a:pt x="505" y="128"/>
                    </a:lnTo>
                    <a:lnTo>
                      <a:pt x="605" y="76"/>
                    </a:lnTo>
                    <a:lnTo>
                      <a:pt x="714" y="35"/>
                    </a:lnTo>
                    <a:lnTo>
                      <a:pt x="832" y="9"/>
                    </a:lnTo>
                    <a:lnTo>
                      <a:pt x="958" y="0"/>
                    </a:lnTo>
                    <a:lnTo>
                      <a:pt x="1094" y="12"/>
                    </a:lnTo>
                    <a:lnTo>
                      <a:pt x="1165" y="26"/>
                    </a:lnTo>
                    <a:lnTo>
                      <a:pt x="1209" y="38"/>
                    </a:lnTo>
                    <a:lnTo>
                      <a:pt x="1292" y="66"/>
                    </a:lnTo>
                    <a:lnTo>
                      <a:pt x="1371" y="104"/>
                    </a:lnTo>
                    <a:lnTo>
                      <a:pt x="1445" y="148"/>
                    </a:lnTo>
                    <a:lnTo>
                      <a:pt x="1515" y="198"/>
                    </a:lnTo>
                    <a:lnTo>
                      <a:pt x="1581" y="254"/>
                    </a:lnTo>
                    <a:lnTo>
                      <a:pt x="1673" y="349"/>
                    </a:lnTo>
                    <a:lnTo>
                      <a:pt x="1782" y="491"/>
                    </a:lnTo>
                    <a:lnTo>
                      <a:pt x="1877" y="648"/>
                    </a:lnTo>
                    <a:lnTo>
                      <a:pt x="1957" y="813"/>
                    </a:lnTo>
                    <a:lnTo>
                      <a:pt x="2026" y="982"/>
                    </a:lnTo>
                    <a:lnTo>
                      <a:pt x="2083" y="1152"/>
                    </a:lnTo>
                    <a:lnTo>
                      <a:pt x="2128" y="1317"/>
                    </a:lnTo>
                    <a:lnTo>
                      <a:pt x="2181" y="1546"/>
                    </a:lnTo>
                    <a:lnTo>
                      <a:pt x="2236" y="1891"/>
                    </a:lnTo>
                    <a:lnTo>
                      <a:pt x="2240" y="1944"/>
                    </a:lnTo>
                    <a:lnTo>
                      <a:pt x="2233" y="1918"/>
                    </a:lnTo>
                    <a:lnTo>
                      <a:pt x="2163" y="1748"/>
                    </a:lnTo>
                    <a:lnTo>
                      <a:pt x="2081" y="1590"/>
                    </a:lnTo>
                    <a:lnTo>
                      <a:pt x="1998" y="1457"/>
                    </a:lnTo>
                    <a:lnTo>
                      <a:pt x="1932" y="1365"/>
                    </a:lnTo>
                    <a:lnTo>
                      <a:pt x="1857" y="1272"/>
                    </a:lnTo>
                    <a:lnTo>
                      <a:pt x="1773" y="1181"/>
                    </a:lnTo>
                    <a:lnTo>
                      <a:pt x="1678" y="1093"/>
                    </a:lnTo>
                    <a:lnTo>
                      <a:pt x="1573" y="1011"/>
                    </a:lnTo>
                    <a:lnTo>
                      <a:pt x="1458" y="936"/>
                    </a:lnTo>
                    <a:lnTo>
                      <a:pt x="1332" y="871"/>
                    </a:lnTo>
                    <a:lnTo>
                      <a:pt x="1264" y="842"/>
                    </a:lnTo>
                    <a:lnTo>
                      <a:pt x="1216" y="823"/>
                    </a:lnTo>
                    <a:lnTo>
                      <a:pt x="1115" y="792"/>
                    </a:lnTo>
                    <a:lnTo>
                      <a:pt x="956" y="752"/>
                    </a:lnTo>
                    <a:lnTo>
                      <a:pt x="743" y="717"/>
                    </a:lnTo>
                    <a:lnTo>
                      <a:pt x="536" y="697"/>
                    </a:lnTo>
                    <a:lnTo>
                      <a:pt x="259" y="687"/>
                    </a:lnTo>
                    <a:lnTo>
                      <a:pt x="24" y="692"/>
                    </a:lnTo>
                    <a:lnTo>
                      <a:pt x="0" y="693"/>
                    </a:lnTo>
                    <a:close/>
                  </a:path>
                </a:pathLst>
              </a:custGeom>
              <a:solidFill>
                <a:srgbClr val="3939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182880" rIns="91440" bIns="45720" numCol="1" anchor="t" anchorCtr="0" compatLnSpc="1">
                <a:prstTxWarp prst="textNoShape">
                  <a:avLst/>
                </a:prstTxWarp>
              </a:bodyPr>
              <a:lstStyle/>
              <a:p>
                <a:pPr algn="ctr"/>
                <a:endParaRPr lang="en-US" sz="6000" b="1" dirty="0">
                  <a:solidFill>
                    <a:schemeClr val="bg1"/>
                  </a:solidFill>
                </a:endParaRPr>
              </a:p>
            </p:txBody>
          </p:sp>
          <p:sp>
            <p:nvSpPr>
              <p:cNvPr id="33" name="Freeform 383"/>
              <p:cNvSpPr>
                <a:spLocks/>
              </p:cNvSpPr>
              <p:nvPr/>
            </p:nvSpPr>
            <p:spPr bwMode="auto">
              <a:xfrm>
                <a:off x="5146697" y="1772902"/>
                <a:ext cx="1257257" cy="2120146"/>
              </a:xfrm>
              <a:custGeom>
                <a:avLst/>
                <a:gdLst>
                  <a:gd name="T0" fmla="*/ 497 w 1495"/>
                  <a:gd name="T1" fmla="*/ 0 h 2516"/>
                  <a:gd name="T2" fmla="*/ 525 w 1495"/>
                  <a:gd name="T3" fmla="*/ 4 h 2516"/>
                  <a:gd name="T4" fmla="*/ 713 w 1495"/>
                  <a:gd name="T5" fmla="*/ 50 h 2516"/>
                  <a:gd name="T6" fmla="*/ 836 w 1495"/>
                  <a:gd name="T7" fmla="*/ 94 h 2516"/>
                  <a:gd name="T8" fmla="*/ 925 w 1495"/>
                  <a:gd name="T9" fmla="*/ 133 h 2516"/>
                  <a:gd name="T10" fmla="*/ 1014 w 1495"/>
                  <a:gd name="T11" fmla="*/ 181 h 2516"/>
                  <a:gd name="T12" fmla="*/ 1105 w 1495"/>
                  <a:gd name="T13" fmla="*/ 238 h 2516"/>
                  <a:gd name="T14" fmla="*/ 1190 w 1495"/>
                  <a:gd name="T15" fmla="*/ 305 h 2516"/>
                  <a:gd name="T16" fmla="*/ 1271 w 1495"/>
                  <a:gd name="T17" fmla="*/ 384 h 2516"/>
                  <a:gd name="T18" fmla="*/ 1343 w 1495"/>
                  <a:gd name="T19" fmla="*/ 476 h 2516"/>
                  <a:gd name="T20" fmla="*/ 1404 w 1495"/>
                  <a:gd name="T21" fmla="*/ 580 h 2516"/>
                  <a:gd name="T22" fmla="*/ 1452 w 1495"/>
                  <a:gd name="T23" fmla="*/ 698 h 2516"/>
                  <a:gd name="T24" fmla="*/ 1483 w 1495"/>
                  <a:gd name="T25" fmla="*/ 830 h 2516"/>
                  <a:gd name="T26" fmla="*/ 1491 w 1495"/>
                  <a:gd name="T27" fmla="*/ 901 h 2516"/>
                  <a:gd name="T28" fmla="*/ 1495 w 1495"/>
                  <a:gd name="T29" fmla="*/ 947 h 2516"/>
                  <a:gd name="T30" fmla="*/ 1492 w 1495"/>
                  <a:gd name="T31" fmla="*/ 1035 h 2516"/>
                  <a:gd name="T32" fmla="*/ 1482 w 1495"/>
                  <a:gd name="T33" fmla="*/ 1122 h 2516"/>
                  <a:gd name="T34" fmla="*/ 1464 w 1495"/>
                  <a:gd name="T35" fmla="*/ 1206 h 2516"/>
                  <a:gd name="T36" fmla="*/ 1437 w 1495"/>
                  <a:gd name="T37" fmla="*/ 1287 h 2516"/>
                  <a:gd name="T38" fmla="*/ 1404 w 1495"/>
                  <a:gd name="T39" fmla="*/ 1368 h 2516"/>
                  <a:gd name="T40" fmla="*/ 1342 w 1495"/>
                  <a:gd name="T41" fmla="*/ 1484 h 2516"/>
                  <a:gd name="T42" fmla="*/ 1240 w 1495"/>
                  <a:gd name="T43" fmla="*/ 1632 h 2516"/>
                  <a:gd name="T44" fmla="*/ 1120 w 1495"/>
                  <a:gd name="T45" fmla="*/ 1771 h 2516"/>
                  <a:gd name="T46" fmla="*/ 988 w 1495"/>
                  <a:gd name="T47" fmla="*/ 1898 h 2516"/>
                  <a:gd name="T48" fmla="*/ 848 w 1495"/>
                  <a:gd name="T49" fmla="*/ 2016 h 2516"/>
                  <a:gd name="T50" fmla="*/ 704 w 1495"/>
                  <a:gd name="T51" fmla="*/ 2122 h 2516"/>
                  <a:gd name="T52" fmla="*/ 563 w 1495"/>
                  <a:gd name="T53" fmla="*/ 2217 h 2516"/>
                  <a:gd name="T54" fmla="*/ 361 w 1495"/>
                  <a:gd name="T55" fmla="*/ 2337 h 2516"/>
                  <a:gd name="T56" fmla="*/ 50 w 1495"/>
                  <a:gd name="T57" fmla="*/ 2497 h 2516"/>
                  <a:gd name="T58" fmla="*/ 0 w 1495"/>
                  <a:gd name="T59" fmla="*/ 2516 h 2516"/>
                  <a:gd name="T60" fmla="*/ 23 w 1495"/>
                  <a:gd name="T61" fmla="*/ 2502 h 2516"/>
                  <a:gd name="T62" fmla="*/ 163 w 1495"/>
                  <a:gd name="T63" fmla="*/ 2383 h 2516"/>
                  <a:gd name="T64" fmla="*/ 288 w 1495"/>
                  <a:gd name="T65" fmla="*/ 2257 h 2516"/>
                  <a:gd name="T66" fmla="*/ 389 w 1495"/>
                  <a:gd name="T67" fmla="*/ 2136 h 2516"/>
                  <a:gd name="T68" fmla="*/ 457 w 1495"/>
                  <a:gd name="T69" fmla="*/ 2044 h 2516"/>
                  <a:gd name="T70" fmla="*/ 522 w 1495"/>
                  <a:gd name="T71" fmla="*/ 1945 h 2516"/>
                  <a:gd name="T72" fmla="*/ 581 w 1495"/>
                  <a:gd name="T73" fmla="*/ 1837 h 2516"/>
                  <a:gd name="T74" fmla="*/ 636 w 1495"/>
                  <a:gd name="T75" fmla="*/ 1719 h 2516"/>
                  <a:gd name="T76" fmla="*/ 681 w 1495"/>
                  <a:gd name="T77" fmla="*/ 1595 h 2516"/>
                  <a:gd name="T78" fmla="*/ 717 w 1495"/>
                  <a:gd name="T79" fmla="*/ 1461 h 2516"/>
                  <a:gd name="T80" fmla="*/ 741 w 1495"/>
                  <a:gd name="T81" fmla="*/ 1321 h 2516"/>
                  <a:gd name="T82" fmla="*/ 746 w 1495"/>
                  <a:gd name="T83" fmla="*/ 1249 h 2516"/>
                  <a:gd name="T84" fmla="*/ 748 w 1495"/>
                  <a:gd name="T85" fmla="*/ 1195 h 2516"/>
                  <a:gd name="T86" fmla="*/ 748 w 1495"/>
                  <a:gd name="T87" fmla="*/ 1090 h 2516"/>
                  <a:gd name="T88" fmla="*/ 737 w 1495"/>
                  <a:gd name="T89" fmla="*/ 928 h 2516"/>
                  <a:gd name="T90" fmla="*/ 704 w 1495"/>
                  <a:gd name="T91" fmla="*/ 715 h 2516"/>
                  <a:gd name="T92" fmla="*/ 659 w 1495"/>
                  <a:gd name="T93" fmla="*/ 511 h 2516"/>
                  <a:gd name="T94" fmla="*/ 584 w 1495"/>
                  <a:gd name="T95" fmla="*/ 244 h 2516"/>
                  <a:gd name="T96" fmla="*/ 506 w 1495"/>
                  <a:gd name="T97" fmla="*/ 22 h 2516"/>
                  <a:gd name="T98" fmla="*/ 497 w 1495"/>
                  <a:gd name="T99" fmla="*/ 0 h 2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95" h="2516">
                    <a:moveTo>
                      <a:pt x="497" y="0"/>
                    </a:moveTo>
                    <a:lnTo>
                      <a:pt x="525" y="4"/>
                    </a:lnTo>
                    <a:lnTo>
                      <a:pt x="713" y="50"/>
                    </a:lnTo>
                    <a:lnTo>
                      <a:pt x="836" y="94"/>
                    </a:lnTo>
                    <a:lnTo>
                      <a:pt x="925" y="133"/>
                    </a:lnTo>
                    <a:lnTo>
                      <a:pt x="1014" y="181"/>
                    </a:lnTo>
                    <a:lnTo>
                      <a:pt x="1105" y="238"/>
                    </a:lnTo>
                    <a:lnTo>
                      <a:pt x="1190" y="305"/>
                    </a:lnTo>
                    <a:lnTo>
                      <a:pt x="1271" y="384"/>
                    </a:lnTo>
                    <a:lnTo>
                      <a:pt x="1343" y="476"/>
                    </a:lnTo>
                    <a:lnTo>
                      <a:pt x="1404" y="580"/>
                    </a:lnTo>
                    <a:lnTo>
                      <a:pt x="1452" y="698"/>
                    </a:lnTo>
                    <a:lnTo>
                      <a:pt x="1483" y="830"/>
                    </a:lnTo>
                    <a:lnTo>
                      <a:pt x="1491" y="901"/>
                    </a:lnTo>
                    <a:lnTo>
                      <a:pt x="1495" y="947"/>
                    </a:lnTo>
                    <a:lnTo>
                      <a:pt x="1492" y="1035"/>
                    </a:lnTo>
                    <a:lnTo>
                      <a:pt x="1482" y="1122"/>
                    </a:lnTo>
                    <a:lnTo>
                      <a:pt x="1464" y="1206"/>
                    </a:lnTo>
                    <a:lnTo>
                      <a:pt x="1437" y="1287"/>
                    </a:lnTo>
                    <a:lnTo>
                      <a:pt x="1404" y="1368"/>
                    </a:lnTo>
                    <a:lnTo>
                      <a:pt x="1342" y="1484"/>
                    </a:lnTo>
                    <a:lnTo>
                      <a:pt x="1240" y="1632"/>
                    </a:lnTo>
                    <a:lnTo>
                      <a:pt x="1120" y="1771"/>
                    </a:lnTo>
                    <a:lnTo>
                      <a:pt x="988" y="1898"/>
                    </a:lnTo>
                    <a:lnTo>
                      <a:pt x="848" y="2016"/>
                    </a:lnTo>
                    <a:lnTo>
                      <a:pt x="704" y="2122"/>
                    </a:lnTo>
                    <a:lnTo>
                      <a:pt x="563" y="2217"/>
                    </a:lnTo>
                    <a:lnTo>
                      <a:pt x="361" y="2337"/>
                    </a:lnTo>
                    <a:lnTo>
                      <a:pt x="50" y="2497"/>
                    </a:lnTo>
                    <a:lnTo>
                      <a:pt x="0" y="2516"/>
                    </a:lnTo>
                    <a:lnTo>
                      <a:pt x="23" y="2502"/>
                    </a:lnTo>
                    <a:lnTo>
                      <a:pt x="163" y="2383"/>
                    </a:lnTo>
                    <a:lnTo>
                      <a:pt x="288" y="2257"/>
                    </a:lnTo>
                    <a:lnTo>
                      <a:pt x="389" y="2136"/>
                    </a:lnTo>
                    <a:lnTo>
                      <a:pt x="457" y="2044"/>
                    </a:lnTo>
                    <a:lnTo>
                      <a:pt x="522" y="1945"/>
                    </a:lnTo>
                    <a:lnTo>
                      <a:pt x="581" y="1837"/>
                    </a:lnTo>
                    <a:lnTo>
                      <a:pt x="636" y="1719"/>
                    </a:lnTo>
                    <a:lnTo>
                      <a:pt x="681" y="1595"/>
                    </a:lnTo>
                    <a:lnTo>
                      <a:pt x="717" y="1461"/>
                    </a:lnTo>
                    <a:lnTo>
                      <a:pt x="741" y="1321"/>
                    </a:lnTo>
                    <a:lnTo>
                      <a:pt x="746" y="1249"/>
                    </a:lnTo>
                    <a:lnTo>
                      <a:pt x="748" y="1195"/>
                    </a:lnTo>
                    <a:lnTo>
                      <a:pt x="748" y="1090"/>
                    </a:lnTo>
                    <a:lnTo>
                      <a:pt x="737" y="928"/>
                    </a:lnTo>
                    <a:lnTo>
                      <a:pt x="704" y="715"/>
                    </a:lnTo>
                    <a:lnTo>
                      <a:pt x="659" y="511"/>
                    </a:lnTo>
                    <a:lnTo>
                      <a:pt x="584" y="244"/>
                    </a:lnTo>
                    <a:lnTo>
                      <a:pt x="506" y="22"/>
                    </a:lnTo>
                    <a:lnTo>
                      <a:pt x="497" y="0"/>
                    </a:lnTo>
                    <a:close/>
                  </a:path>
                </a:pathLst>
              </a:custGeom>
              <a:solidFill>
                <a:srgbClr val="F35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640080" rIns="182880" bIns="45720" numCol="1" anchor="t" anchorCtr="0" compatLnSpc="1">
                <a:prstTxWarp prst="textNoShape">
                  <a:avLst/>
                </a:prstTxWarp>
              </a:bodyPr>
              <a:lstStyle/>
              <a:p>
                <a:pPr algn="r"/>
                <a:endParaRPr lang="en-US" sz="6000" b="1" dirty="0">
                  <a:solidFill>
                    <a:schemeClr val="bg1"/>
                  </a:solidFill>
                </a:endParaRPr>
              </a:p>
            </p:txBody>
          </p:sp>
          <p:sp>
            <p:nvSpPr>
              <p:cNvPr id="34" name="Freeform 384"/>
              <p:cNvSpPr>
                <a:spLocks/>
              </p:cNvSpPr>
              <p:nvPr/>
            </p:nvSpPr>
            <p:spPr bwMode="auto">
              <a:xfrm>
                <a:off x="3828770" y="3518904"/>
                <a:ext cx="2163963" cy="1088724"/>
              </a:xfrm>
              <a:custGeom>
                <a:avLst/>
                <a:gdLst>
                  <a:gd name="T0" fmla="*/ 2547 w 2566"/>
                  <a:gd name="T1" fmla="*/ 0 h 1292"/>
                  <a:gd name="T2" fmla="*/ 2552 w 2566"/>
                  <a:gd name="T3" fmla="*/ 28 h 1292"/>
                  <a:gd name="T4" fmla="*/ 2566 w 2566"/>
                  <a:gd name="T5" fmla="*/ 220 h 1292"/>
                  <a:gd name="T6" fmla="*/ 2562 w 2566"/>
                  <a:gd name="T7" fmla="*/ 352 h 1292"/>
                  <a:gd name="T8" fmla="*/ 2553 w 2566"/>
                  <a:gd name="T9" fmla="*/ 447 h 1292"/>
                  <a:gd name="T10" fmla="*/ 2535 w 2566"/>
                  <a:gd name="T11" fmla="*/ 548 h 1292"/>
                  <a:gd name="T12" fmla="*/ 2509 w 2566"/>
                  <a:gd name="T13" fmla="*/ 651 h 1292"/>
                  <a:gd name="T14" fmla="*/ 2470 w 2566"/>
                  <a:gd name="T15" fmla="*/ 754 h 1292"/>
                  <a:gd name="T16" fmla="*/ 2421 w 2566"/>
                  <a:gd name="T17" fmla="*/ 855 h 1292"/>
                  <a:gd name="T18" fmla="*/ 2356 w 2566"/>
                  <a:gd name="T19" fmla="*/ 953 h 1292"/>
                  <a:gd name="T20" fmla="*/ 2277 w 2566"/>
                  <a:gd name="T21" fmla="*/ 1042 h 1292"/>
                  <a:gd name="T22" fmla="*/ 2180 w 2566"/>
                  <a:gd name="T23" fmla="*/ 1124 h 1292"/>
                  <a:gd name="T24" fmla="*/ 2063 w 2566"/>
                  <a:gd name="T25" fmla="*/ 1195 h 1292"/>
                  <a:gd name="T26" fmla="*/ 1997 w 2566"/>
                  <a:gd name="T27" fmla="*/ 1225 h 1292"/>
                  <a:gd name="T28" fmla="*/ 1956 w 2566"/>
                  <a:gd name="T29" fmla="*/ 1242 h 1292"/>
                  <a:gd name="T30" fmla="*/ 1870 w 2566"/>
                  <a:gd name="T31" fmla="*/ 1268 h 1292"/>
                  <a:gd name="T32" fmla="*/ 1786 w 2566"/>
                  <a:gd name="T33" fmla="*/ 1283 h 1292"/>
                  <a:gd name="T34" fmla="*/ 1699 w 2566"/>
                  <a:gd name="T35" fmla="*/ 1292 h 1292"/>
                  <a:gd name="T36" fmla="*/ 1612 w 2566"/>
                  <a:gd name="T37" fmla="*/ 1292 h 1292"/>
                  <a:gd name="T38" fmla="*/ 1525 w 2566"/>
                  <a:gd name="T39" fmla="*/ 1286 h 1292"/>
                  <a:gd name="T40" fmla="*/ 1396 w 2566"/>
                  <a:gd name="T41" fmla="*/ 1262 h 1292"/>
                  <a:gd name="T42" fmla="*/ 1225 w 2566"/>
                  <a:gd name="T43" fmla="*/ 1212 h 1292"/>
                  <a:gd name="T44" fmla="*/ 1056 w 2566"/>
                  <a:gd name="T45" fmla="*/ 1141 h 1292"/>
                  <a:gd name="T46" fmla="*/ 894 w 2566"/>
                  <a:gd name="T47" fmla="*/ 1054 h 1292"/>
                  <a:gd name="T48" fmla="*/ 739 w 2566"/>
                  <a:gd name="T49" fmla="*/ 956 h 1292"/>
                  <a:gd name="T50" fmla="*/ 594 w 2566"/>
                  <a:gd name="T51" fmla="*/ 853 h 1292"/>
                  <a:gd name="T52" fmla="*/ 459 w 2566"/>
                  <a:gd name="T53" fmla="*/ 748 h 1292"/>
                  <a:gd name="T54" fmla="*/ 281 w 2566"/>
                  <a:gd name="T55" fmla="*/ 592 h 1292"/>
                  <a:gd name="T56" fmla="*/ 35 w 2566"/>
                  <a:gd name="T57" fmla="*/ 346 h 1292"/>
                  <a:gd name="T58" fmla="*/ 0 w 2566"/>
                  <a:gd name="T59" fmla="*/ 306 h 1292"/>
                  <a:gd name="T60" fmla="*/ 21 w 2566"/>
                  <a:gd name="T61" fmla="*/ 321 h 1292"/>
                  <a:gd name="T62" fmla="*/ 178 w 2566"/>
                  <a:gd name="T63" fmla="*/ 419 h 1292"/>
                  <a:gd name="T64" fmla="*/ 336 w 2566"/>
                  <a:gd name="T65" fmla="*/ 499 h 1292"/>
                  <a:gd name="T66" fmla="*/ 482 w 2566"/>
                  <a:gd name="T67" fmla="*/ 557 h 1292"/>
                  <a:gd name="T68" fmla="*/ 590 w 2566"/>
                  <a:gd name="T69" fmla="*/ 594 h 1292"/>
                  <a:gd name="T70" fmla="*/ 705 w 2566"/>
                  <a:gd name="T71" fmla="*/ 623 h 1292"/>
                  <a:gd name="T72" fmla="*/ 827 w 2566"/>
                  <a:gd name="T73" fmla="*/ 648 h 1292"/>
                  <a:gd name="T74" fmla="*/ 955 w 2566"/>
                  <a:gd name="T75" fmla="*/ 664 h 1292"/>
                  <a:gd name="T76" fmla="*/ 1087 w 2566"/>
                  <a:gd name="T77" fmla="*/ 669 h 1292"/>
                  <a:gd name="T78" fmla="*/ 1225 w 2566"/>
                  <a:gd name="T79" fmla="*/ 661 h 1292"/>
                  <a:gd name="T80" fmla="*/ 1366 w 2566"/>
                  <a:gd name="T81" fmla="*/ 640 h 1292"/>
                  <a:gd name="T82" fmla="*/ 1437 w 2566"/>
                  <a:gd name="T83" fmla="*/ 623 h 1292"/>
                  <a:gd name="T84" fmla="*/ 1488 w 2566"/>
                  <a:gd name="T85" fmla="*/ 609 h 1292"/>
                  <a:gd name="T86" fmla="*/ 1588 w 2566"/>
                  <a:gd name="T87" fmla="*/ 575 h 1292"/>
                  <a:gd name="T88" fmla="*/ 1738 w 2566"/>
                  <a:gd name="T89" fmla="*/ 514 h 1292"/>
                  <a:gd name="T90" fmla="*/ 1932 w 2566"/>
                  <a:gd name="T91" fmla="*/ 417 h 1292"/>
                  <a:gd name="T92" fmla="*/ 2111 w 2566"/>
                  <a:gd name="T93" fmla="*/ 312 h 1292"/>
                  <a:gd name="T94" fmla="*/ 2342 w 2566"/>
                  <a:gd name="T95" fmla="*/ 158 h 1292"/>
                  <a:gd name="T96" fmla="*/ 2529 w 2566"/>
                  <a:gd name="T97" fmla="*/ 15 h 1292"/>
                  <a:gd name="T98" fmla="*/ 2547 w 2566"/>
                  <a:gd name="T99" fmla="*/ 0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66" h="1292">
                    <a:moveTo>
                      <a:pt x="2547" y="0"/>
                    </a:moveTo>
                    <a:lnTo>
                      <a:pt x="2552" y="28"/>
                    </a:lnTo>
                    <a:lnTo>
                      <a:pt x="2566" y="220"/>
                    </a:lnTo>
                    <a:lnTo>
                      <a:pt x="2562" y="352"/>
                    </a:lnTo>
                    <a:lnTo>
                      <a:pt x="2553" y="447"/>
                    </a:lnTo>
                    <a:lnTo>
                      <a:pt x="2535" y="548"/>
                    </a:lnTo>
                    <a:lnTo>
                      <a:pt x="2509" y="651"/>
                    </a:lnTo>
                    <a:lnTo>
                      <a:pt x="2470" y="754"/>
                    </a:lnTo>
                    <a:lnTo>
                      <a:pt x="2421" y="855"/>
                    </a:lnTo>
                    <a:lnTo>
                      <a:pt x="2356" y="953"/>
                    </a:lnTo>
                    <a:lnTo>
                      <a:pt x="2277" y="1042"/>
                    </a:lnTo>
                    <a:lnTo>
                      <a:pt x="2180" y="1124"/>
                    </a:lnTo>
                    <a:lnTo>
                      <a:pt x="2063" y="1195"/>
                    </a:lnTo>
                    <a:lnTo>
                      <a:pt x="1997" y="1225"/>
                    </a:lnTo>
                    <a:lnTo>
                      <a:pt x="1956" y="1242"/>
                    </a:lnTo>
                    <a:lnTo>
                      <a:pt x="1870" y="1268"/>
                    </a:lnTo>
                    <a:lnTo>
                      <a:pt x="1786" y="1283"/>
                    </a:lnTo>
                    <a:lnTo>
                      <a:pt x="1699" y="1292"/>
                    </a:lnTo>
                    <a:lnTo>
                      <a:pt x="1612" y="1292"/>
                    </a:lnTo>
                    <a:lnTo>
                      <a:pt x="1525" y="1286"/>
                    </a:lnTo>
                    <a:lnTo>
                      <a:pt x="1396" y="1262"/>
                    </a:lnTo>
                    <a:lnTo>
                      <a:pt x="1225" y="1212"/>
                    </a:lnTo>
                    <a:lnTo>
                      <a:pt x="1056" y="1141"/>
                    </a:lnTo>
                    <a:lnTo>
                      <a:pt x="894" y="1054"/>
                    </a:lnTo>
                    <a:lnTo>
                      <a:pt x="739" y="956"/>
                    </a:lnTo>
                    <a:lnTo>
                      <a:pt x="594" y="853"/>
                    </a:lnTo>
                    <a:lnTo>
                      <a:pt x="459" y="748"/>
                    </a:lnTo>
                    <a:lnTo>
                      <a:pt x="281" y="592"/>
                    </a:lnTo>
                    <a:lnTo>
                      <a:pt x="35" y="346"/>
                    </a:lnTo>
                    <a:lnTo>
                      <a:pt x="0" y="306"/>
                    </a:lnTo>
                    <a:lnTo>
                      <a:pt x="21" y="321"/>
                    </a:lnTo>
                    <a:lnTo>
                      <a:pt x="178" y="419"/>
                    </a:lnTo>
                    <a:lnTo>
                      <a:pt x="336" y="499"/>
                    </a:lnTo>
                    <a:lnTo>
                      <a:pt x="482" y="557"/>
                    </a:lnTo>
                    <a:lnTo>
                      <a:pt x="590" y="594"/>
                    </a:lnTo>
                    <a:lnTo>
                      <a:pt x="705" y="623"/>
                    </a:lnTo>
                    <a:lnTo>
                      <a:pt x="827" y="648"/>
                    </a:lnTo>
                    <a:lnTo>
                      <a:pt x="955" y="664"/>
                    </a:lnTo>
                    <a:lnTo>
                      <a:pt x="1087" y="669"/>
                    </a:lnTo>
                    <a:lnTo>
                      <a:pt x="1225" y="661"/>
                    </a:lnTo>
                    <a:lnTo>
                      <a:pt x="1366" y="640"/>
                    </a:lnTo>
                    <a:lnTo>
                      <a:pt x="1437" y="623"/>
                    </a:lnTo>
                    <a:lnTo>
                      <a:pt x="1488" y="609"/>
                    </a:lnTo>
                    <a:lnTo>
                      <a:pt x="1588" y="575"/>
                    </a:lnTo>
                    <a:lnTo>
                      <a:pt x="1738" y="514"/>
                    </a:lnTo>
                    <a:lnTo>
                      <a:pt x="1932" y="417"/>
                    </a:lnTo>
                    <a:lnTo>
                      <a:pt x="2111" y="312"/>
                    </a:lnTo>
                    <a:lnTo>
                      <a:pt x="2342" y="158"/>
                    </a:lnTo>
                    <a:lnTo>
                      <a:pt x="2529" y="15"/>
                    </a:lnTo>
                    <a:lnTo>
                      <a:pt x="2547" y="0"/>
                    </a:lnTo>
                    <a:close/>
                  </a:path>
                </a:pathLst>
              </a:custGeom>
              <a:solidFill>
                <a:srgbClr val="A9C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457200" bIns="182880" numCol="1" anchor="b" anchorCtr="0" compatLnSpc="1">
                <a:prstTxWarp prst="textNoShape">
                  <a:avLst/>
                </a:prstTxWarp>
              </a:bodyPr>
              <a:lstStyle/>
              <a:p>
                <a:pPr algn="r"/>
                <a:endParaRPr lang="en-US" sz="6000" b="1" dirty="0">
                  <a:solidFill>
                    <a:schemeClr val="bg1"/>
                  </a:solidFill>
                </a:endParaRPr>
              </a:p>
            </p:txBody>
          </p:sp>
          <p:sp>
            <p:nvSpPr>
              <p:cNvPr id="35" name="Freeform 385"/>
              <p:cNvSpPr>
                <a:spLocks/>
              </p:cNvSpPr>
              <p:nvPr/>
            </p:nvSpPr>
            <p:spPr bwMode="auto">
              <a:xfrm>
                <a:off x="3113725" y="2504606"/>
                <a:ext cx="1314557" cy="2103292"/>
              </a:xfrm>
              <a:custGeom>
                <a:avLst/>
                <a:gdLst>
                  <a:gd name="T0" fmla="*/ 1560 w 1560"/>
                  <a:gd name="T1" fmla="*/ 2328 h 2492"/>
                  <a:gd name="T2" fmla="*/ 1534 w 1560"/>
                  <a:gd name="T3" fmla="*/ 2342 h 2492"/>
                  <a:gd name="T4" fmla="*/ 1357 w 1560"/>
                  <a:gd name="T5" fmla="*/ 2415 h 2492"/>
                  <a:gd name="T6" fmla="*/ 1231 w 1560"/>
                  <a:gd name="T7" fmla="*/ 2451 h 2492"/>
                  <a:gd name="T8" fmla="*/ 1136 w 1560"/>
                  <a:gd name="T9" fmla="*/ 2472 h 2492"/>
                  <a:gd name="T10" fmla="*/ 1035 w 1560"/>
                  <a:gd name="T11" fmla="*/ 2486 h 2492"/>
                  <a:gd name="T12" fmla="*/ 929 w 1560"/>
                  <a:gd name="T13" fmla="*/ 2492 h 2492"/>
                  <a:gd name="T14" fmla="*/ 820 w 1560"/>
                  <a:gd name="T15" fmla="*/ 2489 h 2492"/>
                  <a:gd name="T16" fmla="*/ 707 w 1560"/>
                  <a:gd name="T17" fmla="*/ 2472 h 2492"/>
                  <a:gd name="T18" fmla="*/ 596 w 1560"/>
                  <a:gd name="T19" fmla="*/ 2441 h 2492"/>
                  <a:gd name="T20" fmla="*/ 486 w 1560"/>
                  <a:gd name="T21" fmla="*/ 2393 h 2492"/>
                  <a:gd name="T22" fmla="*/ 378 w 1560"/>
                  <a:gd name="T23" fmla="*/ 2325 h 2492"/>
                  <a:gd name="T24" fmla="*/ 274 w 1560"/>
                  <a:gd name="T25" fmla="*/ 2237 h 2492"/>
                  <a:gd name="T26" fmla="*/ 225 w 1560"/>
                  <a:gd name="T27" fmla="*/ 2183 h 2492"/>
                  <a:gd name="T28" fmla="*/ 197 w 1560"/>
                  <a:gd name="T29" fmla="*/ 2149 h 2492"/>
                  <a:gd name="T30" fmla="*/ 146 w 1560"/>
                  <a:gd name="T31" fmla="*/ 2076 h 2492"/>
                  <a:gd name="T32" fmla="*/ 105 w 1560"/>
                  <a:gd name="T33" fmla="*/ 2000 h 2492"/>
                  <a:gd name="T34" fmla="*/ 70 w 1560"/>
                  <a:gd name="T35" fmla="*/ 1921 h 2492"/>
                  <a:gd name="T36" fmla="*/ 42 w 1560"/>
                  <a:gd name="T37" fmla="*/ 1838 h 2492"/>
                  <a:gd name="T38" fmla="*/ 23 w 1560"/>
                  <a:gd name="T39" fmla="*/ 1754 h 2492"/>
                  <a:gd name="T40" fmla="*/ 3 w 1560"/>
                  <a:gd name="T41" fmla="*/ 1623 h 2492"/>
                  <a:gd name="T42" fmla="*/ 0 w 1560"/>
                  <a:gd name="T43" fmla="*/ 1444 h 2492"/>
                  <a:gd name="T44" fmla="*/ 15 w 1560"/>
                  <a:gd name="T45" fmla="*/ 1262 h 2492"/>
                  <a:gd name="T46" fmla="*/ 48 w 1560"/>
                  <a:gd name="T47" fmla="*/ 1081 h 2492"/>
                  <a:gd name="T48" fmla="*/ 92 w 1560"/>
                  <a:gd name="T49" fmla="*/ 903 h 2492"/>
                  <a:gd name="T50" fmla="*/ 145 w 1560"/>
                  <a:gd name="T51" fmla="*/ 734 h 2492"/>
                  <a:gd name="T52" fmla="*/ 204 w 1560"/>
                  <a:gd name="T53" fmla="*/ 573 h 2492"/>
                  <a:gd name="T54" fmla="*/ 296 w 1560"/>
                  <a:gd name="T55" fmla="*/ 356 h 2492"/>
                  <a:gd name="T56" fmla="*/ 454 w 1560"/>
                  <a:gd name="T57" fmla="*/ 45 h 2492"/>
                  <a:gd name="T58" fmla="*/ 483 w 1560"/>
                  <a:gd name="T59" fmla="*/ 0 h 2492"/>
                  <a:gd name="T60" fmla="*/ 474 w 1560"/>
                  <a:gd name="T61" fmla="*/ 25 h 2492"/>
                  <a:gd name="T62" fmla="*/ 430 w 1560"/>
                  <a:gd name="T63" fmla="*/ 203 h 2492"/>
                  <a:gd name="T64" fmla="*/ 403 w 1560"/>
                  <a:gd name="T65" fmla="*/ 378 h 2492"/>
                  <a:gd name="T66" fmla="*/ 392 w 1560"/>
                  <a:gd name="T67" fmla="*/ 537 h 2492"/>
                  <a:gd name="T68" fmla="*/ 391 w 1560"/>
                  <a:gd name="T69" fmla="*/ 649 h 2492"/>
                  <a:gd name="T70" fmla="*/ 397 w 1560"/>
                  <a:gd name="T71" fmla="*/ 769 h 2492"/>
                  <a:gd name="T72" fmla="*/ 413 w 1560"/>
                  <a:gd name="T73" fmla="*/ 892 h 2492"/>
                  <a:gd name="T74" fmla="*/ 438 w 1560"/>
                  <a:gd name="T75" fmla="*/ 1019 h 2492"/>
                  <a:gd name="T76" fmla="*/ 474 w 1560"/>
                  <a:gd name="T77" fmla="*/ 1146 h 2492"/>
                  <a:gd name="T78" fmla="*/ 523 w 1560"/>
                  <a:gd name="T79" fmla="*/ 1275 h 2492"/>
                  <a:gd name="T80" fmla="*/ 587 w 1560"/>
                  <a:gd name="T81" fmla="*/ 1402 h 2492"/>
                  <a:gd name="T82" fmla="*/ 624 w 1560"/>
                  <a:gd name="T83" fmla="*/ 1465 h 2492"/>
                  <a:gd name="T84" fmla="*/ 653 w 1560"/>
                  <a:gd name="T85" fmla="*/ 1509 h 2492"/>
                  <a:gd name="T86" fmla="*/ 716 w 1560"/>
                  <a:gd name="T87" fmla="*/ 1594 h 2492"/>
                  <a:gd name="T88" fmla="*/ 820 w 1560"/>
                  <a:gd name="T89" fmla="*/ 1717 h 2492"/>
                  <a:gd name="T90" fmla="*/ 973 w 1560"/>
                  <a:gd name="T91" fmla="*/ 1872 h 2492"/>
                  <a:gd name="T92" fmla="*/ 1128 w 1560"/>
                  <a:gd name="T93" fmla="*/ 2010 h 2492"/>
                  <a:gd name="T94" fmla="*/ 1346 w 1560"/>
                  <a:gd name="T95" fmla="*/ 2181 h 2492"/>
                  <a:gd name="T96" fmla="*/ 1539 w 1560"/>
                  <a:gd name="T97" fmla="*/ 2315 h 2492"/>
                  <a:gd name="T98" fmla="*/ 1560 w 1560"/>
                  <a:gd name="T99" fmla="*/ 2328 h 2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60" h="2492">
                    <a:moveTo>
                      <a:pt x="1560" y="2328"/>
                    </a:moveTo>
                    <a:lnTo>
                      <a:pt x="1534" y="2342"/>
                    </a:lnTo>
                    <a:lnTo>
                      <a:pt x="1357" y="2415"/>
                    </a:lnTo>
                    <a:lnTo>
                      <a:pt x="1231" y="2451"/>
                    </a:lnTo>
                    <a:lnTo>
                      <a:pt x="1136" y="2472"/>
                    </a:lnTo>
                    <a:lnTo>
                      <a:pt x="1035" y="2486"/>
                    </a:lnTo>
                    <a:lnTo>
                      <a:pt x="929" y="2492"/>
                    </a:lnTo>
                    <a:lnTo>
                      <a:pt x="820" y="2489"/>
                    </a:lnTo>
                    <a:lnTo>
                      <a:pt x="707" y="2472"/>
                    </a:lnTo>
                    <a:lnTo>
                      <a:pt x="596" y="2441"/>
                    </a:lnTo>
                    <a:lnTo>
                      <a:pt x="486" y="2393"/>
                    </a:lnTo>
                    <a:lnTo>
                      <a:pt x="378" y="2325"/>
                    </a:lnTo>
                    <a:lnTo>
                      <a:pt x="274" y="2237"/>
                    </a:lnTo>
                    <a:lnTo>
                      <a:pt x="225" y="2183"/>
                    </a:lnTo>
                    <a:lnTo>
                      <a:pt x="197" y="2149"/>
                    </a:lnTo>
                    <a:lnTo>
                      <a:pt x="146" y="2076"/>
                    </a:lnTo>
                    <a:lnTo>
                      <a:pt x="105" y="2000"/>
                    </a:lnTo>
                    <a:lnTo>
                      <a:pt x="70" y="1921"/>
                    </a:lnTo>
                    <a:lnTo>
                      <a:pt x="42" y="1838"/>
                    </a:lnTo>
                    <a:lnTo>
                      <a:pt x="23" y="1754"/>
                    </a:lnTo>
                    <a:lnTo>
                      <a:pt x="3" y="1623"/>
                    </a:lnTo>
                    <a:lnTo>
                      <a:pt x="0" y="1444"/>
                    </a:lnTo>
                    <a:lnTo>
                      <a:pt x="15" y="1262"/>
                    </a:lnTo>
                    <a:lnTo>
                      <a:pt x="48" y="1081"/>
                    </a:lnTo>
                    <a:lnTo>
                      <a:pt x="92" y="903"/>
                    </a:lnTo>
                    <a:lnTo>
                      <a:pt x="145" y="734"/>
                    </a:lnTo>
                    <a:lnTo>
                      <a:pt x="204" y="573"/>
                    </a:lnTo>
                    <a:lnTo>
                      <a:pt x="296" y="356"/>
                    </a:lnTo>
                    <a:lnTo>
                      <a:pt x="454" y="45"/>
                    </a:lnTo>
                    <a:lnTo>
                      <a:pt x="483" y="0"/>
                    </a:lnTo>
                    <a:lnTo>
                      <a:pt x="474" y="25"/>
                    </a:lnTo>
                    <a:lnTo>
                      <a:pt x="430" y="203"/>
                    </a:lnTo>
                    <a:lnTo>
                      <a:pt x="403" y="378"/>
                    </a:lnTo>
                    <a:lnTo>
                      <a:pt x="392" y="537"/>
                    </a:lnTo>
                    <a:lnTo>
                      <a:pt x="391" y="649"/>
                    </a:lnTo>
                    <a:lnTo>
                      <a:pt x="397" y="769"/>
                    </a:lnTo>
                    <a:lnTo>
                      <a:pt x="413" y="892"/>
                    </a:lnTo>
                    <a:lnTo>
                      <a:pt x="438" y="1019"/>
                    </a:lnTo>
                    <a:lnTo>
                      <a:pt x="474" y="1146"/>
                    </a:lnTo>
                    <a:lnTo>
                      <a:pt x="523" y="1275"/>
                    </a:lnTo>
                    <a:lnTo>
                      <a:pt x="587" y="1402"/>
                    </a:lnTo>
                    <a:lnTo>
                      <a:pt x="624" y="1465"/>
                    </a:lnTo>
                    <a:lnTo>
                      <a:pt x="653" y="1509"/>
                    </a:lnTo>
                    <a:lnTo>
                      <a:pt x="716" y="1594"/>
                    </a:lnTo>
                    <a:lnTo>
                      <a:pt x="820" y="1717"/>
                    </a:lnTo>
                    <a:lnTo>
                      <a:pt x="973" y="1872"/>
                    </a:lnTo>
                    <a:lnTo>
                      <a:pt x="1128" y="2010"/>
                    </a:lnTo>
                    <a:lnTo>
                      <a:pt x="1346" y="2181"/>
                    </a:lnTo>
                    <a:lnTo>
                      <a:pt x="1539" y="2315"/>
                    </a:lnTo>
                    <a:lnTo>
                      <a:pt x="1560" y="2328"/>
                    </a:lnTo>
                    <a:close/>
                  </a:path>
                </a:pathLst>
              </a:custGeom>
              <a:solidFill>
                <a:srgbClr val="1AA8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74320" tIns="45720" rIns="91440" bIns="274320" numCol="1" anchor="b" anchorCtr="0" compatLnSpc="1">
                <a:prstTxWarp prst="textNoShape">
                  <a:avLst/>
                </a:prstTxWarp>
              </a:bodyPr>
              <a:lstStyle/>
              <a:p>
                <a:endParaRPr lang="en-US" sz="6000" b="1" dirty="0">
                  <a:solidFill>
                    <a:schemeClr val="bg1"/>
                  </a:solidFill>
                </a:endParaRPr>
              </a:p>
            </p:txBody>
          </p:sp>
        </p:grpSp>
      </p:grpSp>
      <p:sp>
        <p:nvSpPr>
          <p:cNvPr id="4" name="Rectangle 3"/>
          <p:cNvSpPr/>
          <p:nvPr/>
        </p:nvSpPr>
        <p:spPr>
          <a:xfrm>
            <a:off x="9741978" y="7984640"/>
            <a:ext cx="963725" cy="1015663"/>
          </a:xfrm>
          <a:prstGeom prst="rect">
            <a:avLst/>
          </a:prstGeom>
        </p:spPr>
        <p:txBody>
          <a:bodyPr wrap="none">
            <a:spAutoFit/>
          </a:bodyPr>
          <a:lstStyle/>
          <a:p>
            <a:r>
              <a:rPr lang="en-US" sz="6000" b="1" dirty="0">
                <a:solidFill>
                  <a:schemeClr val="bg1"/>
                </a:solidFill>
              </a:rPr>
              <a:t>04</a:t>
            </a:r>
          </a:p>
        </p:txBody>
      </p:sp>
      <p:sp>
        <p:nvSpPr>
          <p:cNvPr id="46" name="Rectangle 45"/>
          <p:cNvSpPr/>
          <p:nvPr/>
        </p:nvSpPr>
        <p:spPr>
          <a:xfrm>
            <a:off x="8885386" y="4794754"/>
            <a:ext cx="963725" cy="1015663"/>
          </a:xfrm>
          <a:prstGeom prst="rect">
            <a:avLst/>
          </a:prstGeom>
        </p:spPr>
        <p:txBody>
          <a:bodyPr wrap="none">
            <a:spAutoFit/>
          </a:bodyPr>
          <a:lstStyle/>
          <a:p>
            <a:r>
              <a:rPr lang="en-US" sz="6000" b="1" dirty="0" smtClean="0">
                <a:solidFill>
                  <a:schemeClr val="bg1"/>
                </a:solidFill>
              </a:rPr>
              <a:t>05</a:t>
            </a:r>
            <a:endParaRPr lang="en-US" sz="6000" b="1" dirty="0">
              <a:solidFill>
                <a:schemeClr val="bg1"/>
              </a:solidFill>
            </a:endParaRPr>
          </a:p>
        </p:txBody>
      </p:sp>
      <p:sp>
        <p:nvSpPr>
          <p:cNvPr id="47" name="Rectangle 46"/>
          <p:cNvSpPr/>
          <p:nvPr/>
        </p:nvSpPr>
        <p:spPr>
          <a:xfrm>
            <a:off x="12511451" y="3029018"/>
            <a:ext cx="963725" cy="1015663"/>
          </a:xfrm>
          <a:prstGeom prst="rect">
            <a:avLst/>
          </a:prstGeom>
        </p:spPr>
        <p:txBody>
          <a:bodyPr wrap="none">
            <a:spAutoFit/>
          </a:bodyPr>
          <a:lstStyle/>
          <a:p>
            <a:r>
              <a:rPr lang="en-US" sz="6000" b="1" dirty="0" smtClean="0">
                <a:solidFill>
                  <a:schemeClr val="bg1"/>
                </a:solidFill>
              </a:rPr>
              <a:t>01</a:t>
            </a:r>
            <a:endParaRPr lang="en-US" sz="6000" b="1" dirty="0">
              <a:solidFill>
                <a:schemeClr val="bg1"/>
              </a:solidFill>
            </a:endParaRPr>
          </a:p>
        </p:txBody>
      </p:sp>
      <p:sp>
        <p:nvSpPr>
          <p:cNvPr id="48" name="Rectangle 47"/>
          <p:cNvSpPr/>
          <p:nvPr/>
        </p:nvSpPr>
        <p:spPr>
          <a:xfrm>
            <a:off x="15627765" y="5388588"/>
            <a:ext cx="963725" cy="1015663"/>
          </a:xfrm>
          <a:prstGeom prst="rect">
            <a:avLst/>
          </a:prstGeom>
        </p:spPr>
        <p:txBody>
          <a:bodyPr wrap="none">
            <a:spAutoFit/>
          </a:bodyPr>
          <a:lstStyle/>
          <a:p>
            <a:r>
              <a:rPr lang="en-US" sz="6000" b="1" dirty="0" smtClean="0">
                <a:solidFill>
                  <a:schemeClr val="bg1"/>
                </a:solidFill>
              </a:rPr>
              <a:t>02</a:t>
            </a:r>
            <a:endParaRPr lang="en-US" sz="6000" b="1" dirty="0">
              <a:solidFill>
                <a:schemeClr val="bg1"/>
              </a:solidFill>
            </a:endParaRPr>
          </a:p>
        </p:txBody>
      </p:sp>
      <p:sp>
        <p:nvSpPr>
          <p:cNvPr id="49" name="Rectangle 48"/>
          <p:cNvSpPr/>
          <p:nvPr/>
        </p:nvSpPr>
        <p:spPr>
          <a:xfrm>
            <a:off x="13798967" y="8447095"/>
            <a:ext cx="963725" cy="1015663"/>
          </a:xfrm>
          <a:prstGeom prst="rect">
            <a:avLst/>
          </a:prstGeom>
        </p:spPr>
        <p:txBody>
          <a:bodyPr wrap="none">
            <a:spAutoFit/>
          </a:bodyPr>
          <a:lstStyle/>
          <a:p>
            <a:r>
              <a:rPr lang="en-US" sz="6000" b="1" dirty="0" smtClean="0">
                <a:solidFill>
                  <a:schemeClr val="bg1"/>
                </a:solidFill>
              </a:rPr>
              <a:t>03</a:t>
            </a:r>
            <a:endParaRPr lang="en-US" sz="6000" b="1" dirty="0">
              <a:solidFill>
                <a:schemeClr val="bg1"/>
              </a:solidFill>
            </a:endParaRPr>
          </a:p>
        </p:txBody>
      </p:sp>
    </p:spTree>
    <p:extLst>
      <p:ext uri="{BB962C8B-B14F-4D97-AF65-F5344CB8AC3E}">
        <p14:creationId xmlns:p14="http://schemas.microsoft.com/office/powerpoint/2010/main" val="24753313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10" name="TextBox 9"/>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The Proposal</a:t>
            </a:r>
            <a:endParaRPr lang="en-US" sz="6400" dirty="0">
              <a:solidFill>
                <a:srgbClr val="C00000"/>
              </a:solidFill>
              <a:latin typeface="Open Sans Light"/>
              <a:cs typeface="Open Sans Light"/>
            </a:endParaRPr>
          </a:p>
        </p:txBody>
      </p:sp>
      <p:sp>
        <p:nvSpPr>
          <p:cNvPr id="11" name="TextBox 10"/>
          <p:cNvSpPr txBox="1"/>
          <p:nvPr/>
        </p:nvSpPr>
        <p:spPr>
          <a:xfrm>
            <a:off x="1446791" y="1951975"/>
            <a:ext cx="21586688" cy="820739"/>
          </a:xfrm>
          <a:prstGeom prst="rect">
            <a:avLst/>
          </a:prstGeom>
          <a:noFill/>
        </p:spPr>
        <p:txBody>
          <a:bodyPr wrap="square" lIns="243852" tIns="121926" rIns="243852" bIns="121926" rtlCol="0">
            <a:spAutoFit/>
          </a:bodyPr>
          <a:lstStyle/>
          <a:p>
            <a:pPr algn="ctr"/>
            <a:r>
              <a:rPr lang="en-US" sz="3700" dirty="0" smtClean="0">
                <a:solidFill>
                  <a:schemeClr val="tx1">
                    <a:lumMod val="65000"/>
                    <a:lumOff val="35000"/>
                  </a:schemeClr>
                </a:solidFill>
                <a:latin typeface="Open Sans Light"/>
                <a:cs typeface="Open Sans Light"/>
              </a:rPr>
              <a:t>Proposed Solutions</a:t>
            </a:r>
            <a:endParaRPr lang="en-US" sz="3700" dirty="0">
              <a:solidFill>
                <a:schemeClr val="tx1">
                  <a:lumMod val="65000"/>
                  <a:lumOff val="35000"/>
                </a:schemeClr>
              </a:solidFill>
              <a:latin typeface="Open Sans Light"/>
              <a:cs typeface="Open Sans Light"/>
            </a:endParaRPr>
          </a:p>
        </p:txBody>
      </p:sp>
      <p:sp>
        <p:nvSpPr>
          <p:cNvPr id="2" name="Slide Number Placeholder 1"/>
          <p:cNvSpPr>
            <a:spLocks noGrp="1"/>
          </p:cNvSpPr>
          <p:nvPr>
            <p:ph type="sldNum" sz="quarter" idx="4"/>
          </p:nvPr>
        </p:nvSpPr>
        <p:spPr>
          <a:xfrm>
            <a:off x="23562818" y="13011887"/>
            <a:ext cx="824808" cy="462198"/>
          </a:xfrm>
        </p:spPr>
        <p:txBody>
          <a:bodyPr/>
          <a:lstStyle/>
          <a:p>
            <a:fld id="{C9468CE9-3F3D-1446-A027-4B4CDD3883B0}" type="slidenum">
              <a:rPr lang="en-US" smtClean="0"/>
              <a:t>15</a:t>
            </a:fld>
            <a:endParaRPr lang="en-US"/>
          </a:p>
        </p:txBody>
      </p:sp>
      <p:sp>
        <p:nvSpPr>
          <p:cNvPr id="44" name="TextBox 43"/>
          <p:cNvSpPr txBox="1"/>
          <p:nvPr/>
        </p:nvSpPr>
        <p:spPr>
          <a:xfrm>
            <a:off x="1810318" y="4362966"/>
            <a:ext cx="9036358" cy="5632311"/>
          </a:xfrm>
          <a:prstGeom prst="rect">
            <a:avLst/>
          </a:prstGeom>
          <a:noFill/>
        </p:spPr>
        <p:txBody>
          <a:bodyPr wrap="square" rtlCol="0">
            <a:spAutoFit/>
          </a:bodyPr>
          <a:lstStyle/>
          <a:p>
            <a:pPr algn="just"/>
            <a:r>
              <a:rPr lang="en-MY" sz="4000" dirty="0" smtClean="0"/>
              <a:t>SPS E-Voting system is a platform that developed to cast and count votes. </a:t>
            </a:r>
          </a:p>
          <a:p>
            <a:pPr algn="just"/>
            <a:endParaRPr lang="en-MY" sz="4000" dirty="0"/>
          </a:p>
          <a:p>
            <a:pPr algn="just"/>
            <a:r>
              <a:rPr lang="en-MY" sz="4000" dirty="0" smtClean="0"/>
              <a:t>It is consists of set of rules and procedures that need to be followed by voters. </a:t>
            </a:r>
          </a:p>
          <a:p>
            <a:pPr algn="just"/>
            <a:endParaRPr lang="en-MY" sz="4000" dirty="0"/>
          </a:p>
          <a:p>
            <a:pPr algn="just"/>
            <a:r>
              <a:rPr lang="en-MY" sz="4000" dirty="0" smtClean="0"/>
              <a:t>Our E-Voting system also designed for flexible platform either standalone, intranet or web based online.</a:t>
            </a:r>
          </a:p>
        </p:txBody>
      </p:sp>
      <p:sp>
        <p:nvSpPr>
          <p:cNvPr id="49" name="TextBox 48"/>
          <p:cNvSpPr txBox="1"/>
          <p:nvPr/>
        </p:nvSpPr>
        <p:spPr>
          <a:xfrm>
            <a:off x="15884941" y="3361003"/>
            <a:ext cx="3641776" cy="754053"/>
          </a:xfrm>
          <a:prstGeom prst="rect">
            <a:avLst/>
          </a:prstGeom>
          <a:noFill/>
        </p:spPr>
        <p:txBody>
          <a:bodyPr wrap="square" rtlCol="0">
            <a:spAutoFit/>
          </a:bodyPr>
          <a:lstStyle/>
          <a:p>
            <a:pPr algn="ctr"/>
            <a:r>
              <a:rPr lang="en-MY" b="1" dirty="0" smtClean="0"/>
              <a:t>STANDALONE</a:t>
            </a:r>
            <a:endParaRPr lang="en-MY" b="1" dirty="0"/>
          </a:p>
        </p:txBody>
      </p:sp>
      <p:sp>
        <p:nvSpPr>
          <p:cNvPr id="51" name="TextBox 50"/>
          <p:cNvSpPr txBox="1"/>
          <p:nvPr/>
        </p:nvSpPr>
        <p:spPr>
          <a:xfrm>
            <a:off x="19938589" y="9945918"/>
            <a:ext cx="3022205" cy="754053"/>
          </a:xfrm>
          <a:prstGeom prst="rect">
            <a:avLst/>
          </a:prstGeom>
          <a:noFill/>
        </p:spPr>
        <p:txBody>
          <a:bodyPr wrap="square" rtlCol="0">
            <a:spAutoFit/>
          </a:bodyPr>
          <a:lstStyle/>
          <a:p>
            <a:pPr algn="ctr"/>
            <a:r>
              <a:rPr lang="en-MY" b="1" dirty="0" smtClean="0"/>
              <a:t>INTRANET</a:t>
            </a:r>
            <a:endParaRPr lang="en-MY" b="1" dirty="0"/>
          </a:p>
        </p:txBody>
      </p:sp>
      <p:grpSp>
        <p:nvGrpSpPr>
          <p:cNvPr id="4" name="Group 3"/>
          <p:cNvGrpSpPr/>
          <p:nvPr/>
        </p:nvGrpSpPr>
        <p:grpSpPr>
          <a:xfrm>
            <a:off x="12710867" y="4043069"/>
            <a:ext cx="9459311" cy="7103492"/>
            <a:chOff x="16164979" y="5761276"/>
            <a:chExt cx="5287410" cy="3424817"/>
          </a:xfrm>
        </p:grpSpPr>
        <p:pic>
          <p:nvPicPr>
            <p:cNvPr id="45" name="Picture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58907" y="7574990"/>
              <a:ext cx="1611103" cy="1611103"/>
            </a:xfrm>
            <a:prstGeom prst="rect">
              <a:avLst/>
            </a:prstGeom>
          </p:spPr>
        </p:pic>
        <p:sp>
          <p:nvSpPr>
            <p:cNvPr id="46" name="Right Arrow 45"/>
            <p:cNvSpPr/>
            <p:nvPr/>
          </p:nvSpPr>
          <p:spPr>
            <a:xfrm>
              <a:off x="19779127" y="8104348"/>
              <a:ext cx="690348" cy="432048"/>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MY"/>
            </a:p>
          </p:txBody>
        </p:sp>
        <p:sp>
          <p:nvSpPr>
            <p:cNvPr id="47" name="Right Arrow 46"/>
            <p:cNvSpPr/>
            <p:nvPr/>
          </p:nvSpPr>
          <p:spPr>
            <a:xfrm rot="10800000">
              <a:off x="17245100" y="8104348"/>
              <a:ext cx="703790" cy="432048"/>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MY"/>
            </a:p>
          </p:txBody>
        </p:sp>
        <p:sp>
          <p:nvSpPr>
            <p:cNvPr id="48" name="Right Arrow 47"/>
            <p:cNvSpPr/>
            <p:nvPr/>
          </p:nvSpPr>
          <p:spPr>
            <a:xfrm rot="16200000">
              <a:off x="18611807" y="7000462"/>
              <a:ext cx="690348" cy="432048"/>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MY"/>
            </a:p>
          </p:txBody>
        </p:sp>
        <p:pic>
          <p:nvPicPr>
            <p:cNvPr id="50" name="Picture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46938" y="7802444"/>
              <a:ext cx="805451" cy="805451"/>
            </a:xfrm>
            <a:prstGeom prst="rect">
              <a:avLst/>
            </a:prstGeom>
          </p:spPr>
        </p:pic>
        <p:sp>
          <p:nvSpPr>
            <p:cNvPr id="52" name="TextBox 51"/>
            <p:cNvSpPr txBox="1"/>
            <p:nvPr/>
          </p:nvSpPr>
          <p:spPr>
            <a:xfrm>
              <a:off x="18613251" y="7943559"/>
              <a:ext cx="903389" cy="523220"/>
            </a:xfrm>
            <a:prstGeom prst="rect">
              <a:avLst/>
            </a:prstGeom>
            <a:noFill/>
          </p:spPr>
          <p:txBody>
            <a:bodyPr wrap="none" rtlCol="0">
              <a:spAutoFit/>
            </a:bodyPr>
            <a:lstStyle/>
            <a:p>
              <a:r>
                <a:rPr lang="en-MY" sz="1400" b="1" dirty="0" smtClean="0"/>
                <a:t>E-VOTING</a:t>
              </a:r>
            </a:p>
            <a:p>
              <a:pPr algn="ctr"/>
              <a:r>
                <a:rPr lang="en-MY" sz="1400" b="1" dirty="0" smtClean="0"/>
                <a:t>SYSTEM</a:t>
              </a:r>
              <a:endParaRPr lang="en-MY" sz="1400" b="1" dirty="0"/>
            </a:p>
          </p:txBody>
        </p:sp>
        <p:pic>
          <p:nvPicPr>
            <p:cNvPr id="53" name="Picture 5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469235" y="5761276"/>
              <a:ext cx="915705" cy="915705"/>
            </a:xfrm>
            <a:prstGeom prst="rect">
              <a:avLst/>
            </a:prstGeom>
          </p:spPr>
        </p:pic>
        <p:pic>
          <p:nvPicPr>
            <p:cNvPr id="54" name="Picture 5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164979" y="7774230"/>
              <a:ext cx="972158" cy="729118"/>
            </a:xfrm>
            <a:prstGeom prst="rect">
              <a:avLst/>
            </a:prstGeom>
          </p:spPr>
        </p:pic>
      </p:grpSp>
      <p:sp>
        <p:nvSpPr>
          <p:cNvPr id="55" name="TextBox 54"/>
          <p:cNvSpPr txBox="1"/>
          <p:nvPr/>
        </p:nvSpPr>
        <p:spPr>
          <a:xfrm>
            <a:off x="11491615" y="9947308"/>
            <a:ext cx="4177717" cy="754053"/>
          </a:xfrm>
          <a:prstGeom prst="rect">
            <a:avLst/>
          </a:prstGeom>
          <a:noFill/>
        </p:spPr>
        <p:txBody>
          <a:bodyPr wrap="square" rtlCol="0">
            <a:spAutoFit/>
          </a:bodyPr>
          <a:lstStyle/>
          <a:p>
            <a:pPr algn="ctr"/>
            <a:r>
              <a:rPr lang="en-MY" b="1" dirty="0" smtClean="0"/>
              <a:t>CLOUD BASED</a:t>
            </a:r>
            <a:endParaRPr lang="en-MY" b="1" dirty="0"/>
          </a:p>
        </p:txBody>
      </p:sp>
    </p:spTree>
    <p:extLst>
      <p:ext uri="{BB962C8B-B14F-4D97-AF65-F5344CB8AC3E}">
        <p14:creationId xmlns:p14="http://schemas.microsoft.com/office/powerpoint/2010/main" val="12901068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10" name="TextBox 9"/>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The Proposal</a:t>
            </a:r>
            <a:endParaRPr lang="en-US" sz="6400" dirty="0">
              <a:solidFill>
                <a:srgbClr val="C00000"/>
              </a:solidFill>
              <a:latin typeface="Open Sans Light"/>
              <a:cs typeface="Open Sans Light"/>
            </a:endParaRPr>
          </a:p>
        </p:txBody>
      </p:sp>
      <p:sp>
        <p:nvSpPr>
          <p:cNvPr id="11" name="TextBox 10"/>
          <p:cNvSpPr txBox="1"/>
          <p:nvPr/>
        </p:nvSpPr>
        <p:spPr>
          <a:xfrm>
            <a:off x="1446791" y="1951975"/>
            <a:ext cx="21586688" cy="820739"/>
          </a:xfrm>
          <a:prstGeom prst="rect">
            <a:avLst/>
          </a:prstGeom>
          <a:noFill/>
        </p:spPr>
        <p:txBody>
          <a:bodyPr wrap="square" lIns="243852" tIns="121926" rIns="243852" bIns="121926" rtlCol="0">
            <a:spAutoFit/>
          </a:bodyPr>
          <a:lstStyle/>
          <a:p>
            <a:pPr algn="ctr"/>
            <a:r>
              <a:rPr lang="en-US" sz="3700" dirty="0" smtClean="0">
                <a:solidFill>
                  <a:schemeClr val="tx1">
                    <a:lumMod val="65000"/>
                    <a:lumOff val="35000"/>
                  </a:schemeClr>
                </a:solidFill>
                <a:latin typeface="Open Sans Light"/>
                <a:cs typeface="Open Sans Light"/>
              </a:rPr>
              <a:t>SPS E-Voting Features</a:t>
            </a:r>
            <a:endParaRPr lang="en-US" sz="3700" dirty="0">
              <a:solidFill>
                <a:schemeClr val="tx1">
                  <a:lumMod val="65000"/>
                  <a:lumOff val="35000"/>
                </a:schemeClr>
              </a:solidFill>
              <a:latin typeface="Open Sans Light"/>
              <a:cs typeface="Open Sans Light"/>
            </a:endParaRPr>
          </a:p>
        </p:txBody>
      </p:sp>
      <p:sp>
        <p:nvSpPr>
          <p:cNvPr id="2" name="Slide Number Placeholder 1"/>
          <p:cNvSpPr>
            <a:spLocks noGrp="1"/>
          </p:cNvSpPr>
          <p:nvPr>
            <p:ph type="sldNum" sz="quarter" idx="4"/>
          </p:nvPr>
        </p:nvSpPr>
        <p:spPr>
          <a:xfrm>
            <a:off x="23562818" y="13011887"/>
            <a:ext cx="824808" cy="462198"/>
          </a:xfrm>
        </p:spPr>
        <p:txBody>
          <a:bodyPr/>
          <a:lstStyle/>
          <a:p>
            <a:fld id="{C9468CE9-3F3D-1446-A027-4B4CDD3883B0}" type="slidenum">
              <a:rPr lang="en-US" smtClean="0"/>
              <a:t>16</a:t>
            </a:fld>
            <a:endParaRPr lang="en-US"/>
          </a:p>
        </p:txBody>
      </p:sp>
      <p:graphicFrame>
        <p:nvGraphicFramePr>
          <p:cNvPr id="9" name="Diagram 8"/>
          <p:cNvGraphicFramePr/>
          <p:nvPr>
            <p:extLst>
              <p:ext uri="{D42A27DB-BD31-4B8C-83A1-F6EECF244321}">
                <p14:modId xmlns:p14="http://schemas.microsoft.com/office/powerpoint/2010/main" val="889578261"/>
              </p:ext>
            </p:extLst>
          </p:nvPr>
        </p:nvGraphicFramePr>
        <p:xfrm>
          <a:off x="1545258" y="3017592"/>
          <a:ext cx="22841917" cy="85037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886704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6" name="TextBox 5"/>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The Proposal</a:t>
            </a:r>
            <a:endParaRPr lang="en-US" sz="6400" dirty="0">
              <a:solidFill>
                <a:srgbClr val="C00000"/>
              </a:solidFill>
              <a:latin typeface="Open Sans Light"/>
              <a:cs typeface="Open Sans Light"/>
            </a:endParaRPr>
          </a:p>
        </p:txBody>
      </p:sp>
      <p:sp>
        <p:nvSpPr>
          <p:cNvPr id="7" name="TextBox 6"/>
          <p:cNvSpPr txBox="1"/>
          <p:nvPr/>
        </p:nvSpPr>
        <p:spPr>
          <a:xfrm>
            <a:off x="1446791" y="1951975"/>
            <a:ext cx="21586688" cy="820739"/>
          </a:xfrm>
          <a:prstGeom prst="rect">
            <a:avLst/>
          </a:prstGeom>
          <a:noFill/>
        </p:spPr>
        <p:txBody>
          <a:bodyPr wrap="square" lIns="243852" tIns="121926" rIns="243852" bIns="121926" rtlCol="0">
            <a:spAutoFit/>
          </a:bodyPr>
          <a:lstStyle/>
          <a:p>
            <a:pPr algn="ctr"/>
            <a:r>
              <a:rPr lang="en-US" sz="3700" dirty="0" smtClean="0">
                <a:solidFill>
                  <a:schemeClr val="tx1">
                    <a:lumMod val="65000"/>
                    <a:lumOff val="35000"/>
                  </a:schemeClr>
                </a:solidFill>
                <a:latin typeface="Open Sans Light"/>
                <a:cs typeface="Open Sans Light"/>
              </a:rPr>
              <a:t>Competitive Benefits</a:t>
            </a:r>
            <a:endParaRPr lang="en-US" sz="3700" dirty="0">
              <a:solidFill>
                <a:schemeClr val="tx1">
                  <a:lumMod val="65000"/>
                  <a:lumOff val="35000"/>
                </a:schemeClr>
              </a:solidFill>
              <a:latin typeface="Open Sans Light"/>
              <a:cs typeface="Open Sans Light"/>
            </a:endParaRPr>
          </a:p>
        </p:txBody>
      </p:sp>
      <p:sp>
        <p:nvSpPr>
          <p:cNvPr id="4" name="Slide Number Placeholder 3"/>
          <p:cNvSpPr>
            <a:spLocks noGrp="1"/>
          </p:cNvSpPr>
          <p:nvPr>
            <p:ph type="sldNum" sz="quarter" idx="4"/>
          </p:nvPr>
        </p:nvSpPr>
        <p:spPr>
          <a:xfrm>
            <a:off x="23562818" y="13011887"/>
            <a:ext cx="824808" cy="462198"/>
          </a:xfrm>
        </p:spPr>
        <p:txBody>
          <a:bodyPr/>
          <a:lstStyle/>
          <a:p>
            <a:fld id="{C9468CE9-3F3D-1446-A027-4B4CDD3883B0}" type="slidenum">
              <a:rPr lang="en-US" smtClean="0"/>
              <a:t>17</a:t>
            </a:fld>
            <a:endParaRPr lang="en-US"/>
          </a:p>
        </p:txBody>
      </p:sp>
      <p:graphicFrame>
        <p:nvGraphicFramePr>
          <p:cNvPr id="21" name="Diagram 20"/>
          <p:cNvGraphicFramePr/>
          <p:nvPr>
            <p:extLst>
              <p:ext uri="{D42A27DB-BD31-4B8C-83A1-F6EECF244321}">
                <p14:modId xmlns:p14="http://schemas.microsoft.com/office/powerpoint/2010/main" val="296707009"/>
              </p:ext>
            </p:extLst>
          </p:nvPr>
        </p:nvGraphicFramePr>
        <p:xfrm>
          <a:off x="3642650" y="3912673"/>
          <a:ext cx="17194969" cy="72808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10528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6" name="TextBox 5"/>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The Proposal</a:t>
            </a:r>
            <a:endParaRPr lang="en-US" sz="6400" dirty="0">
              <a:solidFill>
                <a:srgbClr val="C00000"/>
              </a:solidFill>
              <a:latin typeface="Open Sans Light"/>
              <a:cs typeface="Open Sans Light"/>
            </a:endParaRPr>
          </a:p>
        </p:txBody>
      </p:sp>
      <p:sp>
        <p:nvSpPr>
          <p:cNvPr id="7" name="TextBox 6"/>
          <p:cNvSpPr txBox="1"/>
          <p:nvPr/>
        </p:nvSpPr>
        <p:spPr>
          <a:xfrm>
            <a:off x="1446791" y="1951975"/>
            <a:ext cx="21586688" cy="820739"/>
          </a:xfrm>
          <a:prstGeom prst="rect">
            <a:avLst/>
          </a:prstGeom>
          <a:noFill/>
        </p:spPr>
        <p:txBody>
          <a:bodyPr wrap="square" lIns="243852" tIns="121926" rIns="243852" bIns="121926" rtlCol="0">
            <a:spAutoFit/>
          </a:bodyPr>
          <a:lstStyle/>
          <a:p>
            <a:pPr algn="ctr"/>
            <a:r>
              <a:rPr lang="en-US" sz="3700" dirty="0" smtClean="0">
                <a:solidFill>
                  <a:schemeClr val="tx1">
                    <a:lumMod val="65000"/>
                    <a:lumOff val="35000"/>
                  </a:schemeClr>
                </a:solidFill>
                <a:latin typeface="Open Sans Light"/>
                <a:cs typeface="Open Sans Light"/>
              </a:rPr>
              <a:t>Process Flow</a:t>
            </a:r>
            <a:endParaRPr lang="en-US" sz="3700" dirty="0">
              <a:solidFill>
                <a:schemeClr val="tx1">
                  <a:lumMod val="65000"/>
                  <a:lumOff val="35000"/>
                </a:schemeClr>
              </a:solidFill>
              <a:latin typeface="Open Sans Light"/>
              <a:cs typeface="Open Sans Light"/>
            </a:endParaRPr>
          </a:p>
        </p:txBody>
      </p:sp>
      <p:sp>
        <p:nvSpPr>
          <p:cNvPr id="4" name="Slide Number Placeholder 3"/>
          <p:cNvSpPr>
            <a:spLocks noGrp="1"/>
          </p:cNvSpPr>
          <p:nvPr>
            <p:ph type="sldNum" sz="quarter" idx="4"/>
          </p:nvPr>
        </p:nvSpPr>
        <p:spPr>
          <a:xfrm>
            <a:off x="23562818" y="13011887"/>
            <a:ext cx="824808" cy="462198"/>
          </a:xfrm>
        </p:spPr>
        <p:txBody>
          <a:bodyPr/>
          <a:lstStyle/>
          <a:p>
            <a:fld id="{C9468CE9-3F3D-1446-A027-4B4CDD3883B0}" type="slidenum">
              <a:rPr lang="en-US" smtClean="0"/>
              <a:t>18</a:t>
            </a:fld>
            <a:endParaRPr lang="en-US"/>
          </a:p>
        </p:txBody>
      </p:sp>
      <p:graphicFrame>
        <p:nvGraphicFramePr>
          <p:cNvPr id="16" name="Diagram 15"/>
          <p:cNvGraphicFramePr/>
          <p:nvPr>
            <p:extLst>
              <p:ext uri="{D42A27DB-BD31-4B8C-83A1-F6EECF244321}">
                <p14:modId xmlns:p14="http://schemas.microsoft.com/office/powerpoint/2010/main" val="1421528543"/>
              </p:ext>
            </p:extLst>
          </p:nvPr>
        </p:nvGraphicFramePr>
        <p:xfrm>
          <a:off x="4256690" y="3017592"/>
          <a:ext cx="17215944" cy="8585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171584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6" name="TextBox 5"/>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The Proposal</a:t>
            </a:r>
            <a:endParaRPr lang="en-US" sz="6400" dirty="0">
              <a:solidFill>
                <a:srgbClr val="C00000"/>
              </a:solidFill>
              <a:latin typeface="Open Sans Light"/>
              <a:cs typeface="Open Sans Light"/>
            </a:endParaRPr>
          </a:p>
        </p:txBody>
      </p:sp>
      <p:sp>
        <p:nvSpPr>
          <p:cNvPr id="7" name="TextBox 6"/>
          <p:cNvSpPr txBox="1"/>
          <p:nvPr/>
        </p:nvSpPr>
        <p:spPr>
          <a:xfrm>
            <a:off x="1446791" y="1951975"/>
            <a:ext cx="21586688" cy="820739"/>
          </a:xfrm>
          <a:prstGeom prst="rect">
            <a:avLst/>
          </a:prstGeom>
          <a:noFill/>
        </p:spPr>
        <p:txBody>
          <a:bodyPr wrap="square" lIns="243852" tIns="121926" rIns="243852" bIns="121926" rtlCol="0">
            <a:spAutoFit/>
          </a:bodyPr>
          <a:lstStyle/>
          <a:p>
            <a:pPr algn="ctr"/>
            <a:r>
              <a:rPr lang="en-US" sz="3700" dirty="0" smtClean="0">
                <a:solidFill>
                  <a:schemeClr val="tx1">
                    <a:lumMod val="65000"/>
                    <a:lumOff val="35000"/>
                  </a:schemeClr>
                </a:solidFill>
                <a:latin typeface="Open Sans Light"/>
                <a:cs typeface="Open Sans Light"/>
              </a:rPr>
              <a:t>System Interface – Admin Page</a:t>
            </a:r>
            <a:endParaRPr lang="en-US" sz="3700" dirty="0">
              <a:solidFill>
                <a:schemeClr val="tx1">
                  <a:lumMod val="65000"/>
                  <a:lumOff val="35000"/>
                </a:schemeClr>
              </a:solidFill>
              <a:latin typeface="Open Sans Light"/>
              <a:cs typeface="Open Sans Light"/>
            </a:endParaRPr>
          </a:p>
        </p:txBody>
      </p:sp>
      <p:sp>
        <p:nvSpPr>
          <p:cNvPr id="4" name="Slide Number Placeholder 3"/>
          <p:cNvSpPr>
            <a:spLocks noGrp="1"/>
          </p:cNvSpPr>
          <p:nvPr>
            <p:ph type="sldNum" sz="quarter" idx="4"/>
          </p:nvPr>
        </p:nvSpPr>
        <p:spPr>
          <a:xfrm>
            <a:off x="23562818" y="13011887"/>
            <a:ext cx="824808" cy="462198"/>
          </a:xfrm>
        </p:spPr>
        <p:txBody>
          <a:bodyPr/>
          <a:lstStyle/>
          <a:p>
            <a:fld id="{C9468CE9-3F3D-1446-A027-4B4CDD3883B0}" type="slidenum">
              <a:rPr lang="en-US" smtClean="0"/>
              <a:t>19</a:t>
            </a:fld>
            <a:endParaRPr lang="en-US"/>
          </a:p>
        </p:txBody>
      </p:sp>
      <p:sp>
        <p:nvSpPr>
          <p:cNvPr id="19" name="TextBox 18"/>
          <p:cNvSpPr txBox="1"/>
          <p:nvPr/>
        </p:nvSpPr>
        <p:spPr>
          <a:xfrm>
            <a:off x="2939393" y="5574639"/>
            <a:ext cx="7213599" cy="3539430"/>
          </a:xfrm>
          <a:prstGeom prst="rect">
            <a:avLst/>
          </a:prstGeom>
          <a:noFill/>
        </p:spPr>
        <p:txBody>
          <a:bodyPr wrap="square" rtlCol="0">
            <a:spAutoFit/>
          </a:bodyPr>
          <a:lstStyle/>
          <a:p>
            <a:pPr marL="342900" indent="-342900" algn="just">
              <a:buAutoNum type="arabicPeriod"/>
            </a:pPr>
            <a:r>
              <a:rPr lang="en-MY" sz="3200" dirty="0" smtClean="0"/>
              <a:t>Admin login can be access only by an authorized Administrator.</a:t>
            </a:r>
          </a:p>
          <a:p>
            <a:pPr marL="342900" indent="-342900" algn="just">
              <a:buAutoNum type="arabicPeriod"/>
            </a:pPr>
            <a:r>
              <a:rPr lang="en-MY" sz="3200" dirty="0" smtClean="0"/>
              <a:t>Super Administrator will provide the username and password.</a:t>
            </a:r>
          </a:p>
          <a:p>
            <a:pPr marL="342900" indent="-342900" algn="just">
              <a:buAutoNum type="arabicPeriod"/>
            </a:pPr>
            <a:r>
              <a:rPr lang="en-MY" sz="3200" dirty="0" smtClean="0"/>
              <a:t>If you are having problem to login, you may proceed to click the “Forgot your password?” link.</a:t>
            </a:r>
          </a:p>
        </p:txBody>
      </p:sp>
      <p:grpSp>
        <p:nvGrpSpPr>
          <p:cNvPr id="23" name="Group 22"/>
          <p:cNvGrpSpPr/>
          <p:nvPr/>
        </p:nvGrpSpPr>
        <p:grpSpPr>
          <a:xfrm>
            <a:off x="12801600" y="3246268"/>
            <a:ext cx="9472758" cy="8830117"/>
            <a:chOff x="19007750" y="3246269"/>
            <a:chExt cx="3266608" cy="4322590"/>
          </a:xfrm>
        </p:grpSpPr>
        <p:pic>
          <p:nvPicPr>
            <p:cNvPr id="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33998" y="5928040"/>
              <a:ext cx="3240360" cy="164081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07750" y="3246269"/>
              <a:ext cx="3240360" cy="238565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9" name="Elbow Connector 8"/>
            <p:cNvCxnSpPr>
              <a:stCxn id="17" idx="1"/>
              <a:endCxn id="15" idx="1"/>
            </p:cNvCxnSpPr>
            <p:nvPr/>
          </p:nvCxnSpPr>
          <p:spPr>
            <a:xfrm rot="10800000" flipH="1" flipV="1">
              <a:off x="19007750" y="4386956"/>
              <a:ext cx="26248" cy="2361483"/>
            </a:xfrm>
            <a:prstGeom prst="bentConnector3">
              <a:avLst>
                <a:gd name="adj1" fmla="val -870923"/>
              </a:avLst>
            </a:prstGeom>
            <a:ln w="57150">
              <a:solidFill>
                <a:srgbClr val="FF0000"/>
              </a:solidFill>
              <a:tailEnd type="arrow"/>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405594935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1.0 Executive Summary</a:t>
            </a:r>
            <a:endParaRPr lang="en-US" sz="6400" dirty="0">
              <a:solidFill>
                <a:srgbClr val="C00000"/>
              </a:solidFill>
              <a:latin typeface="Open Sans Light"/>
              <a:cs typeface="Open Sans Light"/>
            </a:endParaRPr>
          </a:p>
        </p:txBody>
      </p:sp>
      <p:sp>
        <p:nvSpPr>
          <p:cNvPr id="2" name="Slide Number Placeholder 1"/>
          <p:cNvSpPr>
            <a:spLocks noGrp="1"/>
          </p:cNvSpPr>
          <p:nvPr>
            <p:ph type="sldNum" sz="quarter" idx="4"/>
          </p:nvPr>
        </p:nvSpPr>
        <p:spPr>
          <a:xfrm>
            <a:off x="23562818" y="13011887"/>
            <a:ext cx="824808" cy="462198"/>
          </a:xfrm>
        </p:spPr>
        <p:txBody>
          <a:bodyPr/>
          <a:lstStyle/>
          <a:p>
            <a:fld id="{C9468CE9-3F3D-1446-A027-4B4CDD3883B0}" type="slidenum">
              <a:rPr lang="en-US" smtClean="0"/>
              <a:t>2</a:t>
            </a:fld>
            <a:endParaRPr lang="en-US"/>
          </a:p>
        </p:txBody>
      </p:sp>
      <p:sp>
        <p:nvSpPr>
          <p:cNvPr id="5" name="Rectangle 4"/>
          <p:cNvSpPr/>
          <p:nvPr/>
        </p:nvSpPr>
        <p:spPr>
          <a:xfrm>
            <a:off x="1362313" y="3848100"/>
            <a:ext cx="609601" cy="6419850"/>
          </a:xfrm>
          <a:prstGeom prst="rect">
            <a:avLst/>
          </a:prstGeom>
          <a:solidFill>
            <a:srgbClr val="A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sp>
        <p:nvSpPr>
          <p:cNvPr id="8" name="Text Placeholder 2"/>
          <p:cNvSpPr txBox="1">
            <a:spLocks/>
          </p:cNvSpPr>
          <p:nvPr/>
        </p:nvSpPr>
        <p:spPr>
          <a:xfrm>
            <a:off x="1971914" y="3680808"/>
            <a:ext cx="21015188" cy="7418116"/>
          </a:xfrm>
          <a:prstGeom prst="rect">
            <a:avLst/>
          </a:prstGeom>
          <a:noFill/>
          <a:ln>
            <a:noFill/>
          </a:ln>
        </p:spPr>
        <p:txBody>
          <a:bodyPr lIns="91425" tIns="91425" rIns="91425" bIns="91425" anchor="t" anchorCtr="0"/>
          <a:lstStyle>
            <a:defPPr marR="0" algn="l" rtl="0">
              <a:lnSpc>
                <a:spcPct val="100000"/>
              </a:lnSpc>
              <a:spcBef>
                <a:spcPts val="0"/>
              </a:spcBef>
              <a:spcAft>
                <a:spcPts val="0"/>
              </a:spcAft>
            </a:defPPr>
            <a:lvl1pPr marL="342900" marR="0" indent="-139700" algn="l" rtl="0">
              <a:lnSpc>
                <a:spcPct val="100000"/>
              </a:lnSpc>
              <a:spcBef>
                <a:spcPts val="64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1pPr>
            <a:lvl2pPr marL="742950" marR="0" indent="-107950" algn="l" rtl="0">
              <a:lnSpc>
                <a:spcPct val="100000"/>
              </a:lnSpc>
              <a:spcBef>
                <a:spcPts val="56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2pPr>
            <a:lvl3pPr marL="1143000" marR="0" indent="-76200" algn="l" rtl="0">
              <a:lnSpc>
                <a:spcPct val="100000"/>
              </a:lnSpc>
              <a:spcBef>
                <a:spcPts val="48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3pPr>
            <a:lvl4pPr marL="16002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4pPr>
            <a:lvl5pPr marL="20574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5pPr>
            <a:lvl6pPr marL="25146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6pPr>
            <a:lvl7pPr marL="29718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7pPr>
            <a:lvl8pPr marL="34290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8pPr>
            <a:lvl9pPr marL="38862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9pPr>
          </a:lstStyle>
          <a:p>
            <a:pPr marL="203200" indent="0" algn="just">
              <a:buNone/>
            </a:pPr>
            <a:r>
              <a:rPr lang="en-MY" sz="3800" dirty="0">
                <a:latin typeface="Open Sans"/>
              </a:rPr>
              <a:t>There is a need to update voting </a:t>
            </a:r>
            <a:r>
              <a:rPr lang="en-MY" sz="3800" dirty="0" smtClean="0">
                <a:latin typeface="Open Sans"/>
              </a:rPr>
              <a:t>and ballot business process and methodologies </a:t>
            </a:r>
            <a:r>
              <a:rPr lang="en-MY" sz="3800" dirty="0">
                <a:latin typeface="Open Sans"/>
              </a:rPr>
              <a:t>to improve trust, reliability, and </a:t>
            </a:r>
            <a:r>
              <a:rPr lang="en-MY" sz="3800" dirty="0" smtClean="0">
                <a:latin typeface="Open Sans"/>
              </a:rPr>
              <a:t>convenience for cooperative bodies and other related organizations in the information edge. The objective of this proposal is to provide a computerized voting and ballot system, which would re-visualized the business process of conventional ballot. By the introduction of electronic </a:t>
            </a:r>
            <a:r>
              <a:rPr lang="en-MY" sz="3800" dirty="0">
                <a:latin typeface="Open Sans"/>
              </a:rPr>
              <a:t>voting </a:t>
            </a:r>
            <a:r>
              <a:rPr lang="en-MY" sz="3800" dirty="0" smtClean="0">
                <a:latin typeface="Open Sans"/>
              </a:rPr>
              <a:t>system, we believe it would bring a major leaps and benefits as outlined below.</a:t>
            </a:r>
          </a:p>
          <a:p>
            <a:pPr algn="just">
              <a:buFont typeface="Wingdings" panose="05000000000000000000" pitchFamily="2" charset="2"/>
              <a:buChar char="ü"/>
            </a:pPr>
            <a:r>
              <a:rPr lang="en-MY" sz="3200" dirty="0" smtClean="0">
                <a:latin typeface="Open Sans"/>
              </a:rPr>
              <a:t> Privacy </a:t>
            </a:r>
            <a:r>
              <a:rPr lang="en-MY" sz="3200" dirty="0">
                <a:latin typeface="Open Sans"/>
              </a:rPr>
              <a:t>- Keeping an individual’s vote </a:t>
            </a:r>
            <a:r>
              <a:rPr lang="en-MY" sz="3200" dirty="0" smtClean="0">
                <a:latin typeface="Open Sans"/>
              </a:rPr>
              <a:t>secret</a:t>
            </a:r>
          </a:p>
          <a:p>
            <a:pPr algn="just">
              <a:buFont typeface="Wingdings" panose="05000000000000000000" pitchFamily="2" charset="2"/>
              <a:buChar char="ü"/>
            </a:pPr>
            <a:r>
              <a:rPr lang="en-US" sz="3200" dirty="0">
                <a:latin typeface="Open Sans"/>
              </a:rPr>
              <a:t> </a:t>
            </a:r>
            <a:r>
              <a:rPr lang="en-MY" sz="3200" dirty="0" smtClean="0">
                <a:latin typeface="Open Sans"/>
              </a:rPr>
              <a:t>Eligibility </a:t>
            </a:r>
            <a:r>
              <a:rPr lang="en-MY" sz="3200" dirty="0">
                <a:latin typeface="Open Sans"/>
              </a:rPr>
              <a:t>- Allowing only registered voters to vote, with each such voter voting only </a:t>
            </a:r>
            <a:r>
              <a:rPr lang="en-MY" sz="3200" dirty="0" smtClean="0">
                <a:latin typeface="Open Sans"/>
              </a:rPr>
              <a:t>once</a:t>
            </a:r>
          </a:p>
          <a:p>
            <a:pPr algn="just">
              <a:buFont typeface="Wingdings" panose="05000000000000000000" pitchFamily="2" charset="2"/>
              <a:buChar char="ü"/>
            </a:pPr>
            <a:r>
              <a:rPr lang="en-US" sz="3200" dirty="0">
                <a:latin typeface="Open Sans"/>
              </a:rPr>
              <a:t> </a:t>
            </a:r>
            <a:r>
              <a:rPr lang="en-MY" sz="3200" dirty="0" smtClean="0">
                <a:latin typeface="Open Sans"/>
              </a:rPr>
              <a:t>Hiding </a:t>
            </a:r>
            <a:r>
              <a:rPr lang="en-MY" sz="3200" dirty="0">
                <a:latin typeface="Open Sans"/>
              </a:rPr>
              <a:t>interim results - Partial results should not be released during the voting </a:t>
            </a:r>
            <a:r>
              <a:rPr lang="en-MY" sz="3200" dirty="0" smtClean="0">
                <a:latin typeface="Open Sans"/>
              </a:rPr>
              <a:t>period</a:t>
            </a:r>
          </a:p>
          <a:p>
            <a:pPr algn="just">
              <a:buFont typeface="Wingdings" panose="05000000000000000000" pitchFamily="2" charset="2"/>
              <a:buChar char="ü"/>
            </a:pPr>
            <a:r>
              <a:rPr lang="en-US" sz="3200" dirty="0">
                <a:latin typeface="Open Sans"/>
              </a:rPr>
              <a:t> </a:t>
            </a:r>
            <a:r>
              <a:rPr lang="en-MY" sz="3200" dirty="0" smtClean="0">
                <a:latin typeface="Open Sans"/>
              </a:rPr>
              <a:t>Verifiability </a:t>
            </a:r>
            <a:r>
              <a:rPr lang="en-MY" sz="3200" dirty="0">
                <a:latin typeface="Open Sans"/>
              </a:rPr>
              <a:t>- The ability to trust the vote tallying </a:t>
            </a:r>
            <a:r>
              <a:rPr lang="en-MY" sz="3200" dirty="0" smtClean="0">
                <a:latin typeface="Open Sans"/>
              </a:rPr>
              <a:t>process</a:t>
            </a:r>
          </a:p>
          <a:p>
            <a:pPr algn="just">
              <a:buFont typeface="Wingdings" panose="05000000000000000000" pitchFamily="2" charset="2"/>
              <a:buChar char="ü"/>
            </a:pPr>
            <a:r>
              <a:rPr lang="en-US" sz="3200" dirty="0">
                <a:latin typeface="Open Sans"/>
              </a:rPr>
              <a:t> </a:t>
            </a:r>
            <a:r>
              <a:rPr lang="en-MY" sz="3200" dirty="0" smtClean="0">
                <a:latin typeface="Open Sans"/>
              </a:rPr>
              <a:t>Receipt-Freeness </a:t>
            </a:r>
            <a:r>
              <a:rPr lang="en-MY" sz="3200" dirty="0">
                <a:latin typeface="Open Sans"/>
              </a:rPr>
              <a:t>- Voters should be unable to prove to a third party that they voted in </a:t>
            </a:r>
            <a:r>
              <a:rPr lang="en-MY" sz="3200" dirty="0" smtClean="0">
                <a:latin typeface="Open Sans"/>
              </a:rPr>
              <a:t>a particular </a:t>
            </a:r>
            <a:r>
              <a:rPr lang="en-MY" sz="3200" dirty="0">
                <a:latin typeface="Open Sans"/>
              </a:rPr>
              <a:t>way. This is required to prevent </a:t>
            </a:r>
            <a:r>
              <a:rPr lang="en-MY" sz="3200" dirty="0" smtClean="0">
                <a:latin typeface="Open Sans"/>
              </a:rPr>
              <a:t>coercion</a:t>
            </a:r>
          </a:p>
          <a:p>
            <a:pPr algn="just">
              <a:buFont typeface="Wingdings" panose="05000000000000000000" pitchFamily="2" charset="2"/>
              <a:buChar char="ü"/>
            </a:pPr>
            <a:r>
              <a:rPr lang="en-US" sz="3200" dirty="0">
                <a:latin typeface="Open Sans"/>
              </a:rPr>
              <a:t> </a:t>
            </a:r>
            <a:r>
              <a:rPr lang="en-MY" sz="3200" dirty="0" smtClean="0">
                <a:latin typeface="Open Sans"/>
              </a:rPr>
              <a:t>Convenience </a:t>
            </a:r>
            <a:r>
              <a:rPr lang="en-MY" sz="3200" dirty="0">
                <a:latin typeface="Open Sans"/>
              </a:rPr>
              <a:t>- Voters must be able to vote easily, and everyone who is eligible must be </a:t>
            </a:r>
            <a:r>
              <a:rPr lang="en-MY" sz="3200" dirty="0" smtClean="0">
                <a:latin typeface="Open Sans"/>
              </a:rPr>
              <a:t>able to </a:t>
            </a:r>
            <a:r>
              <a:rPr lang="en-MY" sz="3200" dirty="0">
                <a:latin typeface="Open Sans"/>
              </a:rPr>
              <a:t>vote</a:t>
            </a:r>
          </a:p>
        </p:txBody>
      </p:sp>
    </p:spTree>
    <p:extLst>
      <p:ext uri="{BB962C8B-B14F-4D97-AF65-F5344CB8AC3E}">
        <p14:creationId xmlns:p14="http://schemas.microsoft.com/office/powerpoint/2010/main" val="32568230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6" name="TextBox 5"/>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The Proposal</a:t>
            </a:r>
            <a:endParaRPr lang="en-US" sz="6400" dirty="0">
              <a:solidFill>
                <a:srgbClr val="C00000"/>
              </a:solidFill>
              <a:latin typeface="Open Sans Light"/>
              <a:cs typeface="Open Sans Light"/>
            </a:endParaRPr>
          </a:p>
        </p:txBody>
      </p:sp>
      <p:sp>
        <p:nvSpPr>
          <p:cNvPr id="7" name="TextBox 6"/>
          <p:cNvSpPr txBox="1"/>
          <p:nvPr/>
        </p:nvSpPr>
        <p:spPr>
          <a:xfrm>
            <a:off x="1446791" y="1951975"/>
            <a:ext cx="21586688" cy="820739"/>
          </a:xfrm>
          <a:prstGeom prst="rect">
            <a:avLst/>
          </a:prstGeom>
          <a:noFill/>
        </p:spPr>
        <p:txBody>
          <a:bodyPr wrap="square" lIns="243852" tIns="121926" rIns="243852" bIns="121926" rtlCol="0">
            <a:spAutoFit/>
          </a:bodyPr>
          <a:lstStyle/>
          <a:p>
            <a:pPr algn="ctr"/>
            <a:r>
              <a:rPr lang="en-US" sz="3700" dirty="0" smtClean="0">
                <a:solidFill>
                  <a:schemeClr val="tx1">
                    <a:lumMod val="65000"/>
                    <a:lumOff val="35000"/>
                  </a:schemeClr>
                </a:solidFill>
                <a:latin typeface="Open Sans Light"/>
                <a:cs typeface="Open Sans Light"/>
              </a:rPr>
              <a:t>Main Dashboard – Admin Page</a:t>
            </a:r>
            <a:endParaRPr lang="en-US" sz="3700" dirty="0">
              <a:solidFill>
                <a:schemeClr val="tx1">
                  <a:lumMod val="65000"/>
                  <a:lumOff val="35000"/>
                </a:schemeClr>
              </a:solidFill>
              <a:latin typeface="Open Sans Light"/>
              <a:cs typeface="Open Sans Light"/>
            </a:endParaRPr>
          </a:p>
        </p:txBody>
      </p:sp>
      <p:sp>
        <p:nvSpPr>
          <p:cNvPr id="4" name="Slide Number Placeholder 3"/>
          <p:cNvSpPr>
            <a:spLocks noGrp="1"/>
          </p:cNvSpPr>
          <p:nvPr>
            <p:ph type="sldNum" sz="quarter" idx="4"/>
          </p:nvPr>
        </p:nvSpPr>
        <p:spPr>
          <a:xfrm>
            <a:off x="23562818" y="13011887"/>
            <a:ext cx="824808" cy="462198"/>
          </a:xfrm>
        </p:spPr>
        <p:txBody>
          <a:bodyPr/>
          <a:lstStyle/>
          <a:p>
            <a:fld id="{C9468CE9-3F3D-1446-A027-4B4CDD3883B0}" type="slidenum">
              <a:rPr lang="en-US" smtClean="0"/>
              <a:t>20</a:t>
            </a:fld>
            <a:endParaRPr lang="en-US" dirty="0"/>
          </a:p>
        </p:txBody>
      </p:sp>
      <p:pic>
        <p:nvPicPr>
          <p:cNvPr id="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2804" y="3311689"/>
            <a:ext cx="16660014" cy="9321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extBox 26"/>
          <p:cNvSpPr txBox="1"/>
          <p:nvPr/>
        </p:nvSpPr>
        <p:spPr>
          <a:xfrm>
            <a:off x="1419136" y="4797152"/>
            <a:ext cx="5357544" cy="4031873"/>
          </a:xfrm>
          <a:prstGeom prst="rect">
            <a:avLst/>
          </a:prstGeom>
          <a:noFill/>
        </p:spPr>
        <p:txBody>
          <a:bodyPr wrap="square" rtlCol="0">
            <a:spAutoFit/>
          </a:bodyPr>
          <a:lstStyle/>
          <a:p>
            <a:pPr algn="just"/>
            <a:r>
              <a:rPr lang="en-MY" sz="3200" dirty="0" smtClean="0"/>
              <a:t>Main Dashboard will display:-</a:t>
            </a:r>
          </a:p>
          <a:p>
            <a:pPr marL="800100" lvl="1" indent="-342900" algn="just">
              <a:buFont typeface="Arial" panose="020B0604020202020204" pitchFamily="34" charset="0"/>
              <a:buChar char="•"/>
            </a:pPr>
            <a:r>
              <a:rPr lang="en-MY" sz="3200" dirty="0" smtClean="0"/>
              <a:t>Main Menu </a:t>
            </a:r>
          </a:p>
          <a:p>
            <a:pPr marL="800100" lvl="1" indent="-342900" algn="just">
              <a:buFont typeface="Arial" panose="020B0604020202020204" pitchFamily="34" charset="0"/>
              <a:buChar char="•"/>
            </a:pPr>
            <a:r>
              <a:rPr lang="en-MY" sz="3200" dirty="0" smtClean="0"/>
              <a:t>Numbers of voter, vote and user that has been block</a:t>
            </a:r>
          </a:p>
          <a:p>
            <a:pPr marL="800100" lvl="1" indent="-342900" algn="just">
              <a:buFont typeface="Arial" panose="020B0604020202020204" pitchFamily="34" charset="0"/>
              <a:buChar char="•"/>
            </a:pPr>
            <a:r>
              <a:rPr lang="en-MY" sz="3200" dirty="0" smtClean="0"/>
              <a:t>Voting Statistic by Designation</a:t>
            </a:r>
          </a:p>
          <a:p>
            <a:pPr marL="800100" lvl="1" indent="-342900" algn="just">
              <a:buFont typeface="Arial" panose="020B0604020202020204" pitchFamily="34" charset="0"/>
              <a:buChar char="•"/>
            </a:pPr>
            <a:endParaRPr lang="en-MY" sz="3200" dirty="0" smtClean="0"/>
          </a:p>
        </p:txBody>
      </p:sp>
    </p:spTree>
    <p:extLst>
      <p:ext uri="{BB962C8B-B14F-4D97-AF65-F5344CB8AC3E}">
        <p14:creationId xmlns:p14="http://schemas.microsoft.com/office/powerpoint/2010/main" val="324237751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6" name="TextBox 5"/>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The Proposal</a:t>
            </a:r>
            <a:endParaRPr lang="en-US" sz="6400" dirty="0">
              <a:solidFill>
                <a:srgbClr val="C00000"/>
              </a:solidFill>
              <a:latin typeface="Open Sans Light"/>
              <a:cs typeface="Open Sans Light"/>
            </a:endParaRPr>
          </a:p>
        </p:txBody>
      </p:sp>
      <p:sp>
        <p:nvSpPr>
          <p:cNvPr id="7" name="TextBox 6"/>
          <p:cNvSpPr txBox="1"/>
          <p:nvPr/>
        </p:nvSpPr>
        <p:spPr>
          <a:xfrm>
            <a:off x="1446791" y="1951975"/>
            <a:ext cx="21586688" cy="820739"/>
          </a:xfrm>
          <a:prstGeom prst="rect">
            <a:avLst/>
          </a:prstGeom>
          <a:noFill/>
        </p:spPr>
        <p:txBody>
          <a:bodyPr wrap="square" lIns="243852" tIns="121926" rIns="243852" bIns="121926" rtlCol="0">
            <a:spAutoFit/>
          </a:bodyPr>
          <a:lstStyle/>
          <a:p>
            <a:pPr algn="ctr"/>
            <a:r>
              <a:rPr lang="en-US" sz="3700" dirty="0" smtClean="0">
                <a:solidFill>
                  <a:schemeClr val="tx1">
                    <a:lumMod val="65000"/>
                    <a:lumOff val="35000"/>
                  </a:schemeClr>
                </a:solidFill>
                <a:latin typeface="Open Sans Light"/>
                <a:cs typeface="Open Sans Light"/>
              </a:rPr>
              <a:t>Designation page – Admin Page</a:t>
            </a:r>
            <a:endParaRPr lang="en-US" sz="3700" dirty="0">
              <a:solidFill>
                <a:schemeClr val="tx1">
                  <a:lumMod val="65000"/>
                  <a:lumOff val="35000"/>
                </a:schemeClr>
              </a:solidFill>
              <a:latin typeface="Open Sans Light"/>
              <a:cs typeface="Open Sans Light"/>
            </a:endParaRPr>
          </a:p>
        </p:txBody>
      </p:sp>
      <p:sp>
        <p:nvSpPr>
          <p:cNvPr id="4" name="Slide Number Placeholder 3"/>
          <p:cNvSpPr>
            <a:spLocks noGrp="1"/>
          </p:cNvSpPr>
          <p:nvPr>
            <p:ph type="sldNum" sz="quarter" idx="4"/>
          </p:nvPr>
        </p:nvSpPr>
        <p:spPr>
          <a:xfrm>
            <a:off x="23562818" y="13011887"/>
            <a:ext cx="824808" cy="462198"/>
          </a:xfrm>
        </p:spPr>
        <p:txBody>
          <a:bodyPr/>
          <a:lstStyle/>
          <a:p>
            <a:fld id="{C9468CE9-3F3D-1446-A027-4B4CDD3883B0}" type="slidenum">
              <a:rPr lang="en-US" smtClean="0"/>
              <a:t>21</a:t>
            </a:fld>
            <a:endParaRPr 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9849" y="3230980"/>
            <a:ext cx="19077254" cy="423625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85679" y="8149512"/>
            <a:ext cx="6701423" cy="4242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Arrow Connector 9"/>
          <p:cNvCxnSpPr/>
          <p:nvPr/>
        </p:nvCxnSpPr>
        <p:spPr>
          <a:xfrm>
            <a:off x="21240328" y="4634464"/>
            <a:ext cx="0" cy="391044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909849" y="8933714"/>
            <a:ext cx="10594427" cy="2062103"/>
          </a:xfrm>
          <a:prstGeom prst="rect">
            <a:avLst/>
          </a:prstGeom>
          <a:noFill/>
        </p:spPr>
        <p:txBody>
          <a:bodyPr wrap="square" rtlCol="0">
            <a:spAutoFit/>
          </a:bodyPr>
          <a:lstStyle/>
          <a:p>
            <a:pPr marL="342900" indent="-342900" algn="just">
              <a:buAutoNum type="arabicPeriod"/>
            </a:pPr>
            <a:r>
              <a:rPr lang="en-MY" sz="3200" dirty="0" smtClean="0"/>
              <a:t>Admin can pre-set the Designation </a:t>
            </a:r>
            <a:r>
              <a:rPr lang="en-MY" sz="3200" dirty="0"/>
              <a:t>N</a:t>
            </a:r>
            <a:r>
              <a:rPr lang="en-MY" sz="3200" dirty="0" smtClean="0"/>
              <a:t>ame and the No. Of Candidate. </a:t>
            </a:r>
          </a:p>
          <a:p>
            <a:pPr marL="342900" indent="-342900" algn="just">
              <a:buAutoNum type="arabicPeriod"/>
            </a:pPr>
            <a:r>
              <a:rPr lang="en-MY" sz="3200" dirty="0" smtClean="0"/>
              <a:t>The Pre-Set will follows the company rules and regulations.</a:t>
            </a:r>
          </a:p>
          <a:p>
            <a:pPr marL="342900" indent="-342900" algn="just">
              <a:buAutoNum type="arabicPeriod"/>
            </a:pPr>
            <a:r>
              <a:rPr lang="en-MY" sz="3200" dirty="0" smtClean="0"/>
              <a:t>To add new, admin can simply click the Add New button.</a:t>
            </a:r>
          </a:p>
        </p:txBody>
      </p:sp>
    </p:spTree>
    <p:extLst>
      <p:ext uri="{BB962C8B-B14F-4D97-AF65-F5344CB8AC3E}">
        <p14:creationId xmlns:p14="http://schemas.microsoft.com/office/powerpoint/2010/main" val="7317950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6" name="TextBox 5"/>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The Proposal</a:t>
            </a:r>
            <a:endParaRPr lang="en-US" sz="6400" dirty="0">
              <a:solidFill>
                <a:srgbClr val="C00000"/>
              </a:solidFill>
              <a:latin typeface="Open Sans Light"/>
              <a:cs typeface="Open Sans Light"/>
            </a:endParaRPr>
          </a:p>
        </p:txBody>
      </p:sp>
      <p:sp>
        <p:nvSpPr>
          <p:cNvPr id="7" name="TextBox 6"/>
          <p:cNvSpPr txBox="1"/>
          <p:nvPr/>
        </p:nvSpPr>
        <p:spPr>
          <a:xfrm>
            <a:off x="1446791" y="1951975"/>
            <a:ext cx="21586688" cy="820739"/>
          </a:xfrm>
          <a:prstGeom prst="rect">
            <a:avLst/>
          </a:prstGeom>
          <a:noFill/>
        </p:spPr>
        <p:txBody>
          <a:bodyPr wrap="square" lIns="243852" tIns="121926" rIns="243852" bIns="121926" rtlCol="0">
            <a:spAutoFit/>
          </a:bodyPr>
          <a:lstStyle/>
          <a:p>
            <a:pPr algn="ctr"/>
            <a:r>
              <a:rPr lang="en-US" sz="3700" dirty="0" smtClean="0">
                <a:solidFill>
                  <a:schemeClr val="tx1">
                    <a:lumMod val="65000"/>
                    <a:lumOff val="35000"/>
                  </a:schemeClr>
                </a:solidFill>
                <a:latin typeface="Open Sans Light"/>
                <a:cs typeface="Open Sans Light"/>
              </a:rPr>
              <a:t>Add/ Edit Candidate – Admin Page</a:t>
            </a:r>
            <a:endParaRPr lang="en-US" sz="3700" dirty="0">
              <a:solidFill>
                <a:schemeClr val="tx1">
                  <a:lumMod val="65000"/>
                  <a:lumOff val="35000"/>
                </a:schemeClr>
              </a:solidFill>
              <a:latin typeface="Open Sans Light"/>
              <a:cs typeface="Open Sans Light"/>
            </a:endParaRPr>
          </a:p>
        </p:txBody>
      </p:sp>
      <p:sp>
        <p:nvSpPr>
          <p:cNvPr id="4" name="Slide Number Placeholder 3"/>
          <p:cNvSpPr>
            <a:spLocks noGrp="1"/>
          </p:cNvSpPr>
          <p:nvPr>
            <p:ph type="sldNum" sz="quarter" idx="4"/>
          </p:nvPr>
        </p:nvSpPr>
        <p:spPr>
          <a:xfrm>
            <a:off x="23562818" y="13011887"/>
            <a:ext cx="824808" cy="462198"/>
          </a:xfrm>
        </p:spPr>
        <p:txBody>
          <a:bodyPr/>
          <a:lstStyle/>
          <a:p>
            <a:fld id="{C9468CE9-3F3D-1446-A027-4B4CDD3883B0}" type="slidenum">
              <a:rPr lang="en-US" smtClean="0"/>
              <a:t>22</a:t>
            </a:fld>
            <a:endParaRPr lang="en-US" dirty="0"/>
          </a:p>
        </p:txBody>
      </p:sp>
      <p:grpSp>
        <p:nvGrpSpPr>
          <p:cNvPr id="16" name="Group 15"/>
          <p:cNvGrpSpPr/>
          <p:nvPr/>
        </p:nvGrpSpPr>
        <p:grpSpPr>
          <a:xfrm>
            <a:off x="3690889" y="3080653"/>
            <a:ext cx="18254709" cy="9279511"/>
            <a:chOff x="1042284" y="1268760"/>
            <a:chExt cx="7010115" cy="4658700"/>
          </a:xfrm>
        </p:grpSpPr>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284" y="1268760"/>
              <a:ext cx="7010115" cy="21602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6901" y="3839227"/>
              <a:ext cx="2765498" cy="208823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9" name="Straight Arrow Connector 18"/>
            <p:cNvCxnSpPr/>
            <p:nvPr/>
          </p:nvCxnSpPr>
          <p:spPr>
            <a:xfrm>
              <a:off x="7308304" y="1772816"/>
              <a:ext cx="0" cy="206641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3564764" y="7625258"/>
            <a:ext cx="11053207" cy="5509200"/>
          </a:xfrm>
          <a:prstGeom prst="rect">
            <a:avLst/>
          </a:prstGeom>
          <a:noFill/>
        </p:spPr>
        <p:txBody>
          <a:bodyPr wrap="square" rtlCol="0">
            <a:spAutoFit/>
          </a:bodyPr>
          <a:lstStyle/>
          <a:p>
            <a:pPr marL="342900" indent="-342900" algn="just">
              <a:buAutoNum type="arabicPeriod"/>
            </a:pPr>
            <a:r>
              <a:rPr lang="en-MY" sz="3200" dirty="0" smtClean="0"/>
              <a:t>Page will display the list of candidates.</a:t>
            </a:r>
          </a:p>
          <a:p>
            <a:pPr marL="342900" indent="-342900" algn="just">
              <a:buAutoNum type="arabicPeriod"/>
            </a:pPr>
            <a:r>
              <a:rPr lang="en-MY" sz="3200" dirty="0" smtClean="0"/>
              <a:t>To insert new candidate information, simply click the Add New button.</a:t>
            </a:r>
          </a:p>
          <a:p>
            <a:pPr marL="342900" indent="-342900" algn="just">
              <a:buAutoNum type="arabicPeriod"/>
            </a:pPr>
            <a:r>
              <a:rPr lang="en-MY" sz="3200" dirty="0" smtClean="0"/>
              <a:t>Enter the Candidate Name, Designation and Company Name.</a:t>
            </a:r>
          </a:p>
          <a:p>
            <a:pPr marL="342900" indent="-342900" algn="just">
              <a:buAutoNum type="arabicPeriod"/>
            </a:pPr>
            <a:r>
              <a:rPr lang="en-MY" sz="3200" dirty="0" smtClean="0"/>
              <a:t>To upload candidate picture, simply click the Choose File button.</a:t>
            </a:r>
          </a:p>
          <a:p>
            <a:pPr marL="342900" indent="-342900" algn="just">
              <a:buAutoNum type="arabicPeriod"/>
            </a:pPr>
            <a:r>
              <a:rPr lang="en-MY" sz="3200" dirty="0" smtClean="0"/>
              <a:t>If the designation name and company not in the list, you may proceed to add new by click the blue button located in the same row of the field.</a:t>
            </a:r>
          </a:p>
          <a:p>
            <a:pPr marL="342900" indent="-342900" algn="just">
              <a:buFontTx/>
              <a:buAutoNum type="arabicPeriod"/>
            </a:pPr>
            <a:r>
              <a:rPr lang="en-MY" sz="3200" dirty="0"/>
              <a:t>Click Save button to saved.</a:t>
            </a:r>
          </a:p>
          <a:p>
            <a:pPr marL="342900" indent="-342900" algn="just">
              <a:buAutoNum type="arabicPeriod"/>
            </a:pPr>
            <a:endParaRPr lang="en-MY" sz="3200" dirty="0" smtClean="0"/>
          </a:p>
        </p:txBody>
      </p:sp>
    </p:spTree>
    <p:extLst>
      <p:ext uri="{BB962C8B-B14F-4D97-AF65-F5344CB8AC3E}">
        <p14:creationId xmlns:p14="http://schemas.microsoft.com/office/powerpoint/2010/main" val="113184389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6" name="TextBox 5"/>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The Proposal</a:t>
            </a:r>
            <a:endParaRPr lang="en-US" sz="6400" dirty="0">
              <a:solidFill>
                <a:srgbClr val="C00000"/>
              </a:solidFill>
              <a:latin typeface="Open Sans Light"/>
              <a:cs typeface="Open Sans Light"/>
            </a:endParaRPr>
          </a:p>
        </p:txBody>
      </p:sp>
      <p:sp>
        <p:nvSpPr>
          <p:cNvPr id="7" name="TextBox 6"/>
          <p:cNvSpPr txBox="1"/>
          <p:nvPr/>
        </p:nvSpPr>
        <p:spPr>
          <a:xfrm>
            <a:off x="1446791" y="1951975"/>
            <a:ext cx="21586688" cy="820739"/>
          </a:xfrm>
          <a:prstGeom prst="rect">
            <a:avLst/>
          </a:prstGeom>
          <a:noFill/>
        </p:spPr>
        <p:txBody>
          <a:bodyPr wrap="square" lIns="243852" tIns="121926" rIns="243852" bIns="121926" rtlCol="0">
            <a:spAutoFit/>
          </a:bodyPr>
          <a:lstStyle/>
          <a:p>
            <a:pPr algn="ctr"/>
            <a:r>
              <a:rPr lang="en-US" sz="3700" dirty="0" smtClean="0">
                <a:solidFill>
                  <a:schemeClr val="tx1">
                    <a:lumMod val="65000"/>
                    <a:lumOff val="35000"/>
                  </a:schemeClr>
                </a:solidFill>
                <a:latin typeface="Open Sans Light"/>
                <a:cs typeface="Open Sans Light"/>
              </a:rPr>
              <a:t>Add/ Edit Voter – Admin Page</a:t>
            </a:r>
            <a:endParaRPr lang="en-US" sz="3700" dirty="0">
              <a:solidFill>
                <a:schemeClr val="tx1">
                  <a:lumMod val="65000"/>
                  <a:lumOff val="35000"/>
                </a:schemeClr>
              </a:solidFill>
              <a:latin typeface="Open Sans Light"/>
              <a:cs typeface="Open Sans Light"/>
            </a:endParaRPr>
          </a:p>
        </p:txBody>
      </p:sp>
      <p:sp>
        <p:nvSpPr>
          <p:cNvPr id="4" name="Slide Number Placeholder 3"/>
          <p:cNvSpPr>
            <a:spLocks noGrp="1"/>
          </p:cNvSpPr>
          <p:nvPr>
            <p:ph type="sldNum" sz="quarter" idx="4"/>
          </p:nvPr>
        </p:nvSpPr>
        <p:spPr>
          <a:xfrm>
            <a:off x="23562818" y="13011887"/>
            <a:ext cx="824808" cy="462198"/>
          </a:xfrm>
        </p:spPr>
        <p:txBody>
          <a:bodyPr/>
          <a:lstStyle/>
          <a:p>
            <a:fld id="{C9468CE9-3F3D-1446-A027-4B4CDD3883B0}" type="slidenum">
              <a:rPr lang="en-US" smtClean="0"/>
              <a:t>23</a:t>
            </a:fld>
            <a:endParaRPr lang="en-US" dirty="0"/>
          </a:p>
        </p:txBody>
      </p:sp>
      <p:grpSp>
        <p:nvGrpSpPr>
          <p:cNvPr id="15" name="Group 14"/>
          <p:cNvGrpSpPr/>
          <p:nvPr/>
        </p:nvGrpSpPr>
        <p:grpSpPr>
          <a:xfrm>
            <a:off x="2700482" y="3354089"/>
            <a:ext cx="19573876" cy="8438517"/>
            <a:chOff x="1215674" y="1196546"/>
            <a:chExt cx="6912768" cy="4315088"/>
          </a:xfrm>
        </p:grpSpPr>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5674" y="1196546"/>
              <a:ext cx="6912768" cy="2241154"/>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3711434"/>
              <a:ext cx="2836362" cy="1800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8" name="Straight Arrow Connector 17"/>
            <p:cNvCxnSpPr/>
            <p:nvPr/>
          </p:nvCxnSpPr>
          <p:spPr>
            <a:xfrm>
              <a:off x="7380312" y="1772816"/>
              <a:ext cx="0" cy="193861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2815898" y="8272163"/>
            <a:ext cx="10900102" cy="4031873"/>
          </a:xfrm>
          <a:prstGeom prst="rect">
            <a:avLst/>
          </a:prstGeom>
          <a:noFill/>
        </p:spPr>
        <p:txBody>
          <a:bodyPr wrap="square" rtlCol="0">
            <a:spAutoFit/>
          </a:bodyPr>
          <a:lstStyle/>
          <a:p>
            <a:pPr marL="342900" indent="-342900" algn="just">
              <a:buAutoNum type="arabicPeriod"/>
            </a:pPr>
            <a:r>
              <a:rPr lang="en-MY" sz="3200" dirty="0" smtClean="0"/>
              <a:t>Page will display the list of voters.</a:t>
            </a:r>
          </a:p>
          <a:p>
            <a:pPr marL="342900" indent="-342900" algn="just">
              <a:buAutoNum type="arabicPeriod"/>
            </a:pPr>
            <a:r>
              <a:rPr lang="en-MY" sz="3200" dirty="0" smtClean="0"/>
              <a:t>To insert new voter, simply click the Add New button.</a:t>
            </a:r>
          </a:p>
          <a:p>
            <a:pPr marL="342900" indent="-342900" algn="just">
              <a:buAutoNum type="arabicPeriod"/>
            </a:pPr>
            <a:r>
              <a:rPr lang="en-MY" sz="3200" dirty="0" smtClean="0"/>
              <a:t>If the company name not in the list, you may proceed to add new by click the blue button located in the same row of the field.</a:t>
            </a:r>
          </a:p>
          <a:p>
            <a:pPr marL="342900" indent="-342900" algn="just">
              <a:buFontTx/>
              <a:buAutoNum type="arabicPeriod"/>
            </a:pPr>
            <a:r>
              <a:rPr lang="en-MY" sz="3200" dirty="0"/>
              <a:t>Click Save button to saved.</a:t>
            </a:r>
          </a:p>
          <a:p>
            <a:pPr marL="342900" indent="-342900" algn="just">
              <a:buAutoNum type="arabicPeriod"/>
            </a:pPr>
            <a:r>
              <a:rPr lang="en-MY" sz="3200" dirty="0" smtClean="0"/>
              <a:t>Admin can view the voters status by click the drop down menu.</a:t>
            </a:r>
          </a:p>
        </p:txBody>
      </p:sp>
    </p:spTree>
    <p:extLst>
      <p:ext uri="{BB962C8B-B14F-4D97-AF65-F5344CB8AC3E}">
        <p14:creationId xmlns:p14="http://schemas.microsoft.com/office/powerpoint/2010/main" val="50813508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6" name="TextBox 5"/>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The Proposal</a:t>
            </a:r>
            <a:endParaRPr lang="en-US" sz="6400" dirty="0">
              <a:solidFill>
                <a:srgbClr val="C00000"/>
              </a:solidFill>
              <a:latin typeface="Open Sans Light"/>
              <a:cs typeface="Open Sans Light"/>
            </a:endParaRPr>
          </a:p>
        </p:txBody>
      </p:sp>
      <p:sp>
        <p:nvSpPr>
          <p:cNvPr id="7" name="TextBox 6"/>
          <p:cNvSpPr txBox="1"/>
          <p:nvPr/>
        </p:nvSpPr>
        <p:spPr>
          <a:xfrm>
            <a:off x="1446791" y="1951975"/>
            <a:ext cx="21586688" cy="820739"/>
          </a:xfrm>
          <a:prstGeom prst="rect">
            <a:avLst/>
          </a:prstGeom>
          <a:noFill/>
        </p:spPr>
        <p:txBody>
          <a:bodyPr wrap="square" lIns="243852" tIns="121926" rIns="243852" bIns="121926" rtlCol="0">
            <a:spAutoFit/>
          </a:bodyPr>
          <a:lstStyle/>
          <a:p>
            <a:pPr algn="ctr"/>
            <a:r>
              <a:rPr lang="en-US" sz="3700" dirty="0" smtClean="0">
                <a:solidFill>
                  <a:schemeClr val="tx1">
                    <a:lumMod val="65000"/>
                    <a:lumOff val="35000"/>
                  </a:schemeClr>
                </a:solidFill>
                <a:latin typeface="Open Sans Light"/>
                <a:cs typeface="Open Sans Light"/>
              </a:rPr>
              <a:t>Result – Admin Page</a:t>
            </a:r>
            <a:endParaRPr lang="en-US" sz="3700" dirty="0">
              <a:solidFill>
                <a:schemeClr val="tx1">
                  <a:lumMod val="65000"/>
                  <a:lumOff val="35000"/>
                </a:schemeClr>
              </a:solidFill>
              <a:latin typeface="Open Sans Light"/>
              <a:cs typeface="Open Sans Light"/>
            </a:endParaRPr>
          </a:p>
        </p:txBody>
      </p:sp>
      <p:sp>
        <p:nvSpPr>
          <p:cNvPr id="4" name="Slide Number Placeholder 3"/>
          <p:cNvSpPr>
            <a:spLocks noGrp="1"/>
          </p:cNvSpPr>
          <p:nvPr>
            <p:ph type="sldNum" sz="quarter" idx="4"/>
          </p:nvPr>
        </p:nvSpPr>
        <p:spPr>
          <a:xfrm>
            <a:off x="23562818" y="13011887"/>
            <a:ext cx="824808" cy="462198"/>
          </a:xfrm>
        </p:spPr>
        <p:txBody>
          <a:bodyPr/>
          <a:lstStyle/>
          <a:p>
            <a:fld id="{C9468CE9-3F3D-1446-A027-4B4CDD3883B0}" type="slidenum">
              <a:rPr lang="en-US" smtClean="0"/>
              <a:t>24</a:t>
            </a:fld>
            <a:endParaRPr lang="en-US" dirty="0"/>
          </a:p>
        </p:txBody>
      </p:sp>
      <p:grpSp>
        <p:nvGrpSpPr>
          <p:cNvPr id="5" name="Group 4"/>
          <p:cNvGrpSpPr/>
          <p:nvPr/>
        </p:nvGrpSpPr>
        <p:grpSpPr>
          <a:xfrm>
            <a:off x="7309823" y="3062283"/>
            <a:ext cx="16069903" cy="9781182"/>
            <a:chOff x="1114511" y="1916832"/>
            <a:chExt cx="6877867" cy="3806254"/>
          </a:xfrm>
        </p:grpSpPr>
        <p:pic>
          <p:nvPicPr>
            <p:cNvPr id="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511" y="1916832"/>
              <a:ext cx="6877867" cy="2958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4511" y="4869160"/>
              <a:ext cx="6877867" cy="853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2" name="TextBox 31"/>
          <p:cNvSpPr txBox="1"/>
          <p:nvPr/>
        </p:nvSpPr>
        <p:spPr>
          <a:xfrm>
            <a:off x="1400415" y="3552723"/>
            <a:ext cx="5662538" cy="2554545"/>
          </a:xfrm>
          <a:prstGeom prst="rect">
            <a:avLst/>
          </a:prstGeom>
          <a:noFill/>
        </p:spPr>
        <p:txBody>
          <a:bodyPr wrap="square" rtlCol="0">
            <a:spAutoFit/>
          </a:bodyPr>
          <a:lstStyle/>
          <a:p>
            <a:pPr marL="342900" indent="-342900" algn="just">
              <a:buAutoNum type="arabicPeriod"/>
            </a:pPr>
            <a:r>
              <a:rPr lang="en-MY" sz="3200" dirty="0" smtClean="0"/>
              <a:t>Page will display the summary of the voting result.</a:t>
            </a:r>
          </a:p>
          <a:p>
            <a:pPr marL="342900" indent="-342900">
              <a:buFontTx/>
              <a:buAutoNum type="arabicPeriod"/>
            </a:pPr>
            <a:r>
              <a:rPr lang="en-MY" sz="3200" dirty="0"/>
              <a:t>U</a:t>
            </a:r>
            <a:r>
              <a:rPr lang="en-MY" sz="3200" dirty="0" smtClean="0"/>
              <a:t>sually </a:t>
            </a:r>
            <a:r>
              <a:rPr lang="en-MY" sz="3200" dirty="0"/>
              <a:t>the results will be reviewed by the auditors </a:t>
            </a:r>
            <a:r>
              <a:rPr lang="en-MY" sz="3200" dirty="0" smtClean="0"/>
              <a:t>.</a:t>
            </a:r>
          </a:p>
          <a:p>
            <a:pPr marL="342900" indent="-342900">
              <a:buFontTx/>
              <a:buAutoNum type="arabicPeriod"/>
            </a:pPr>
            <a:r>
              <a:rPr lang="en-MY" sz="3200" dirty="0"/>
              <a:t>R</a:t>
            </a:r>
            <a:r>
              <a:rPr lang="en-MY" sz="3200" dirty="0" smtClean="0"/>
              <a:t>esults </a:t>
            </a:r>
            <a:r>
              <a:rPr lang="en-MY" sz="3200" dirty="0"/>
              <a:t>are confidential</a:t>
            </a:r>
            <a:endParaRPr lang="en-MY" sz="3200" dirty="0" smtClean="0"/>
          </a:p>
        </p:txBody>
      </p:sp>
    </p:spTree>
    <p:extLst>
      <p:ext uri="{BB962C8B-B14F-4D97-AF65-F5344CB8AC3E}">
        <p14:creationId xmlns:p14="http://schemas.microsoft.com/office/powerpoint/2010/main" val="332004578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6" name="TextBox 5"/>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The Proposal</a:t>
            </a:r>
            <a:endParaRPr lang="en-US" sz="6400" dirty="0">
              <a:solidFill>
                <a:srgbClr val="C00000"/>
              </a:solidFill>
              <a:latin typeface="Open Sans Light"/>
              <a:cs typeface="Open Sans Light"/>
            </a:endParaRPr>
          </a:p>
        </p:txBody>
      </p:sp>
      <p:sp>
        <p:nvSpPr>
          <p:cNvPr id="4" name="Slide Number Placeholder 3"/>
          <p:cNvSpPr>
            <a:spLocks noGrp="1"/>
          </p:cNvSpPr>
          <p:nvPr>
            <p:ph type="sldNum" sz="quarter" idx="4"/>
          </p:nvPr>
        </p:nvSpPr>
        <p:spPr>
          <a:xfrm>
            <a:off x="23562818" y="13011887"/>
            <a:ext cx="824808" cy="462198"/>
          </a:xfrm>
        </p:spPr>
        <p:txBody>
          <a:bodyPr/>
          <a:lstStyle/>
          <a:p>
            <a:fld id="{C9468CE9-3F3D-1446-A027-4B4CDD3883B0}" type="slidenum">
              <a:rPr lang="en-US" smtClean="0"/>
              <a:t>25</a:t>
            </a:fld>
            <a:endParaRPr lang="en-US" dirty="0"/>
          </a:p>
        </p:txBody>
      </p:sp>
      <p:sp>
        <p:nvSpPr>
          <p:cNvPr id="7" name="TextBox 6"/>
          <p:cNvSpPr txBox="1"/>
          <p:nvPr/>
        </p:nvSpPr>
        <p:spPr>
          <a:xfrm>
            <a:off x="1446791" y="1951975"/>
            <a:ext cx="21586688" cy="820739"/>
          </a:xfrm>
          <a:prstGeom prst="rect">
            <a:avLst/>
          </a:prstGeom>
          <a:noFill/>
        </p:spPr>
        <p:txBody>
          <a:bodyPr wrap="square" lIns="243852" tIns="121926" rIns="243852" bIns="121926" rtlCol="0">
            <a:spAutoFit/>
          </a:bodyPr>
          <a:lstStyle/>
          <a:p>
            <a:pPr algn="ctr"/>
            <a:r>
              <a:rPr lang="en-US" sz="3700" dirty="0" smtClean="0">
                <a:solidFill>
                  <a:schemeClr val="tx1">
                    <a:lumMod val="65000"/>
                    <a:lumOff val="35000"/>
                  </a:schemeClr>
                </a:solidFill>
                <a:latin typeface="Open Sans Light"/>
                <a:cs typeface="Open Sans Light"/>
              </a:rPr>
              <a:t>System Interface – Voters Page </a:t>
            </a:r>
            <a:endParaRPr lang="en-US" sz="3700" dirty="0">
              <a:solidFill>
                <a:schemeClr val="tx1">
                  <a:lumMod val="65000"/>
                  <a:lumOff val="35000"/>
                </a:schemeClr>
              </a:solidFill>
              <a:latin typeface="Open Sans Light"/>
              <a:cs typeface="Open Sans Light"/>
            </a:endParaRPr>
          </a:p>
        </p:txBody>
      </p:sp>
      <p:grpSp>
        <p:nvGrpSpPr>
          <p:cNvPr id="13" name="Group 12"/>
          <p:cNvGrpSpPr/>
          <p:nvPr/>
        </p:nvGrpSpPr>
        <p:grpSpPr>
          <a:xfrm>
            <a:off x="1545259" y="3017592"/>
            <a:ext cx="20368810" cy="9342574"/>
            <a:chOff x="955941" y="1350097"/>
            <a:chExt cx="7216459" cy="4239302"/>
          </a:xfrm>
        </p:grpSpPr>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941" y="1350097"/>
              <a:ext cx="7216459" cy="155018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7968" y="4149080"/>
              <a:ext cx="6712403" cy="144031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6" name="Straight Arrow Connector 15"/>
            <p:cNvCxnSpPr/>
            <p:nvPr/>
          </p:nvCxnSpPr>
          <p:spPr>
            <a:xfrm>
              <a:off x="6588224" y="2780928"/>
              <a:ext cx="0" cy="1368152"/>
            </a:xfrm>
            <a:prstGeom prst="straightConnector1">
              <a:avLst/>
            </a:prstGeom>
            <a:ln w="539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2238941" y="6734540"/>
            <a:ext cx="15166189" cy="2062103"/>
          </a:xfrm>
          <a:prstGeom prst="rect">
            <a:avLst/>
          </a:prstGeom>
          <a:noFill/>
        </p:spPr>
        <p:txBody>
          <a:bodyPr wrap="square" rtlCol="0">
            <a:spAutoFit/>
          </a:bodyPr>
          <a:lstStyle/>
          <a:p>
            <a:pPr marL="342900" indent="-342900" algn="just">
              <a:buAutoNum type="arabicPeriod"/>
            </a:pPr>
            <a:r>
              <a:rPr lang="en-MY" sz="3200" dirty="0" smtClean="0"/>
              <a:t>Main interface for voters.</a:t>
            </a:r>
          </a:p>
          <a:p>
            <a:pPr marL="342900" indent="-342900" algn="just">
              <a:buFontTx/>
              <a:buAutoNum type="arabicPeriod"/>
            </a:pPr>
            <a:r>
              <a:rPr lang="en-MY" sz="3200" dirty="0"/>
              <a:t>Voters need to read the instructions </a:t>
            </a:r>
            <a:r>
              <a:rPr lang="en-MY" sz="3200" dirty="0" smtClean="0"/>
              <a:t>before proceed.</a:t>
            </a:r>
          </a:p>
          <a:p>
            <a:pPr marL="342900" indent="-342900" algn="just">
              <a:buAutoNum type="arabicPeriod"/>
            </a:pPr>
            <a:r>
              <a:rPr lang="en-MY" sz="3200" dirty="0" smtClean="0"/>
              <a:t>In this page, secretariat will enter the Membership No.</a:t>
            </a:r>
          </a:p>
          <a:p>
            <a:pPr marL="342900" indent="-342900" algn="just">
              <a:buAutoNum type="arabicPeriod"/>
            </a:pPr>
            <a:r>
              <a:rPr lang="en-MY" sz="3200" dirty="0" smtClean="0"/>
              <a:t>Once submitted, voter information interface will be display as shown below.</a:t>
            </a:r>
          </a:p>
        </p:txBody>
      </p:sp>
    </p:spTree>
    <p:extLst>
      <p:ext uri="{BB962C8B-B14F-4D97-AF65-F5344CB8AC3E}">
        <p14:creationId xmlns:p14="http://schemas.microsoft.com/office/powerpoint/2010/main" val="10094195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6" name="TextBox 5"/>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The Proposal</a:t>
            </a:r>
            <a:endParaRPr lang="en-US" sz="6400" dirty="0">
              <a:solidFill>
                <a:srgbClr val="C00000"/>
              </a:solidFill>
              <a:latin typeface="Open Sans Light"/>
              <a:cs typeface="Open Sans Light"/>
            </a:endParaRPr>
          </a:p>
        </p:txBody>
      </p:sp>
      <p:sp>
        <p:nvSpPr>
          <p:cNvPr id="7" name="TextBox 6"/>
          <p:cNvSpPr txBox="1"/>
          <p:nvPr/>
        </p:nvSpPr>
        <p:spPr>
          <a:xfrm>
            <a:off x="1446791" y="1951975"/>
            <a:ext cx="21586688" cy="820739"/>
          </a:xfrm>
          <a:prstGeom prst="rect">
            <a:avLst/>
          </a:prstGeom>
          <a:noFill/>
        </p:spPr>
        <p:txBody>
          <a:bodyPr wrap="square" lIns="243852" tIns="121926" rIns="243852" bIns="121926" rtlCol="0">
            <a:spAutoFit/>
          </a:bodyPr>
          <a:lstStyle/>
          <a:p>
            <a:pPr algn="ctr"/>
            <a:r>
              <a:rPr lang="en-US" sz="3700" dirty="0" smtClean="0">
                <a:solidFill>
                  <a:schemeClr val="tx1">
                    <a:lumMod val="65000"/>
                    <a:lumOff val="35000"/>
                  </a:schemeClr>
                </a:solidFill>
                <a:latin typeface="Open Sans Light"/>
                <a:cs typeface="Open Sans Light"/>
              </a:rPr>
              <a:t>Candidates Listing – Voters Page</a:t>
            </a:r>
            <a:endParaRPr lang="en-US" sz="3700" dirty="0">
              <a:solidFill>
                <a:schemeClr val="tx1">
                  <a:lumMod val="65000"/>
                  <a:lumOff val="35000"/>
                </a:schemeClr>
              </a:solidFill>
              <a:latin typeface="Open Sans Light"/>
              <a:cs typeface="Open Sans Light"/>
            </a:endParaRPr>
          </a:p>
        </p:txBody>
      </p:sp>
      <p:sp>
        <p:nvSpPr>
          <p:cNvPr id="4" name="Slide Number Placeholder 3"/>
          <p:cNvSpPr>
            <a:spLocks noGrp="1"/>
          </p:cNvSpPr>
          <p:nvPr>
            <p:ph type="sldNum" sz="quarter" idx="4"/>
          </p:nvPr>
        </p:nvSpPr>
        <p:spPr>
          <a:xfrm>
            <a:off x="23562818" y="13011887"/>
            <a:ext cx="824808" cy="462198"/>
          </a:xfrm>
        </p:spPr>
        <p:txBody>
          <a:bodyPr/>
          <a:lstStyle/>
          <a:p>
            <a:fld id="{C9468CE9-3F3D-1446-A027-4B4CDD3883B0}" type="slidenum">
              <a:rPr lang="en-US" smtClean="0"/>
              <a:t>26</a:t>
            </a:fld>
            <a:endParaRPr lang="en-US" dirty="0"/>
          </a:p>
        </p:txBody>
      </p:sp>
      <p:pic>
        <p:nvPicPr>
          <p:cNvPr id="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8076" y="4477407"/>
            <a:ext cx="13589026" cy="365560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2688" y="8701161"/>
            <a:ext cx="13694414" cy="3360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TextBox 45"/>
          <p:cNvSpPr txBox="1"/>
          <p:nvPr/>
        </p:nvSpPr>
        <p:spPr>
          <a:xfrm>
            <a:off x="1545259" y="4477407"/>
            <a:ext cx="7093891" cy="2554545"/>
          </a:xfrm>
          <a:prstGeom prst="rect">
            <a:avLst/>
          </a:prstGeom>
          <a:noFill/>
        </p:spPr>
        <p:txBody>
          <a:bodyPr wrap="square" rtlCol="0">
            <a:spAutoFit/>
          </a:bodyPr>
          <a:lstStyle/>
          <a:p>
            <a:pPr marL="228600" indent="-228600" algn="just">
              <a:buFont typeface="+mj-lt"/>
              <a:buAutoNum type="arabicPeriod"/>
            </a:pPr>
            <a:r>
              <a:rPr lang="en-MY" sz="3200" dirty="0" smtClean="0"/>
              <a:t>After verification of voter information  has been made, click button Start to proceed.</a:t>
            </a:r>
          </a:p>
          <a:p>
            <a:pPr marL="228600" indent="-228600" algn="just">
              <a:buFont typeface="+mj-lt"/>
              <a:buAutoNum type="arabicPeriod"/>
            </a:pPr>
            <a:r>
              <a:rPr lang="en-MY" sz="3200" dirty="0"/>
              <a:t>V</a:t>
            </a:r>
            <a:r>
              <a:rPr lang="en-MY" sz="3200" dirty="0" smtClean="0"/>
              <a:t>oters </a:t>
            </a:r>
            <a:r>
              <a:rPr lang="en-MY" sz="3200" dirty="0"/>
              <a:t>are allowed to start voting from a list of </a:t>
            </a:r>
            <a:r>
              <a:rPr lang="en-MY" sz="3200" dirty="0" smtClean="0"/>
              <a:t>candidates.</a:t>
            </a:r>
          </a:p>
        </p:txBody>
      </p:sp>
    </p:spTree>
    <p:extLst>
      <p:ext uri="{BB962C8B-B14F-4D97-AF65-F5344CB8AC3E}">
        <p14:creationId xmlns:p14="http://schemas.microsoft.com/office/powerpoint/2010/main" val="3444707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6" name="TextBox 5"/>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The Proposal</a:t>
            </a:r>
            <a:endParaRPr lang="en-US" sz="6400" dirty="0">
              <a:solidFill>
                <a:srgbClr val="C00000"/>
              </a:solidFill>
              <a:latin typeface="Open Sans Light"/>
              <a:cs typeface="Open Sans Light"/>
            </a:endParaRPr>
          </a:p>
        </p:txBody>
      </p:sp>
      <p:sp>
        <p:nvSpPr>
          <p:cNvPr id="7" name="TextBox 6"/>
          <p:cNvSpPr txBox="1"/>
          <p:nvPr/>
        </p:nvSpPr>
        <p:spPr>
          <a:xfrm>
            <a:off x="1446791" y="1951975"/>
            <a:ext cx="21586688" cy="820739"/>
          </a:xfrm>
          <a:prstGeom prst="rect">
            <a:avLst/>
          </a:prstGeom>
          <a:noFill/>
        </p:spPr>
        <p:txBody>
          <a:bodyPr wrap="square" lIns="243852" tIns="121926" rIns="243852" bIns="121926" rtlCol="0">
            <a:spAutoFit/>
          </a:bodyPr>
          <a:lstStyle/>
          <a:p>
            <a:pPr algn="ctr"/>
            <a:r>
              <a:rPr lang="en-US" sz="3700" dirty="0" smtClean="0">
                <a:solidFill>
                  <a:schemeClr val="tx1">
                    <a:lumMod val="65000"/>
                    <a:lumOff val="35000"/>
                  </a:schemeClr>
                </a:solidFill>
                <a:latin typeface="Open Sans Light"/>
                <a:cs typeface="Open Sans Light"/>
              </a:rPr>
              <a:t>Candidate Listing – Voters Page</a:t>
            </a:r>
            <a:endParaRPr lang="en-US" sz="3700" dirty="0">
              <a:solidFill>
                <a:schemeClr val="tx1">
                  <a:lumMod val="65000"/>
                  <a:lumOff val="35000"/>
                </a:schemeClr>
              </a:solidFill>
              <a:latin typeface="Open Sans Light"/>
              <a:cs typeface="Open Sans Light"/>
            </a:endParaRPr>
          </a:p>
        </p:txBody>
      </p:sp>
      <p:sp>
        <p:nvSpPr>
          <p:cNvPr id="4" name="Slide Number Placeholder 3"/>
          <p:cNvSpPr>
            <a:spLocks noGrp="1"/>
          </p:cNvSpPr>
          <p:nvPr>
            <p:ph type="sldNum" sz="quarter" idx="4"/>
          </p:nvPr>
        </p:nvSpPr>
        <p:spPr>
          <a:xfrm>
            <a:off x="23562818" y="13011887"/>
            <a:ext cx="824808" cy="462198"/>
          </a:xfrm>
        </p:spPr>
        <p:txBody>
          <a:bodyPr/>
          <a:lstStyle/>
          <a:p>
            <a:fld id="{C9468CE9-3F3D-1446-A027-4B4CDD3883B0}" type="slidenum">
              <a:rPr lang="en-US" smtClean="0"/>
              <a:t>27</a:t>
            </a:fld>
            <a:endParaRPr lang="en-US"/>
          </a:p>
        </p:txBody>
      </p:sp>
      <p:grpSp>
        <p:nvGrpSpPr>
          <p:cNvPr id="9" name="Group 8"/>
          <p:cNvGrpSpPr/>
          <p:nvPr/>
        </p:nvGrpSpPr>
        <p:grpSpPr>
          <a:xfrm>
            <a:off x="3470594" y="2984385"/>
            <a:ext cx="18803764" cy="10027502"/>
            <a:chOff x="997726" y="1337685"/>
            <a:chExt cx="7135933" cy="4545422"/>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296" y="1337685"/>
              <a:ext cx="7128792" cy="187097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3412" y="3429000"/>
              <a:ext cx="3336676" cy="10801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1296" y="3429000"/>
              <a:ext cx="3336677" cy="108881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3" name="TextBox 12"/>
            <p:cNvSpPr txBox="1"/>
            <p:nvPr/>
          </p:nvSpPr>
          <p:spPr>
            <a:xfrm>
              <a:off x="997726" y="4725144"/>
              <a:ext cx="3340247" cy="488298"/>
            </a:xfrm>
            <a:prstGeom prst="rect">
              <a:avLst/>
            </a:prstGeom>
            <a:noFill/>
          </p:spPr>
          <p:txBody>
            <a:bodyPr wrap="square" rtlCol="0">
              <a:spAutoFit/>
            </a:bodyPr>
            <a:lstStyle/>
            <a:p>
              <a:pPr marL="342900" indent="-342900" algn="just">
                <a:buAutoNum type="arabicPeriod"/>
              </a:pPr>
              <a:r>
                <a:rPr lang="en-MY" sz="3200" dirty="0" smtClean="0"/>
                <a:t>This message box will appears if voters try to skip the voting  step by click Submit button. </a:t>
              </a:r>
            </a:p>
          </p:txBody>
        </p:sp>
        <p:sp>
          <p:nvSpPr>
            <p:cNvPr id="14" name="TextBox 13"/>
            <p:cNvSpPr txBox="1"/>
            <p:nvPr/>
          </p:nvSpPr>
          <p:spPr>
            <a:xfrm>
              <a:off x="4793412" y="4725143"/>
              <a:ext cx="3340247" cy="1157964"/>
            </a:xfrm>
            <a:prstGeom prst="rect">
              <a:avLst/>
            </a:prstGeom>
            <a:noFill/>
          </p:spPr>
          <p:txBody>
            <a:bodyPr wrap="square" rtlCol="0">
              <a:spAutoFit/>
            </a:bodyPr>
            <a:lstStyle/>
            <a:p>
              <a:pPr marL="342900" indent="-342900" algn="just">
                <a:buAutoNum type="arabicPeriod"/>
              </a:pPr>
              <a:r>
                <a:rPr lang="en-MY" sz="3200" dirty="0" smtClean="0"/>
                <a:t>This message box will appears when voters only select one of the candidates.</a:t>
              </a:r>
              <a:endParaRPr lang="en-MY" sz="3200" dirty="0"/>
            </a:p>
            <a:p>
              <a:pPr marL="342900" indent="-342900" algn="just">
                <a:buAutoNum type="arabicPeriod"/>
              </a:pPr>
              <a:r>
                <a:rPr lang="en-MY" sz="3200" dirty="0" smtClean="0"/>
                <a:t>Voters need to read the instructions .</a:t>
              </a:r>
            </a:p>
            <a:p>
              <a:pPr marL="342900" indent="-342900" algn="just">
                <a:buAutoNum type="arabicPeriod"/>
              </a:pPr>
              <a:r>
                <a:rPr lang="en-MY" sz="3200" dirty="0" smtClean="0"/>
                <a:t>The instructions will depends on the company rules and regulations.</a:t>
              </a:r>
              <a:endParaRPr lang="en-MY" sz="3200" dirty="0"/>
            </a:p>
          </p:txBody>
        </p:sp>
      </p:grpSp>
    </p:spTree>
    <p:extLst>
      <p:ext uri="{BB962C8B-B14F-4D97-AF65-F5344CB8AC3E}">
        <p14:creationId xmlns:p14="http://schemas.microsoft.com/office/powerpoint/2010/main" val="839971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6" name="TextBox 5"/>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The Proposal</a:t>
            </a:r>
            <a:endParaRPr lang="en-US" sz="6400" dirty="0">
              <a:solidFill>
                <a:srgbClr val="C00000"/>
              </a:solidFill>
              <a:latin typeface="Open Sans Light"/>
              <a:cs typeface="Open Sans Light"/>
            </a:endParaRPr>
          </a:p>
        </p:txBody>
      </p:sp>
      <p:sp>
        <p:nvSpPr>
          <p:cNvPr id="7" name="TextBox 6"/>
          <p:cNvSpPr txBox="1"/>
          <p:nvPr/>
        </p:nvSpPr>
        <p:spPr>
          <a:xfrm>
            <a:off x="1446791" y="1951975"/>
            <a:ext cx="21586688" cy="820739"/>
          </a:xfrm>
          <a:prstGeom prst="rect">
            <a:avLst/>
          </a:prstGeom>
          <a:noFill/>
        </p:spPr>
        <p:txBody>
          <a:bodyPr wrap="square" lIns="243852" tIns="121926" rIns="243852" bIns="121926" rtlCol="0">
            <a:spAutoFit/>
          </a:bodyPr>
          <a:lstStyle/>
          <a:p>
            <a:pPr algn="ctr"/>
            <a:r>
              <a:rPr lang="en-US" sz="3700" dirty="0" smtClean="0">
                <a:solidFill>
                  <a:schemeClr val="tx1">
                    <a:lumMod val="65000"/>
                    <a:lumOff val="35000"/>
                  </a:schemeClr>
                </a:solidFill>
                <a:latin typeface="Open Sans Light"/>
                <a:cs typeface="Open Sans Light"/>
              </a:rPr>
              <a:t>Voting Summary – Voters Page</a:t>
            </a:r>
            <a:endParaRPr lang="en-US" sz="3700" dirty="0">
              <a:solidFill>
                <a:schemeClr val="tx1">
                  <a:lumMod val="65000"/>
                  <a:lumOff val="35000"/>
                </a:schemeClr>
              </a:solidFill>
              <a:latin typeface="Open Sans Light"/>
              <a:cs typeface="Open Sans Light"/>
            </a:endParaRPr>
          </a:p>
        </p:txBody>
      </p:sp>
      <p:sp>
        <p:nvSpPr>
          <p:cNvPr id="4" name="Slide Number Placeholder 3"/>
          <p:cNvSpPr>
            <a:spLocks noGrp="1"/>
          </p:cNvSpPr>
          <p:nvPr>
            <p:ph type="sldNum" sz="quarter" idx="4"/>
          </p:nvPr>
        </p:nvSpPr>
        <p:spPr>
          <a:xfrm>
            <a:off x="23562818" y="13011887"/>
            <a:ext cx="824808" cy="462198"/>
          </a:xfrm>
        </p:spPr>
        <p:txBody>
          <a:bodyPr/>
          <a:lstStyle/>
          <a:p>
            <a:fld id="{C9468CE9-3F3D-1446-A027-4B4CDD3883B0}" type="slidenum">
              <a:rPr lang="en-US" smtClean="0"/>
              <a:t>28</a:t>
            </a:fld>
            <a:endParaRPr lang="en-US"/>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3862" y="3017592"/>
            <a:ext cx="17262329" cy="889159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TextBox 9"/>
          <p:cNvSpPr txBox="1"/>
          <p:nvPr/>
        </p:nvSpPr>
        <p:spPr>
          <a:xfrm>
            <a:off x="1400414" y="3017592"/>
            <a:ext cx="4716607" cy="6001643"/>
          </a:xfrm>
          <a:prstGeom prst="rect">
            <a:avLst/>
          </a:prstGeom>
          <a:noFill/>
        </p:spPr>
        <p:txBody>
          <a:bodyPr wrap="square" rtlCol="0">
            <a:spAutoFit/>
          </a:bodyPr>
          <a:lstStyle/>
          <a:p>
            <a:pPr marL="342900" indent="-342900" algn="just">
              <a:buAutoNum type="arabicPeriod"/>
            </a:pPr>
            <a:r>
              <a:rPr lang="en-MY" sz="3200" dirty="0" smtClean="0"/>
              <a:t>This page will display the Vote Summary.</a:t>
            </a:r>
          </a:p>
          <a:p>
            <a:pPr marL="342900" indent="-342900" algn="just">
              <a:buAutoNum type="arabicPeriod"/>
            </a:pPr>
            <a:r>
              <a:rPr lang="en-MY" sz="3200" dirty="0" smtClean="0"/>
              <a:t>Voters can do the final review before Confirm.</a:t>
            </a:r>
          </a:p>
          <a:p>
            <a:pPr marL="342900" indent="-342900" algn="just">
              <a:buAutoNum type="arabicPeriod"/>
            </a:pPr>
            <a:r>
              <a:rPr lang="en-MY" sz="3200" dirty="0" smtClean="0"/>
              <a:t>If there is a mistakes, voters can click the Back and Vote Again button to start all over again.</a:t>
            </a:r>
          </a:p>
          <a:p>
            <a:pPr marL="342900" indent="-342900" algn="just">
              <a:buAutoNum type="arabicPeriod"/>
            </a:pPr>
            <a:r>
              <a:rPr lang="en-MY" sz="3200" dirty="0"/>
              <a:t>I</a:t>
            </a:r>
            <a:r>
              <a:rPr lang="en-MY" sz="3200" dirty="0" smtClean="0"/>
              <a:t>f </a:t>
            </a:r>
            <a:r>
              <a:rPr lang="en-MY" sz="3200" dirty="0"/>
              <a:t>voters are satisfied with the results of the </a:t>
            </a:r>
            <a:r>
              <a:rPr lang="en-MY" sz="3200" dirty="0" smtClean="0"/>
              <a:t>voting, proceed to click Confirm button.</a:t>
            </a:r>
          </a:p>
        </p:txBody>
      </p:sp>
    </p:spTree>
    <p:extLst>
      <p:ext uri="{BB962C8B-B14F-4D97-AF65-F5344CB8AC3E}">
        <p14:creationId xmlns:p14="http://schemas.microsoft.com/office/powerpoint/2010/main" val="23821621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6" name="TextBox 5"/>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The Proposal</a:t>
            </a:r>
            <a:endParaRPr lang="en-US" sz="6400" dirty="0">
              <a:solidFill>
                <a:srgbClr val="C00000"/>
              </a:solidFill>
              <a:latin typeface="Open Sans Light"/>
              <a:cs typeface="Open Sans Light"/>
            </a:endParaRPr>
          </a:p>
        </p:txBody>
      </p:sp>
      <p:sp>
        <p:nvSpPr>
          <p:cNvPr id="7" name="TextBox 6"/>
          <p:cNvSpPr txBox="1"/>
          <p:nvPr/>
        </p:nvSpPr>
        <p:spPr>
          <a:xfrm>
            <a:off x="1446791" y="1951975"/>
            <a:ext cx="21586688" cy="820739"/>
          </a:xfrm>
          <a:prstGeom prst="rect">
            <a:avLst/>
          </a:prstGeom>
          <a:noFill/>
        </p:spPr>
        <p:txBody>
          <a:bodyPr wrap="square" lIns="243852" tIns="121926" rIns="243852" bIns="121926" rtlCol="0">
            <a:spAutoFit/>
          </a:bodyPr>
          <a:lstStyle/>
          <a:p>
            <a:pPr algn="ctr"/>
            <a:r>
              <a:rPr lang="en-US" sz="3700" dirty="0" smtClean="0">
                <a:solidFill>
                  <a:schemeClr val="tx1">
                    <a:lumMod val="65000"/>
                    <a:lumOff val="35000"/>
                  </a:schemeClr>
                </a:solidFill>
                <a:latin typeface="Open Sans Light"/>
                <a:cs typeface="Open Sans Light"/>
              </a:rPr>
              <a:t>Voting Set Up</a:t>
            </a:r>
            <a:endParaRPr lang="en-US" sz="3700" dirty="0">
              <a:solidFill>
                <a:schemeClr val="tx1">
                  <a:lumMod val="65000"/>
                  <a:lumOff val="35000"/>
                </a:schemeClr>
              </a:solidFill>
              <a:latin typeface="Open Sans Light"/>
              <a:cs typeface="Open Sans Light"/>
            </a:endParaRPr>
          </a:p>
        </p:txBody>
      </p:sp>
      <p:sp>
        <p:nvSpPr>
          <p:cNvPr id="4" name="Slide Number Placeholder 3"/>
          <p:cNvSpPr>
            <a:spLocks noGrp="1"/>
          </p:cNvSpPr>
          <p:nvPr>
            <p:ph type="sldNum" sz="quarter" idx="4"/>
          </p:nvPr>
        </p:nvSpPr>
        <p:spPr>
          <a:xfrm>
            <a:off x="23562818" y="13011887"/>
            <a:ext cx="824808" cy="462198"/>
          </a:xfrm>
        </p:spPr>
        <p:txBody>
          <a:bodyPr/>
          <a:lstStyle/>
          <a:p>
            <a:fld id="{C9468CE9-3F3D-1446-A027-4B4CDD3883B0}" type="slidenum">
              <a:rPr lang="en-US" smtClean="0"/>
              <a:t>29</a:t>
            </a:fld>
            <a:endParaRPr lang="en-US"/>
          </a:p>
        </p:txBody>
      </p:sp>
      <p:grpSp>
        <p:nvGrpSpPr>
          <p:cNvPr id="8" name="Group 7"/>
          <p:cNvGrpSpPr/>
          <p:nvPr/>
        </p:nvGrpSpPr>
        <p:grpSpPr>
          <a:xfrm>
            <a:off x="2063311" y="2996621"/>
            <a:ext cx="21088589" cy="9937066"/>
            <a:chOff x="1085850" y="1890415"/>
            <a:chExt cx="22631399" cy="11421644"/>
          </a:xfrm>
        </p:grpSpPr>
        <p:grpSp>
          <p:nvGrpSpPr>
            <p:cNvPr id="11" name="Group 10"/>
            <p:cNvGrpSpPr/>
            <p:nvPr/>
          </p:nvGrpSpPr>
          <p:grpSpPr>
            <a:xfrm>
              <a:off x="6762749" y="3542110"/>
              <a:ext cx="16799618" cy="8158561"/>
              <a:chOff x="4889528" y="3331366"/>
              <a:chExt cx="16799618" cy="8158561"/>
            </a:xfrm>
          </p:grpSpPr>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3975" y="3403203"/>
                <a:ext cx="2143125" cy="2143125"/>
              </a:xfrm>
              <a:prstGeom prst="rect">
                <a:avLst/>
              </a:prstGeom>
            </p:spPr>
          </p:pic>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9949" y="3343872"/>
                <a:ext cx="2143125" cy="2143125"/>
              </a:xfrm>
              <a:prstGeom prst="rect">
                <a:avLst/>
              </a:prstGeom>
            </p:spPr>
          </p:pic>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60325" y="3331368"/>
                <a:ext cx="2143125" cy="2143125"/>
              </a:xfrm>
              <a:prstGeom prst="rect">
                <a:avLst/>
              </a:prstGeom>
            </p:spPr>
          </p:pic>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04394" y="3369468"/>
                <a:ext cx="2143125" cy="2143125"/>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20630" y="3331366"/>
                <a:ext cx="2143125" cy="2143125"/>
              </a:xfrm>
              <a:prstGeom prst="rect">
                <a:avLst/>
              </a:prstGeom>
            </p:spPr>
          </p:pic>
          <p:grpSp>
            <p:nvGrpSpPr>
              <p:cNvPr id="32" name="Group 31"/>
              <p:cNvGrpSpPr/>
              <p:nvPr/>
            </p:nvGrpSpPr>
            <p:grpSpPr>
              <a:xfrm>
                <a:off x="6403975" y="9274967"/>
                <a:ext cx="14759780" cy="2214960"/>
                <a:chOff x="6403975" y="10094117"/>
                <a:chExt cx="14759780" cy="2214960"/>
              </a:xfrm>
            </p:grpSpPr>
            <p:pic>
              <p:nvPicPr>
                <p:cNvPr id="49" name="Picture 4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20630" y="10094117"/>
                  <a:ext cx="2143125" cy="2143125"/>
                </a:xfrm>
                <a:prstGeom prst="rect">
                  <a:avLst/>
                </a:prstGeom>
              </p:spPr>
            </p:pic>
            <p:pic>
              <p:nvPicPr>
                <p:cNvPr id="50" name="Picture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3975" y="10165952"/>
                  <a:ext cx="2143125" cy="2143125"/>
                </a:xfrm>
                <a:prstGeom prst="rect">
                  <a:avLst/>
                </a:prstGeom>
              </p:spPr>
            </p:pic>
            <p:pic>
              <p:nvPicPr>
                <p:cNvPr id="51" name="Picture 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9949" y="10106621"/>
                  <a:ext cx="2143125" cy="2143125"/>
                </a:xfrm>
                <a:prstGeom prst="rect">
                  <a:avLst/>
                </a:prstGeom>
              </p:spPr>
            </p:pic>
            <p:pic>
              <p:nvPicPr>
                <p:cNvPr id="52" name="Picture 5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60325" y="10094117"/>
                  <a:ext cx="2143125" cy="2143125"/>
                </a:xfrm>
                <a:prstGeom prst="rect">
                  <a:avLst/>
                </a:prstGeom>
              </p:spPr>
            </p:pic>
            <p:pic>
              <p:nvPicPr>
                <p:cNvPr id="53" name="Picture 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04394" y="10132217"/>
                  <a:ext cx="2143125" cy="2143125"/>
                </a:xfrm>
                <a:prstGeom prst="rect">
                  <a:avLst/>
                </a:prstGeom>
              </p:spPr>
            </p:pic>
          </p:grpSp>
          <p:sp>
            <p:nvSpPr>
              <p:cNvPr id="33" name="Rectangle 32"/>
              <p:cNvSpPr/>
              <p:nvPr/>
            </p:nvSpPr>
            <p:spPr>
              <a:xfrm>
                <a:off x="4889528" y="7067550"/>
                <a:ext cx="16799618" cy="12573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solidFill>
                    <a:schemeClr val="tx1"/>
                  </a:solidFill>
                  <a:latin typeface="Open Sans Light"/>
                </a:endParaRPr>
              </a:p>
            </p:txBody>
          </p:sp>
          <p:sp>
            <p:nvSpPr>
              <p:cNvPr id="34" name="Rectangle 33"/>
              <p:cNvSpPr/>
              <p:nvPr/>
            </p:nvSpPr>
            <p:spPr>
              <a:xfrm rot="5400000">
                <a:off x="8954292" y="6952656"/>
                <a:ext cx="3751263" cy="12573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solidFill>
                    <a:schemeClr val="tx1"/>
                  </a:solidFill>
                  <a:latin typeface="Open Sans Light"/>
                </a:endParaRPr>
              </a:p>
            </p:txBody>
          </p:sp>
          <p:sp>
            <p:nvSpPr>
              <p:cNvPr id="35" name="Rectangle 34"/>
              <p:cNvSpPr/>
              <p:nvPr/>
            </p:nvSpPr>
            <p:spPr>
              <a:xfrm rot="5400000">
                <a:off x="12145961" y="6940152"/>
                <a:ext cx="3751263" cy="12573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solidFill>
                    <a:schemeClr val="tx1"/>
                  </a:solidFill>
                  <a:latin typeface="Open Sans Light"/>
                </a:endParaRPr>
              </a:p>
            </p:txBody>
          </p:sp>
          <p:sp>
            <p:nvSpPr>
              <p:cNvPr id="36" name="Rectangle 35"/>
              <p:cNvSpPr/>
              <p:nvPr/>
            </p:nvSpPr>
            <p:spPr>
              <a:xfrm rot="5400000">
                <a:off x="15298736" y="6978252"/>
                <a:ext cx="3751263" cy="12573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solidFill>
                    <a:schemeClr val="tx1"/>
                  </a:solidFill>
                  <a:latin typeface="Open Sans Light"/>
                </a:endParaRPr>
              </a:p>
            </p:txBody>
          </p:sp>
          <p:sp>
            <p:nvSpPr>
              <p:cNvPr id="37" name="Rectangle 36"/>
              <p:cNvSpPr/>
              <p:nvPr/>
            </p:nvSpPr>
            <p:spPr>
              <a:xfrm rot="5400000">
                <a:off x="18214971" y="6940152"/>
                <a:ext cx="3751263" cy="12573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solidFill>
                    <a:schemeClr val="tx1"/>
                  </a:solidFill>
                  <a:latin typeface="Open Sans Light"/>
                </a:endParaRPr>
              </a:p>
            </p:txBody>
          </p:sp>
          <p:sp>
            <p:nvSpPr>
              <p:cNvPr id="38" name="Rectangle 37"/>
              <p:cNvSpPr/>
              <p:nvPr/>
            </p:nvSpPr>
            <p:spPr>
              <a:xfrm>
                <a:off x="7188624" y="4525364"/>
                <a:ext cx="535724" cy="923330"/>
              </a:xfrm>
              <a:prstGeom prst="rect">
                <a:avLst/>
              </a:prstGeom>
              <a:noFill/>
            </p:spPr>
            <p:txBody>
              <a:bodyPr wrap="none" lIns="91440" tIns="45720" rIns="91440" bIns="45720">
                <a:spAutoFit/>
              </a:bodyPr>
              <a:lstStyle/>
              <a:p>
                <a:pPr algn="ctr"/>
                <a:r>
                  <a:rPr lang="en-US" sz="5400" b="1" cap="none" spc="0" dirty="0" smtClean="0">
                    <a:ln w="18000">
                      <a:solidFill>
                        <a:schemeClr val="accent2">
                          <a:satMod val="140000"/>
                        </a:schemeClr>
                      </a:solidFill>
                      <a:prstDash val="solid"/>
                      <a:miter lim="800000"/>
                    </a:ln>
                    <a:effectLst>
                      <a:outerShdw blurRad="25500" dist="23000" dir="7020000" algn="tl">
                        <a:srgbClr val="000000">
                          <a:alpha val="50000"/>
                        </a:srgbClr>
                      </a:outerShdw>
                    </a:effectLst>
                  </a:rPr>
                  <a:t>1</a:t>
                </a:r>
                <a:endParaRPr lang="en-US" sz="5400" b="1" cap="none" spc="0" dirty="0">
                  <a:ln w="18000">
                    <a:solidFill>
                      <a:schemeClr val="accent2">
                        <a:satMod val="140000"/>
                      </a:schemeClr>
                    </a:solidFill>
                    <a:prstDash val="solid"/>
                    <a:miter lim="800000"/>
                  </a:ln>
                  <a:effectLst>
                    <a:outerShdw blurRad="25500" dist="23000" dir="7020000" algn="tl">
                      <a:srgbClr val="000000">
                        <a:alpha val="50000"/>
                      </a:srgbClr>
                    </a:outerShdw>
                  </a:effectLst>
                </a:endParaRPr>
              </a:p>
            </p:txBody>
          </p:sp>
          <p:sp>
            <p:nvSpPr>
              <p:cNvPr id="39" name="Rectangle 38"/>
              <p:cNvSpPr/>
              <p:nvPr/>
            </p:nvSpPr>
            <p:spPr>
              <a:xfrm rot="5400000">
                <a:off x="5599905" y="6978253"/>
                <a:ext cx="3751263" cy="12573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solidFill>
                    <a:schemeClr val="tx1"/>
                  </a:solidFill>
                  <a:latin typeface="Open Sans Light"/>
                </a:endParaRPr>
              </a:p>
            </p:txBody>
          </p:sp>
          <p:sp>
            <p:nvSpPr>
              <p:cNvPr id="40" name="Rectangle 39"/>
              <p:cNvSpPr/>
              <p:nvPr/>
            </p:nvSpPr>
            <p:spPr>
              <a:xfrm>
                <a:off x="13564025" y="4455610"/>
                <a:ext cx="535724" cy="923330"/>
              </a:xfrm>
              <a:prstGeom prst="rect">
                <a:avLst/>
              </a:prstGeom>
              <a:noFill/>
            </p:spPr>
            <p:txBody>
              <a:bodyPr wrap="none" lIns="91440" tIns="45720" rIns="91440" bIns="45720">
                <a:spAutoFit/>
              </a:bodyPr>
              <a:lstStyle/>
              <a:p>
                <a:pPr algn="ctr"/>
                <a:r>
                  <a:rPr lang="en-US" sz="5400" b="1" cap="none" spc="0" dirty="0" smtClean="0">
                    <a:ln w="18000">
                      <a:solidFill>
                        <a:schemeClr val="accent2">
                          <a:satMod val="140000"/>
                        </a:schemeClr>
                      </a:solidFill>
                      <a:prstDash val="solid"/>
                      <a:miter lim="800000"/>
                    </a:ln>
                    <a:effectLst>
                      <a:outerShdw blurRad="25500" dist="23000" dir="7020000" algn="tl">
                        <a:srgbClr val="000000">
                          <a:alpha val="50000"/>
                        </a:srgbClr>
                      </a:outerShdw>
                    </a:effectLst>
                  </a:rPr>
                  <a:t>3</a:t>
                </a:r>
                <a:endParaRPr lang="en-US" sz="5400" b="1" cap="none" spc="0" dirty="0">
                  <a:ln w="18000">
                    <a:solidFill>
                      <a:schemeClr val="accent2">
                        <a:satMod val="140000"/>
                      </a:schemeClr>
                    </a:solidFill>
                    <a:prstDash val="solid"/>
                    <a:miter lim="800000"/>
                  </a:ln>
                  <a:effectLst>
                    <a:outerShdw blurRad="25500" dist="23000" dir="7020000" algn="tl">
                      <a:srgbClr val="000000">
                        <a:alpha val="50000"/>
                      </a:srgbClr>
                    </a:outerShdw>
                  </a:effectLst>
                </a:endParaRPr>
              </a:p>
            </p:txBody>
          </p:sp>
          <p:sp>
            <p:nvSpPr>
              <p:cNvPr id="41" name="Rectangle 40"/>
              <p:cNvSpPr/>
              <p:nvPr/>
            </p:nvSpPr>
            <p:spPr>
              <a:xfrm>
                <a:off x="16871581" y="4567829"/>
                <a:ext cx="535724" cy="923330"/>
              </a:xfrm>
              <a:prstGeom prst="rect">
                <a:avLst/>
              </a:prstGeom>
              <a:noFill/>
            </p:spPr>
            <p:txBody>
              <a:bodyPr wrap="none" lIns="91440" tIns="45720" rIns="91440" bIns="45720">
                <a:spAutoFit/>
              </a:bodyPr>
              <a:lstStyle/>
              <a:p>
                <a:pPr algn="ctr"/>
                <a:r>
                  <a:rPr lang="en-US" sz="5400" b="1" dirty="0">
                    <a:ln w="18000">
                      <a:solidFill>
                        <a:schemeClr val="accent2">
                          <a:satMod val="140000"/>
                        </a:schemeClr>
                      </a:solidFill>
                      <a:prstDash val="solid"/>
                      <a:miter lim="800000"/>
                    </a:ln>
                    <a:effectLst>
                      <a:outerShdw blurRad="25500" dist="23000" dir="7020000" algn="tl">
                        <a:srgbClr val="000000">
                          <a:alpha val="50000"/>
                        </a:srgbClr>
                      </a:outerShdw>
                    </a:effectLst>
                  </a:rPr>
                  <a:t>4</a:t>
                </a:r>
                <a:endParaRPr lang="en-US" sz="5400" b="1" cap="none" spc="0" dirty="0">
                  <a:ln w="18000">
                    <a:solidFill>
                      <a:schemeClr val="accent2">
                        <a:satMod val="140000"/>
                      </a:schemeClr>
                    </a:solidFill>
                    <a:prstDash val="solid"/>
                    <a:miter lim="800000"/>
                  </a:ln>
                  <a:effectLst>
                    <a:outerShdw blurRad="25500" dist="23000" dir="7020000" algn="tl">
                      <a:srgbClr val="000000">
                        <a:alpha val="50000"/>
                      </a:srgbClr>
                    </a:outerShdw>
                  </a:effectLst>
                </a:endParaRPr>
              </a:p>
            </p:txBody>
          </p:sp>
          <p:sp>
            <p:nvSpPr>
              <p:cNvPr id="42" name="Rectangle 41"/>
              <p:cNvSpPr/>
              <p:nvPr/>
            </p:nvSpPr>
            <p:spPr>
              <a:xfrm>
                <a:off x="19824330" y="4502346"/>
                <a:ext cx="535724" cy="923330"/>
              </a:xfrm>
              <a:prstGeom prst="rect">
                <a:avLst/>
              </a:prstGeom>
              <a:noFill/>
            </p:spPr>
            <p:txBody>
              <a:bodyPr wrap="none" lIns="91440" tIns="45720" rIns="91440" bIns="45720">
                <a:spAutoFit/>
              </a:bodyPr>
              <a:lstStyle/>
              <a:p>
                <a:pPr algn="ctr"/>
                <a:r>
                  <a:rPr lang="en-US" sz="5400" b="1" cap="none" spc="0" dirty="0" smtClean="0">
                    <a:ln w="18000">
                      <a:solidFill>
                        <a:schemeClr val="accent2">
                          <a:satMod val="140000"/>
                        </a:schemeClr>
                      </a:solidFill>
                      <a:prstDash val="solid"/>
                      <a:miter lim="800000"/>
                    </a:ln>
                    <a:effectLst>
                      <a:outerShdw blurRad="25500" dist="23000" dir="7020000" algn="tl">
                        <a:srgbClr val="000000">
                          <a:alpha val="50000"/>
                        </a:srgbClr>
                      </a:outerShdw>
                    </a:effectLst>
                  </a:rPr>
                  <a:t>5</a:t>
                </a:r>
                <a:endParaRPr lang="en-US" sz="5400" b="1" cap="none" spc="0" dirty="0">
                  <a:ln w="18000">
                    <a:solidFill>
                      <a:schemeClr val="accent2">
                        <a:satMod val="140000"/>
                      </a:schemeClr>
                    </a:solidFill>
                    <a:prstDash val="solid"/>
                    <a:miter lim="800000"/>
                  </a:ln>
                  <a:effectLst>
                    <a:outerShdw blurRad="25500" dist="23000" dir="7020000" algn="tl">
                      <a:srgbClr val="000000">
                        <a:alpha val="50000"/>
                      </a:srgbClr>
                    </a:outerShdw>
                  </a:effectLst>
                </a:endParaRPr>
              </a:p>
            </p:txBody>
          </p:sp>
          <p:sp>
            <p:nvSpPr>
              <p:cNvPr id="43" name="Rectangle 42"/>
              <p:cNvSpPr/>
              <p:nvPr/>
            </p:nvSpPr>
            <p:spPr>
              <a:xfrm>
                <a:off x="10562061" y="4563667"/>
                <a:ext cx="535724" cy="923330"/>
              </a:xfrm>
              <a:prstGeom prst="rect">
                <a:avLst/>
              </a:prstGeom>
              <a:noFill/>
            </p:spPr>
            <p:txBody>
              <a:bodyPr wrap="none" lIns="91440" tIns="45720" rIns="91440" bIns="45720">
                <a:spAutoFit/>
              </a:bodyPr>
              <a:lstStyle/>
              <a:p>
                <a:pPr algn="ctr"/>
                <a:r>
                  <a:rPr lang="en-US" sz="5400" b="1" dirty="0">
                    <a:ln w="18000">
                      <a:solidFill>
                        <a:schemeClr val="accent2">
                          <a:satMod val="140000"/>
                        </a:schemeClr>
                      </a:solidFill>
                      <a:prstDash val="solid"/>
                      <a:miter lim="800000"/>
                    </a:ln>
                    <a:effectLst>
                      <a:outerShdw blurRad="25500" dist="23000" dir="7020000" algn="tl">
                        <a:srgbClr val="000000">
                          <a:alpha val="50000"/>
                        </a:srgbClr>
                      </a:outerShdw>
                    </a:effectLst>
                  </a:rPr>
                  <a:t>2</a:t>
                </a:r>
                <a:endParaRPr lang="en-US" sz="5400" b="1" cap="none" spc="0" dirty="0">
                  <a:ln w="18000">
                    <a:solidFill>
                      <a:schemeClr val="accent2">
                        <a:satMod val="140000"/>
                      </a:schemeClr>
                    </a:solidFill>
                    <a:prstDash val="solid"/>
                    <a:miter lim="800000"/>
                  </a:ln>
                  <a:effectLst>
                    <a:outerShdw blurRad="25500" dist="23000" dir="7020000" algn="tl">
                      <a:srgbClr val="000000">
                        <a:alpha val="50000"/>
                      </a:srgbClr>
                    </a:outerShdw>
                  </a:effectLst>
                </a:endParaRPr>
              </a:p>
            </p:txBody>
          </p:sp>
          <p:sp>
            <p:nvSpPr>
              <p:cNvPr id="44" name="Rectangle 43"/>
              <p:cNvSpPr/>
              <p:nvPr/>
            </p:nvSpPr>
            <p:spPr>
              <a:xfrm>
                <a:off x="19648802" y="10362403"/>
                <a:ext cx="886781" cy="923330"/>
              </a:xfrm>
              <a:prstGeom prst="rect">
                <a:avLst/>
              </a:prstGeom>
              <a:noFill/>
            </p:spPr>
            <p:txBody>
              <a:bodyPr wrap="none" lIns="91440" tIns="45720" rIns="91440" bIns="45720">
                <a:spAutoFit/>
              </a:bodyPr>
              <a:lstStyle/>
              <a:p>
                <a:pPr algn="ctr"/>
                <a:r>
                  <a:rPr lang="en-US" sz="5400" b="1" cap="none" spc="0" dirty="0" smtClean="0">
                    <a:ln w="18000">
                      <a:solidFill>
                        <a:schemeClr val="accent2">
                          <a:satMod val="140000"/>
                        </a:schemeClr>
                      </a:solidFill>
                      <a:prstDash val="solid"/>
                      <a:miter lim="800000"/>
                    </a:ln>
                    <a:effectLst>
                      <a:outerShdw blurRad="25500" dist="23000" dir="7020000" algn="tl">
                        <a:srgbClr val="000000">
                          <a:alpha val="50000"/>
                        </a:srgbClr>
                      </a:outerShdw>
                    </a:effectLst>
                  </a:rPr>
                  <a:t>10</a:t>
                </a:r>
                <a:endParaRPr lang="en-US" sz="5400" b="1" cap="none" spc="0" dirty="0">
                  <a:ln w="18000">
                    <a:solidFill>
                      <a:schemeClr val="accent2">
                        <a:satMod val="140000"/>
                      </a:schemeClr>
                    </a:solidFill>
                    <a:prstDash val="solid"/>
                    <a:miter lim="800000"/>
                  </a:ln>
                  <a:effectLst>
                    <a:outerShdw blurRad="25500" dist="23000" dir="7020000" algn="tl">
                      <a:srgbClr val="000000">
                        <a:alpha val="50000"/>
                      </a:srgbClr>
                    </a:outerShdw>
                  </a:effectLst>
                </a:endParaRPr>
              </a:p>
            </p:txBody>
          </p:sp>
          <p:sp>
            <p:nvSpPr>
              <p:cNvPr id="45" name="Rectangle 44"/>
              <p:cNvSpPr/>
              <p:nvPr/>
            </p:nvSpPr>
            <p:spPr>
              <a:xfrm>
                <a:off x="7259267" y="10434238"/>
                <a:ext cx="535724" cy="923330"/>
              </a:xfrm>
              <a:prstGeom prst="rect">
                <a:avLst/>
              </a:prstGeom>
              <a:noFill/>
            </p:spPr>
            <p:txBody>
              <a:bodyPr wrap="none" lIns="91440" tIns="45720" rIns="91440" bIns="45720">
                <a:spAutoFit/>
              </a:bodyPr>
              <a:lstStyle/>
              <a:p>
                <a:pPr algn="ctr"/>
                <a:r>
                  <a:rPr lang="en-US" sz="5400" b="1" dirty="0">
                    <a:ln w="18000">
                      <a:solidFill>
                        <a:schemeClr val="accent2">
                          <a:satMod val="140000"/>
                        </a:schemeClr>
                      </a:solidFill>
                      <a:prstDash val="solid"/>
                      <a:miter lim="800000"/>
                    </a:ln>
                    <a:effectLst>
                      <a:outerShdw blurRad="25500" dist="23000" dir="7020000" algn="tl">
                        <a:srgbClr val="000000">
                          <a:alpha val="50000"/>
                        </a:srgbClr>
                      </a:outerShdw>
                    </a:effectLst>
                  </a:rPr>
                  <a:t>6</a:t>
                </a:r>
                <a:endParaRPr lang="en-US" sz="5400" b="1" cap="none" spc="0" dirty="0">
                  <a:ln w="18000">
                    <a:solidFill>
                      <a:schemeClr val="accent2">
                        <a:satMod val="140000"/>
                      </a:schemeClr>
                    </a:solidFill>
                    <a:prstDash val="solid"/>
                    <a:miter lim="800000"/>
                  </a:ln>
                  <a:effectLst>
                    <a:outerShdw blurRad="25500" dist="23000" dir="7020000" algn="tl">
                      <a:srgbClr val="000000">
                        <a:alpha val="50000"/>
                      </a:srgbClr>
                    </a:outerShdw>
                  </a:effectLst>
                </a:endParaRPr>
              </a:p>
            </p:txBody>
          </p:sp>
          <p:sp>
            <p:nvSpPr>
              <p:cNvPr id="46" name="Rectangle 45"/>
              <p:cNvSpPr/>
              <p:nvPr/>
            </p:nvSpPr>
            <p:spPr>
              <a:xfrm>
                <a:off x="13634668" y="10362403"/>
                <a:ext cx="535724" cy="923330"/>
              </a:xfrm>
              <a:prstGeom prst="rect">
                <a:avLst/>
              </a:prstGeom>
              <a:noFill/>
            </p:spPr>
            <p:txBody>
              <a:bodyPr wrap="none" lIns="91440" tIns="45720" rIns="91440" bIns="45720">
                <a:spAutoFit/>
              </a:bodyPr>
              <a:lstStyle/>
              <a:p>
                <a:pPr algn="ctr"/>
                <a:r>
                  <a:rPr lang="en-US" sz="5400" b="1" dirty="0">
                    <a:ln w="18000">
                      <a:solidFill>
                        <a:schemeClr val="accent2">
                          <a:satMod val="140000"/>
                        </a:schemeClr>
                      </a:solidFill>
                      <a:prstDash val="solid"/>
                      <a:miter lim="800000"/>
                    </a:ln>
                    <a:effectLst>
                      <a:outerShdw blurRad="25500" dist="23000" dir="7020000" algn="tl">
                        <a:srgbClr val="000000">
                          <a:alpha val="50000"/>
                        </a:srgbClr>
                      </a:outerShdw>
                    </a:effectLst>
                  </a:rPr>
                  <a:t>8</a:t>
                </a:r>
                <a:endParaRPr lang="en-US" sz="5400" b="1" cap="none" spc="0" dirty="0">
                  <a:ln w="18000">
                    <a:solidFill>
                      <a:schemeClr val="accent2">
                        <a:satMod val="140000"/>
                      </a:schemeClr>
                    </a:solidFill>
                    <a:prstDash val="solid"/>
                    <a:miter lim="800000"/>
                  </a:ln>
                  <a:effectLst>
                    <a:outerShdw blurRad="25500" dist="23000" dir="7020000" algn="tl">
                      <a:srgbClr val="000000">
                        <a:alpha val="50000"/>
                      </a:srgbClr>
                    </a:outerShdw>
                  </a:effectLst>
                </a:endParaRPr>
              </a:p>
            </p:txBody>
          </p:sp>
          <p:sp>
            <p:nvSpPr>
              <p:cNvPr id="47" name="Rectangle 46"/>
              <p:cNvSpPr/>
              <p:nvPr/>
            </p:nvSpPr>
            <p:spPr>
              <a:xfrm>
                <a:off x="16942224" y="10400503"/>
                <a:ext cx="535724" cy="923330"/>
              </a:xfrm>
              <a:prstGeom prst="rect">
                <a:avLst/>
              </a:prstGeom>
              <a:noFill/>
            </p:spPr>
            <p:txBody>
              <a:bodyPr wrap="none" lIns="91440" tIns="45720" rIns="91440" bIns="45720">
                <a:spAutoFit/>
              </a:bodyPr>
              <a:lstStyle/>
              <a:p>
                <a:pPr algn="ctr"/>
                <a:r>
                  <a:rPr lang="en-US" sz="5400" b="1" cap="none" spc="0" dirty="0" smtClean="0">
                    <a:ln w="18000">
                      <a:solidFill>
                        <a:schemeClr val="accent2">
                          <a:satMod val="140000"/>
                        </a:schemeClr>
                      </a:solidFill>
                      <a:prstDash val="solid"/>
                      <a:miter lim="800000"/>
                    </a:ln>
                    <a:effectLst>
                      <a:outerShdw blurRad="25500" dist="23000" dir="7020000" algn="tl">
                        <a:srgbClr val="000000">
                          <a:alpha val="50000"/>
                        </a:srgbClr>
                      </a:outerShdw>
                    </a:effectLst>
                  </a:rPr>
                  <a:t>9</a:t>
                </a:r>
                <a:endParaRPr lang="en-US" sz="5400" b="1" cap="none" spc="0" dirty="0">
                  <a:ln w="18000">
                    <a:solidFill>
                      <a:schemeClr val="accent2">
                        <a:satMod val="140000"/>
                      </a:schemeClr>
                    </a:solidFill>
                    <a:prstDash val="solid"/>
                    <a:miter lim="800000"/>
                  </a:ln>
                  <a:effectLst>
                    <a:outerShdw blurRad="25500" dist="23000" dir="7020000" algn="tl">
                      <a:srgbClr val="000000">
                        <a:alpha val="50000"/>
                      </a:srgbClr>
                    </a:outerShdw>
                  </a:effectLst>
                </a:endParaRPr>
              </a:p>
            </p:txBody>
          </p:sp>
          <p:sp>
            <p:nvSpPr>
              <p:cNvPr id="48" name="Rectangle 47"/>
              <p:cNvSpPr/>
              <p:nvPr/>
            </p:nvSpPr>
            <p:spPr>
              <a:xfrm>
                <a:off x="10632704" y="10374907"/>
                <a:ext cx="535724" cy="923330"/>
              </a:xfrm>
              <a:prstGeom prst="rect">
                <a:avLst/>
              </a:prstGeom>
              <a:noFill/>
            </p:spPr>
            <p:txBody>
              <a:bodyPr wrap="none" lIns="91440" tIns="45720" rIns="91440" bIns="45720">
                <a:spAutoFit/>
              </a:bodyPr>
              <a:lstStyle/>
              <a:p>
                <a:pPr algn="ctr"/>
                <a:r>
                  <a:rPr lang="en-US" sz="5400" b="1" dirty="0" smtClean="0">
                    <a:ln w="18000">
                      <a:solidFill>
                        <a:schemeClr val="accent2">
                          <a:satMod val="140000"/>
                        </a:schemeClr>
                      </a:solidFill>
                      <a:prstDash val="solid"/>
                      <a:miter lim="800000"/>
                    </a:ln>
                    <a:effectLst>
                      <a:outerShdw blurRad="25500" dist="23000" dir="7020000" algn="tl">
                        <a:srgbClr val="000000">
                          <a:alpha val="50000"/>
                        </a:srgbClr>
                      </a:outerShdw>
                    </a:effectLst>
                  </a:rPr>
                  <a:t>7</a:t>
                </a:r>
                <a:endParaRPr lang="en-US" sz="5400" b="1" cap="none" spc="0" dirty="0">
                  <a:ln w="18000">
                    <a:solidFill>
                      <a:schemeClr val="accent2">
                        <a:satMod val="140000"/>
                      </a:schemeClr>
                    </a:solidFill>
                    <a:prstDash val="solid"/>
                    <a:miter lim="800000"/>
                  </a:ln>
                  <a:effectLst>
                    <a:outerShdw blurRad="25500" dist="23000" dir="7020000" algn="tl">
                      <a:srgbClr val="000000">
                        <a:alpha val="50000"/>
                      </a:srgbClr>
                    </a:outerShdw>
                  </a:effectLst>
                </a:endParaRPr>
              </a:p>
            </p:txBody>
          </p:sp>
        </p:grpSp>
        <p:grpSp>
          <p:nvGrpSpPr>
            <p:cNvPr id="12" name="Group 11"/>
            <p:cNvGrpSpPr/>
            <p:nvPr/>
          </p:nvGrpSpPr>
          <p:grpSpPr>
            <a:xfrm rot="5400000">
              <a:off x="-228696" y="7435214"/>
              <a:ext cx="9289091" cy="1400661"/>
              <a:chOff x="4249738" y="2481525"/>
              <a:chExt cx="16743362" cy="2524656"/>
            </a:xfrm>
          </p:grpSpPr>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9738" y="2481526"/>
                <a:ext cx="2913062" cy="2524655"/>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12787" y="2481525"/>
                <a:ext cx="2913063" cy="2524655"/>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50337" y="2481525"/>
                <a:ext cx="2913063" cy="2524655"/>
              </a:xfrm>
              <a:prstGeom prst="rect">
                <a:avLst/>
              </a:prstGeom>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80037" y="2481525"/>
                <a:ext cx="2913063" cy="2524655"/>
              </a:xfrm>
              <a:prstGeom prst="rect">
                <a:avLst/>
              </a:prstGeom>
            </p:spPr>
          </p:pic>
        </p:gr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1466" y="3374993"/>
              <a:ext cx="1332038" cy="1848155"/>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1466" y="5455844"/>
              <a:ext cx="1332038" cy="1848155"/>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1466" y="8022139"/>
              <a:ext cx="1332038" cy="1848155"/>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1466" y="10329468"/>
              <a:ext cx="1332038" cy="1848155"/>
            </a:xfrm>
            <a:prstGeom prst="rect">
              <a:avLst/>
            </a:prstGeom>
          </p:spPr>
        </p:pic>
        <p:sp>
          <p:nvSpPr>
            <p:cNvPr id="17" name="Rectangle 16"/>
            <p:cNvSpPr/>
            <p:nvPr/>
          </p:nvSpPr>
          <p:spPr>
            <a:xfrm>
              <a:off x="1085850" y="2705100"/>
              <a:ext cx="4533900" cy="1057275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solidFill>
                  <a:schemeClr val="tx1"/>
                </a:solidFill>
                <a:latin typeface="Open Sans Light"/>
              </a:endParaRPr>
            </a:p>
          </p:txBody>
        </p:sp>
        <p:sp>
          <p:nvSpPr>
            <p:cNvPr id="18" name="Rectangle 17"/>
            <p:cNvSpPr/>
            <p:nvPr/>
          </p:nvSpPr>
          <p:spPr>
            <a:xfrm>
              <a:off x="1085850" y="1890415"/>
              <a:ext cx="4533900" cy="81468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smtClean="0">
                  <a:solidFill>
                    <a:schemeClr val="bg1"/>
                  </a:solidFill>
                  <a:latin typeface="Open Sans Light"/>
                </a:rPr>
                <a:t>REGISTRATION</a:t>
              </a:r>
              <a:endParaRPr lang="en-MY" b="1" dirty="0">
                <a:solidFill>
                  <a:schemeClr val="bg1"/>
                </a:solidFill>
                <a:latin typeface="Open Sans Light"/>
              </a:endParaRPr>
            </a:p>
          </p:txBody>
        </p:sp>
        <p:sp>
          <p:nvSpPr>
            <p:cNvPr id="19" name="Rectangle 18"/>
            <p:cNvSpPr/>
            <p:nvPr/>
          </p:nvSpPr>
          <p:spPr>
            <a:xfrm>
              <a:off x="6453156" y="2739309"/>
              <a:ext cx="17264093" cy="1057275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solidFill>
                  <a:schemeClr val="tx1"/>
                </a:solidFill>
                <a:latin typeface="Open Sans Light"/>
              </a:endParaRPr>
            </a:p>
          </p:txBody>
        </p:sp>
        <p:sp>
          <p:nvSpPr>
            <p:cNvPr id="20" name="Rectangle 19"/>
            <p:cNvSpPr/>
            <p:nvPr/>
          </p:nvSpPr>
          <p:spPr>
            <a:xfrm>
              <a:off x="6453155" y="1985664"/>
              <a:ext cx="17264093" cy="81468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smtClean="0">
                  <a:solidFill>
                    <a:schemeClr val="bg1"/>
                  </a:solidFill>
                  <a:latin typeface="Open Sans Light"/>
                </a:rPr>
                <a:t>VOTING COUNTER</a:t>
              </a:r>
              <a:endParaRPr lang="en-MY" b="1" dirty="0">
                <a:solidFill>
                  <a:schemeClr val="bg1"/>
                </a:solidFill>
                <a:latin typeface="Open Sans Light"/>
              </a:endParaRPr>
            </a:p>
          </p:txBody>
        </p:sp>
        <p:sp>
          <p:nvSpPr>
            <p:cNvPr id="21" name="Right Arrow 20"/>
            <p:cNvSpPr/>
            <p:nvPr/>
          </p:nvSpPr>
          <p:spPr>
            <a:xfrm>
              <a:off x="7004958" y="7669220"/>
              <a:ext cx="1387928" cy="475448"/>
            </a:xfrm>
            <a:prstGeom prst="right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solidFill>
                  <a:schemeClr val="tx1"/>
                </a:solidFill>
                <a:latin typeface="Open Sans Light"/>
              </a:endParaRPr>
            </a:p>
          </p:txBody>
        </p:sp>
        <p:sp>
          <p:nvSpPr>
            <p:cNvPr id="22" name="Right Arrow 21"/>
            <p:cNvSpPr/>
            <p:nvPr/>
          </p:nvSpPr>
          <p:spPr>
            <a:xfrm>
              <a:off x="22174439" y="7659695"/>
              <a:ext cx="1387928" cy="475448"/>
            </a:xfrm>
            <a:prstGeom prst="right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solidFill>
                  <a:schemeClr val="tx1"/>
                </a:solidFill>
                <a:latin typeface="Open Sans Light"/>
              </a:endParaRPr>
            </a:p>
          </p:txBody>
        </p:sp>
      </p:grpSp>
    </p:spTree>
    <p:extLst>
      <p:ext uri="{BB962C8B-B14F-4D97-AF65-F5344CB8AC3E}">
        <p14:creationId xmlns:p14="http://schemas.microsoft.com/office/powerpoint/2010/main" val="12743809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Table of Contents</a:t>
            </a:r>
            <a:endParaRPr lang="en-US" sz="6400" dirty="0">
              <a:solidFill>
                <a:srgbClr val="C00000"/>
              </a:solidFill>
              <a:latin typeface="Open Sans Light"/>
              <a:cs typeface="Open Sans Light"/>
            </a:endParaRPr>
          </a:p>
        </p:txBody>
      </p:sp>
      <p:sp>
        <p:nvSpPr>
          <p:cNvPr id="2" name="Slide Number Placeholder 1"/>
          <p:cNvSpPr>
            <a:spLocks noGrp="1"/>
          </p:cNvSpPr>
          <p:nvPr>
            <p:ph type="sldNum" sz="quarter" idx="4"/>
          </p:nvPr>
        </p:nvSpPr>
        <p:spPr>
          <a:xfrm>
            <a:off x="23562818" y="13011887"/>
            <a:ext cx="824808" cy="462198"/>
          </a:xfrm>
        </p:spPr>
        <p:txBody>
          <a:bodyPr/>
          <a:lstStyle/>
          <a:p>
            <a:fld id="{C9468CE9-3F3D-1446-A027-4B4CDD3883B0}" type="slidenum">
              <a:rPr lang="en-US" smtClean="0"/>
              <a:t>3</a:t>
            </a:fld>
            <a:endParaRPr lang="en-US"/>
          </a:p>
        </p:txBody>
      </p:sp>
      <p:sp>
        <p:nvSpPr>
          <p:cNvPr id="24" name="Shape 305"/>
          <p:cNvSpPr/>
          <p:nvPr/>
        </p:nvSpPr>
        <p:spPr>
          <a:xfrm>
            <a:off x="1369488" y="3317721"/>
            <a:ext cx="1208769" cy="1208769"/>
          </a:xfrm>
          <a:prstGeom prst="ellipse">
            <a:avLst/>
          </a:prstGeom>
          <a:solidFill>
            <a:srgbClr val="C00000"/>
          </a:solidFill>
          <a:ln>
            <a:noFill/>
          </a:ln>
        </p:spPr>
        <p:txBody>
          <a:bodyPr lIns="91425" tIns="91425" rIns="91425" bIns="91425" anchor="ctr" anchorCtr="0">
            <a:noAutofit/>
          </a:bodyPr>
          <a:lstStyle/>
          <a:p>
            <a:pPr lvl="0">
              <a:spcBef>
                <a:spcPts val="0"/>
              </a:spcBef>
              <a:buNone/>
            </a:pPr>
            <a:endParaRPr/>
          </a:p>
        </p:txBody>
      </p:sp>
      <p:sp>
        <p:nvSpPr>
          <p:cNvPr id="25" name="Shape 308"/>
          <p:cNvSpPr txBox="1"/>
          <p:nvPr/>
        </p:nvSpPr>
        <p:spPr>
          <a:xfrm>
            <a:off x="1400414" y="3520450"/>
            <a:ext cx="1129717" cy="816152"/>
          </a:xfrm>
          <a:prstGeom prst="rect">
            <a:avLst/>
          </a:prstGeom>
          <a:noFill/>
          <a:ln>
            <a:noFill/>
          </a:ln>
        </p:spPr>
        <p:txBody>
          <a:bodyPr lIns="91425" tIns="91425" rIns="91425" bIns="91425" anchor="ctr" anchorCtr="0">
            <a:noAutofit/>
          </a:bodyPr>
          <a:lstStyle/>
          <a:p>
            <a:pPr lvl="0" algn="ctr">
              <a:spcBef>
                <a:spcPts val="0"/>
              </a:spcBef>
              <a:buNone/>
            </a:pPr>
            <a:r>
              <a:rPr lang="en" sz="3600" dirty="0" smtClean="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rPr>
              <a:t>1.0</a:t>
            </a:r>
            <a:endParaRPr lang="en" sz="36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endParaRPr>
          </a:p>
        </p:txBody>
      </p:sp>
      <p:sp>
        <p:nvSpPr>
          <p:cNvPr id="26" name="Shape 305"/>
          <p:cNvSpPr/>
          <p:nvPr/>
        </p:nvSpPr>
        <p:spPr>
          <a:xfrm>
            <a:off x="1344846" y="5226733"/>
            <a:ext cx="1208769" cy="1208769"/>
          </a:xfrm>
          <a:prstGeom prst="ellipse">
            <a:avLst/>
          </a:prstGeom>
          <a:solidFill>
            <a:srgbClr val="C00000"/>
          </a:solidFill>
          <a:ln>
            <a:noFill/>
          </a:ln>
        </p:spPr>
        <p:txBody>
          <a:bodyPr lIns="91425" tIns="91425" rIns="91425" bIns="91425" anchor="ctr" anchorCtr="0">
            <a:noAutofit/>
          </a:bodyPr>
          <a:lstStyle/>
          <a:p>
            <a:pPr lvl="0">
              <a:spcBef>
                <a:spcPts val="0"/>
              </a:spcBef>
              <a:buNone/>
            </a:pPr>
            <a:endParaRPr/>
          </a:p>
        </p:txBody>
      </p:sp>
      <p:sp>
        <p:nvSpPr>
          <p:cNvPr id="27" name="Shape 308"/>
          <p:cNvSpPr txBox="1"/>
          <p:nvPr/>
        </p:nvSpPr>
        <p:spPr>
          <a:xfrm>
            <a:off x="1375772" y="5429462"/>
            <a:ext cx="1129717" cy="816152"/>
          </a:xfrm>
          <a:prstGeom prst="rect">
            <a:avLst/>
          </a:prstGeom>
          <a:noFill/>
          <a:ln>
            <a:noFill/>
          </a:ln>
        </p:spPr>
        <p:txBody>
          <a:bodyPr lIns="91425" tIns="91425" rIns="91425" bIns="91425" anchor="ctr" anchorCtr="0">
            <a:noAutofit/>
          </a:bodyPr>
          <a:lstStyle/>
          <a:p>
            <a:pPr lvl="0" algn="ctr">
              <a:spcBef>
                <a:spcPts val="0"/>
              </a:spcBef>
              <a:buNone/>
            </a:pPr>
            <a:r>
              <a:rPr lang="en" sz="3600" dirty="0" smtClean="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rPr>
              <a:t>2.0</a:t>
            </a:r>
            <a:endParaRPr lang="en" sz="36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endParaRPr>
          </a:p>
        </p:txBody>
      </p:sp>
      <p:sp>
        <p:nvSpPr>
          <p:cNvPr id="28" name="TextBox 27"/>
          <p:cNvSpPr txBox="1"/>
          <p:nvPr/>
        </p:nvSpPr>
        <p:spPr>
          <a:xfrm>
            <a:off x="3729787" y="3466855"/>
            <a:ext cx="17878927" cy="923342"/>
          </a:xfrm>
          <a:prstGeom prst="rect">
            <a:avLst/>
          </a:prstGeom>
          <a:noFill/>
        </p:spPr>
        <p:txBody>
          <a:bodyPr wrap="square" lIns="243852" tIns="121926" rIns="243852" bIns="121926" rtlCol="0">
            <a:spAutoFit/>
          </a:bodyPr>
          <a:lstStyle/>
          <a:p>
            <a:r>
              <a:rPr lang="en-US" sz="4400" dirty="0" smtClean="0">
                <a:solidFill>
                  <a:schemeClr val="tx1">
                    <a:lumMod val="95000"/>
                    <a:lumOff val="5000"/>
                  </a:schemeClr>
                </a:solidFill>
                <a:latin typeface="Open Sans Light"/>
                <a:cs typeface="Open Sans Light"/>
              </a:rPr>
              <a:t>Executive Summary											 2</a:t>
            </a:r>
          </a:p>
        </p:txBody>
      </p:sp>
      <p:sp>
        <p:nvSpPr>
          <p:cNvPr id="29" name="TextBox 28"/>
          <p:cNvSpPr txBox="1"/>
          <p:nvPr/>
        </p:nvSpPr>
        <p:spPr>
          <a:xfrm>
            <a:off x="3729788" y="5375867"/>
            <a:ext cx="17878927" cy="923342"/>
          </a:xfrm>
          <a:prstGeom prst="rect">
            <a:avLst/>
          </a:prstGeom>
          <a:noFill/>
        </p:spPr>
        <p:txBody>
          <a:bodyPr wrap="square" lIns="243852" tIns="121926" rIns="243852" bIns="121926" rtlCol="0">
            <a:spAutoFit/>
          </a:bodyPr>
          <a:lstStyle/>
          <a:p>
            <a:r>
              <a:rPr lang="en-US" sz="4400" dirty="0" smtClean="0">
                <a:solidFill>
                  <a:schemeClr val="tx1">
                    <a:lumMod val="95000"/>
                    <a:lumOff val="5000"/>
                  </a:schemeClr>
                </a:solidFill>
                <a:latin typeface="Open Sans Light"/>
                <a:cs typeface="Open Sans Light"/>
              </a:rPr>
              <a:t>About Us													 4</a:t>
            </a:r>
            <a:endParaRPr lang="en-US" sz="4400" dirty="0">
              <a:solidFill>
                <a:schemeClr val="tx1">
                  <a:lumMod val="95000"/>
                  <a:lumOff val="5000"/>
                </a:schemeClr>
              </a:solidFill>
              <a:latin typeface="Open Sans Light"/>
              <a:cs typeface="Open Sans Light"/>
            </a:endParaRPr>
          </a:p>
        </p:txBody>
      </p:sp>
      <p:sp>
        <p:nvSpPr>
          <p:cNvPr id="30" name="Shape 305"/>
          <p:cNvSpPr/>
          <p:nvPr/>
        </p:nvSpPr>
        <p:spPr>
          <a:xfrm>
            <a:off x="1370042" y="7175823"/>
            <a:ext cx="1208769" cy="1208769"/>
          </a:xfrm>
          <a:prstGeom prst="ellipse">
            <a:avLst/>
          </a:prstGeom>
          <a:solidFill>
            <a:srgbClr val="C00000"/>
          </a:solidFill>
          <a:ln>
            <a:noFill/>
          </a:ln>
        </p:spPr>
        <p:txBody>
          <a:bodyPr lIns="91425" tIns="91425" rIns="91425" bIns="91425" anchor="ctr" anchorCtr="0">
            <a:noAutofit/>
          </a:bodyPr>
          <a:lstStyle/>
          <a:p>
            <a:pPr lvl="0">
              <a:spcBef>
                <a:spcPts val="0"/>
              </a:spcBef>
              <a:buNone/>
            </a:pPr>
            <a:endParaRPr/>
          </a:p>
        </p:txBody>
      </p:sp>
      <p:sp>
        <p:nvSpPr>
          <p:cNvPr id="31" name="Shape 308"/>
          <p:cNvSpPr txBox="1"/>
          <p:nvPr/>
        </p:nvSpPr>
        <p:spPr>
          <a:xfrm>
            <a:off x="1400968" y="7378552"/>
            <a:ext cx="1129717" cy="816152"/>
          </a:xfrm>
          <a:prstGeom prst="rect">
            <a:avLst/>
          </a:prstGeom>
          <a:noFill/>
          <a:ln>
            <a:noFill/>
          </a:ln>
        </p:spPr>
        <p:txBody>
          <a:bodyPr lIns="91425" tIns="91425" rIns="91425" bIns="91425" anchor="ctr" anchorCtr="0">
            <a:noAutofit/>
          </a:bodyPr>
          <a:lstStyle/>
          <a:p>
            <a:pPr lvl="0" algn="ctr">
              <a:spcBef>
                <a:spcPts val="0"/>
              </a:spcBef>
              <a:buNone/>
            </a:pPr>
            <a:r>
              <a:rPr lang="en" sz="36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rPr>
              <a:t>3</a:t>
            </a:r>
            <a:r>
              <a:rPr lang="en" sz="3600" dirty="0" smtClean="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rPr>
              <a:t>.0</a:t>
            </a:r>
            <a:endParaRPr lang="en" sz="36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endParaRPr>
          </a:p>
        </p:txBody>
      </p:sp>
      <p:sp>
        <p:nvSpPr>
          <p:cNvPr id="32" name="Shape 305"/>
          <p:cNvSpPr/>
          <p:nvPr/>
        </p:nvSpPr>
        <p:spPr>
          <a:xfrm>
            <a:off x="1369463" y="9036709"/>
            <a:ext cx="1208769" cy="1208769"/>
          </a:xfrm>
          <a:prstGeom prst="ellipse">
            <a:avLst/>
          </a:prstGeom>
          <a:solidFill>
            <a:srgbClr val="C00000"/>
          </a:solidFill>
          <a:ln>
            <a:noFill/>
          </a:ln>
        </p:spPr>
        <p:txBody>
          <a:bodyPr lIns="91425" tIns="91425" rIns="91425" bIns="91425" anchor="ctr" anchorCtr="0">
            <a:noAutofit/>
          </a:bodyPr>
          <a:lstStyle/>
          <a:p>
            <a:pPr lvl="0">
              <a:spcBef>
                <a:spcPts val="0"/>
              </a:spcBef>
              <a:buNone/>
            </a:pPr>
            <a:endParaRPr/>
          </a:p>
        </p:txBody>
      </p:sp>
      <p:sp>
        <p:nvSpPr>
          <p:cNvPr id="33" name="Shape 308"/>
          <p:cNvSpPr txBox="1"/>
          <p:nvPr/>
        </p:nvSpPr>
        <p:spPr>
          <a:xfrm>
            <a:off x="1400389" y="9239438"/>
            <a:ext cx="1129717" cy="816152"/>
          </a:xfrm>
          <a:prstGeom prst="rect">
            <a:avLst/>
          </a:prstGeom>
          <a:noFill/>
          <a:ln>
            <a:noFill/>
          </a:ln>
        </p:spPr>
        <p:txBody>
          <a:bodyPr lIns="91425" tIns="91425" rIns="91425" bIns="91425" anchor="ctr" anchorCtr="0">
            <a:noAutofit/>
          </a:bodyPr>
          <a:lstStyle/>
          <a:p>
            <a:pPr lvl="0" algn="ctr">
              <a:spcBef>
                <a:spcPts val="0"/>
              </a:spcBef>
              <a:buNone/>
            </a:pPr>
            <a:r>
              <a:rPr lang="en" sz="3600" dirty="0" smtClean="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rPr>
              <a:t>4.0</a:t>
            </a:r>
            <a:endParaRPr lang="en" sz="36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endParaRPr>
          </a:p>
        </p:txBody>
      </p:sp>
      <p:sp>
        <p:nvSpPr>
          <p:cNvPr id="36" name="TextBox 35"/>
          <p:cNvSpPr txBox="1"/>
          <p:nvPr/>
        </p:nvSpPr>
        <p:spPr>
          <a:xfrm>
            <a:off x="3729789" y="7324957"/>
            <a:ext cx="17878927" cy="923342"/>
          </a:xfrm>
          <a:prstGeom prst="rect">
            <a:avLst/>
          </a:prstGeom>
          <a:noFill/>
        </p:spPr>
        <p:txBody>
          <a:bodyPr wrap="square" lIns="243852" tIns="121926" rIns="243852" bIns="121926" rtlCol="0">
            <a:spAutoFit/>
          </a:bodyPr>
          <a:lstStyle/>
          <a:p>
            <a:r>
              <a:rPr lang="en-US" sz="4400" dirty="0">
                <a:solidFill>
                  <a:schemeClr val="tx1">
                    <a:lumMod val="95000"/>
                    <a:lumOff val="5000"/>
                  </a:schemeClr>
                </a:solidFill>
                <a:latin typeface="Open Sans Light"/>
                <a:cs typeface="Open Sans Light"/>
              </a:rPr>
              <a:t>The Proposal </a:t>
            </a:r>
            <a:r>
              <a:rPr lang="en-US" sz="4400" dirty="0" smtClean="0">
                <a:solidFill>
                  <a:schemeClr val="tx1">
                    <a:lumMod val="95000"/>
                    <a:lumOff val="5000"/>
                  </a:schemeClr>
                </a:solidFill>
                <a:latin typeface="Open Sans Light"/>
                <a:cs typeface="Open Sans Light"/>
              </a:rPr>
              <a:t>												12</a:t>
            </a:r>
            <a:endParaRPr lang="en-US" sz="4400" dirty="0">
              <a:solidFill>
                <a:schemeClr val="tx1">
                  <a:lumMod val="95000"/>
                  <a:lumOff val="5000"/>
                </a:schemeClr>
              </a:solidFill>
              <a:latin typeface="Open Sans Light"/>
              <a:cs typeface="Open Sans Light"/>
            </a:endParaRPr>
          </a:p>
        </p:txBody>
      </p:sp>
      <p:sp>
        <p:nvSpPr>
          <p:cNvPr id="37" name="TextBox 36"/>
          <p:cNvSpPr txBox="1"/>
          <p:nvPr/>
        </p:nvSpPr>
        <p:spPr>
          <a:xfrm>
            <a:off x="3777914" y="9252563"/>
            <a:ext cx="17878927" cy="923342"/>
          </a:xfrm>
          <a:prstGeom prst="rect">
            <a:avLst/>
          </a:prstGeom>
          <a:noFill/>
        </p:spPr>
        <p:txBody>
          <a:bodyPr wrap="square" lIns="243852" tIns="121926" rIns="243852" bIns="121926" rtlCol="0">
            <a:spAutoFit/>
          </a:bodyPr>
          <a:lstStyle/>
          <a:p>
            <a:r>
              <a:rPr lang="en-US" sz="4400" dirty="0" smtClean="0">
                <a:solidFill>
                  <a:schemeClr val="tx1">
                    <a:lumMod val="95000"/>
                    <a:lumOff val="5000"/>
                  </a:schemeClr>
                </a:solidFill>
                <a:latin typeface="Open Sans Light"/>
                <a:cs typeface="Open Sans Light"/>
              </a:rPr>
              <a:t>Contact Us													32</a:t>
            </a:r>
            <a:endParaRPr lang="en-US" sz="4400" dirty="0">
              <a:solidFill>
                <a:schemeClr val="tx1">
                  <a:lumMod val="95000"/>
                  <a:lumOff val="5000"/>
                </a:schemeClr>
              </a:solidFill>
              <a:latin typeface="Open Sans Light"/>
              <a:cs typeface="Open Sans Light"/>
            </a:endParaRPr>
          </a:p>
        </p:txBody>
      </p:sp>
    </p:spTree>
    <p:extLst>
      <p:ext uri="{BB962C8B-B14F-4D97-AF65-F5344CB8AC3E}">
        <p14:creationId xmlns:p14="http://schemas.microsoft.com/office/powerpoint/2010/main" val="305703025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6" name="TextBox 5"/>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The Proposal</a:t>
            </a:r>
            <a:endParaRPr lang="en-US" sz="6400" dirty="0">
              <a:solidFill>
                <a:srgbClr val="C00000"/>
              </a:solidFill>
              <a:latin typeface="Open Sans Light"/>
              <a:cs typeface="Open Sans Light"/>
            </a:endParaRPr>
          </a:p>
        </p:txBody>
      </p:sp>
      <p:sp>
        <p:nvSpPr>
          <p:cNvPr id="7" name="TextBox 6"/>
          <p:cNvSpPr txBox="1"/>
          <p:nvPr/>
        </p:nvSpPr>
        <p:spPr>
          <a:xfrm>
            <a:off x="1446791" y="1951975"/>
            <a:ext cx="21586688" cy="820739"/>
          </a:xfrm>
          <a:prstGeom prst="rect">
            <a:avLst/>
          </a:prstGeom>
          <a:noFill/>
        </p:spPr>
        <p:txBody>
          <a:bodyPr wrap="square" lIns="243852" tIns="121926" rIns="243852" bIns="121926" rtlCol="0">
            <a:spAutoFit/>
          </a:bodyPr>
          <a:lstStyle/>
          <a:p>
            <a:pPr algn="ctr"/>
            <a:r>
              <a:rPr lang="en-US" sz="3700" dirty="0" smtClean="0">
                <a:solidFill>
                  <a:schemeClr val="tx1">
                    <a:lumMod val="65000"/>
                    <a:lumOff val="35000"/>
                  </a:schemeClr>
                </a:solidFill>
                <a:latin typeface="Open Sans Light"/>
                <a:cs typeface="Open Sans Light"/>
              </a:rPr>
              <a:t>Investment Consideration</a:t>
            </a:r>
            <a:endParaRPr lang="en-US" sz="3700" dirty="0">
              <a:solidFill>
                <a:schemeClr val="tx1">
                  <a:lumMod val="65000"/>
                  <a:lumOff val="35000"/>
                </a:schemeClr>
              </a:solidFill>
              <a:latin typeface="Open Sans Light"/>
              <a:cs typeface="Open Sans Light"/>
            </a:endParaRPr>
          </a:p>
        </p:txBody>
      </p:sp>
      <p:sp>
        <p:nvSpPr>
          <p:cNvPr id="4" name="Slide Number Placeholder 3"/>
          <p:cNvSpPr>
            <a:spLocks noGrp="1"/>
          </p:cNvSpPr>
          <p:nvPr>
            <p:ph type="sldNum" sz="quarter" idx="4"/>
          </p:nvPr>
        </p:nvSpPr>
        <p:spPr>
          <a:xfrm>
            <a:off x="23562818" y="13011887"/>
            <a:ext cx="824808" cy="462198"/>
          </a:xfrm>
        </p:spPr>
        <p:txBody>
          <a:bodyPr/>
          <a:lstStyle/>
          <a:p>
            <a:fld id="{C9468CE9-3F3D-1446-A027-4B4CDD3883B0}" type="slidenum">
              <a:rPr lang="en-US" smtClean="0"/>
              <a:t>30</a:t>
            </a:fld>
            <a:endParaRPr lang="en-US"/>
          </a:p>
        </p:txBody>
      </p:sp>
      <p:graphicFrame>
        <p:nvGraphicFramePr>
          <p:cNvPr id="54" name="Table 53"/>
          <p:cNvGraphicFramePr>
            <a:graphicFrameLocks noGrp="1"/>
          </p:cNvGraphicFramePr>
          <p:nvPr>
            <p:extLst>
              <p:ext uri="{D42A27DB-BD31-4B8C-83A1-F6EECF244321}">
                <p14:modId xmlns:p14="http://schemas.microsoft.com/office/powerpoint/2010/main" val="1455691917"/>
              </p:ext>
            </p:extLst>
          </p:nvPr>
        </p:nvGraphicFramePr>
        <p:xfrm>
          <a:off x="2228139" y="3126067"/>
          <a:ext cx="20758963" cy="640080"/>
        </p:xfrm>
        <a:graphic>
          <a:graphicData uri="http://schemas.openxmlformats.org/drawingml/2006/table">
            <a:tbl>
              <a:tblPr firstRow="1" bandRow="1">
                <a:tableStyleId>{F5AB1C69-6EDB-4FF4-983F-18BD219EF322}</a:tableStyleId>
              </a:tblPr>
              <a:tblGrid>
                <a:gridCol w="14944353"/>
                <a:gridCol w="5814610"/>
              </a:tblGrid>
              <a:tr h="248535">
                <a:tc>
                  <a:txBody>
                    <a:bodyPr/>
                    <a:lstStyle/>
                    <a:p>
                      <a:pPr algn="l"/>
                      <a:r>
                        <a:rPr lang="en-US" sz="3600" baseline="0" dirty="0" smtClean="0"/>
                        <a:t>INVESTMENT CONSIDERATION BY KOPERASI TENAGA NASIONAL  BERHAD </a:t>
                      </a:r>
                      <a:endParaRPr lang="en-MY" sz="3600" b="1" dirty="0">
                        <a:solidFill>
                          <a:schemeClr val="tx1"/>
                        </a:solidFill>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600" dirty="0" smtClean="0"/>
                        <a:t>RM 9,000.00</a:t>
                      </a:r>
                      <a:endParaRPr lang="en-MY" sz="3600" b="1" dirty="0" smtClean="0">
                        <a:solidFill>
                          <a:schemeClr val="tx1"/>
                        </a:solidFill>
                        <a:latin typeface="Century Gothic" panose="020B0502020202020204" pitchFamily="34" charset="0"/>
                      </a:endParaRPr>
                    </a:p>
                  </a:txBody>
                  <a:tcPr anchor="ctr"/>
                </a:tc>
              </a:tr>
            </a:tbl>
          </a:graphicData>
        </a:graphic>
      </p:graphicFrame>
      <p:sp>
        <p:nvSpPr>
          <p:cNvPr id="55" name="Text Box 3"/>
          <p:cNvSpPr txBox="1">
            <a:spLocks noChangeArrowheads="1"/>
          </p:cNvSpPr>
          <p:nvPr/>
        </p:nvSpPr>
        <p:spPr bwMode="auto">
          <a:xfrm>
            <a:off x="2228139" y="4314787"/>
            <a:ext cx="20682763" cy="394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1423" tIns="45712" rIns="91423" bIns="45712">
            <a:spAutoFit/>
          </a:bodyPr>
          <a:lstStyle>
            <a:lvl1pPr defTabSz="904875" eaLnBrk="0" hangingPunct="0">
              <a:defRPr sz="1400">
                <a:solidFill>
                  <a:schemeClr val="tx1"/>
                </a:solidFill>
                <a:latin typeface="Arial" charset="0"/>
                <a:cs typeface="Arial" charset="0"/>
              </a:defRPr>
            </a:lvl1pPr>
            <a:lvl2pPr defTabSz="904875" eaLnBrk="0" hangingPunct="0">
              <a:defRPr sz="1400">
                <a:solidFill>
                  <a:schemeClr val="tx1"/>
                </a:solidFill>
                <a:latin typeface="Arial" charset="0"/>
                <a:cs typeface="Arial" charset="0"/>
              </a:defRPr>
            </a:lvl2pPr>
            <a:lvl3pPr defTabSz="904875" eaLnBrk="0" hangingPunct="0">
              <a:defRPr sz="1400">
                <a:solidFill>
                  <a:schemeClr val="tx1"/>
                </a:solidFill>
                <a:latin typeface="Arial" charset="0"/>
                <a:cs typeface="Arial" charset="0"/>
              </a:defRPr>
            </a:lvl3pPr>
            <a:lvl4pPr marL="1600200" indent="-228600" defTabSz="904875" eaLnBrk="0" hangingPunct="0">
              <a:defRPr sz="1400">
                <a:solidFill>
                  <a:schemeClr val="tx1"/>
                </a:solidFill>
                <a:latin typeface="Arial" charset="0"/>
                <a:cs typeface="Arial" charset="0"/>
              </a:defRPr>
            </a:lvl4pPr>
            <a:lvl5pPr marL="2057400" indent="-228600" defTabSz="904875" eaLnBrk="0" hangingPunct="0">
              <a:defRPr sz="1400">
                <a:solidFill>
                  <a:schemeClr val="tx1"/>
                </a:solidFill>
                <a:latin typeface="Arial" charset="0"/>
                <a:cs typeface="Arial" charset="0"/>
              </a:defRPr>
            </a:lvl5pPr>
            <a:lvl6pPr marL="2514600" indent="-228600" defTabSz="904875" eaLnBrk="0" fontAlgn="base" hangingPunct="0">
              <a:spcBef>
                <a:spcPct val="0"/>
              </a:spcBef>
              <a:spcAft>
                <a:spcPct val="0"/>
              </a:spcAft>
              <a:defRPr sz="1400">
                <a:solidFill>
                  <a:schemeClr val="tx1"/>
                </a:solidFill>
                <a:latin typeface="Arial" charset="0"/>
                <a:cs typeface="Arial" charset="0"/>
              </a:defRPr>
            </a:lvl6pPr>
            <a:lvl7pPr marL="2971800" indent="-228600" defTabSz="904875" eaLnBrk="0" fontAlgn="base" hangingPunct="0">
              <a:spcBef>
                <a:spcPct val="0"/>
              </a:spcBef>
              <a:spcAft>
                <a:spcPct val="0"/>
              </a:spcAft>
              <a:defRPr sz="1400">
                <a:solidFill>
                  <a:schemeClr val="tx1"/>
                </a:solidFill>
                <a:latin typeface="Arial" charset="0"/>
                <a:cs typeface="Arial" charset="0"/>
              </a:defRPr>
            </a:lvl7pPr>
            <a:lvl8pPr marL="3429000" indent="-228600" defTabSz="904875" eaLnBrk="0" fontAlgn="base" hangingPunct="0">
              <a:spcBef>
                <a:spcPct val="0"/>
              </a:spcBef>
              <a:spcAft>
                <a:spcPct val="0"/>
              </a:spcAft>
              <a:defRPr sz="1400">
                <a:solidFill>
                  <a:schemeClr val="tx1"/>
                </a:solidFill>
                <a:latin typeface="Arial" charset="0"/>
                <a:cs typeface="Arial" charset="0"/>
              </a:defRPr>
            </a:lvl8pPr>
            <a:lvl9pPr marL="3886200" indent="-228600" defTabSz="904875" eaLnBrk="0" fontAlgn="base" hangingPunct="0">
              <a:spcBef>
                <a:spcPct val="0"/>
              </a:spcBef>
              <a:spcAft>
                <a:spcPct val="0"/>
              </a:spcAft>
              <a:defRPr sz="1400">
                <a:solidFill>
                  <a:schemeClr val="tx1"/>
                </a:solidFill>
                <a:latin typeface="Arial" charset="0"/>
                <a:cs typeface="Arial" charset="0"/>
              </a:defRPr>
            </a:lvl9pPr>
          </a:lstStyle>
          <a:p>
            <a:pPr algn="just" eaLnBrk="1" hangingPunct="1"/>
            <a:r>
              <a:rPr lang="en-US" altLang="en-US" sz="3600" i="1" dirty="0" smtClean="0">
                <a:latin typeface="+mn-lt"/>
              </a:rPr>
              <a:t>The </a:t>
            </a:r>
            <a:r>
              <a:rPr lang="en-US" altLang="en-US" sz="3600" i="1" dirty="0">
                <a:latin typeface="+mn-lt"/>
              </a:rPr>
              <a:t>financial considerations are includes an attractive value-for-money proposition  to the </a:t>
            </a:r>
            <a:r>
              <a:rPr lang="en-US" altLang="en-US" sz="3600" i="1" dirty="0" smtClean="0">
                <a:latin typeface="+mn-lt"/>
              </a:rPr>
              <a:t>KTNB </a:t>
            </a:r>
            <a:r>
              <a:rPr lang="en-US" altLang="en-US" sz="3600" i="1" dirty="0">
                <a:latin typeface="+mn-lt"/>
              </a:rPr>
              <a:t>which includes:- </a:t>
            </a:r>
            <a:endParaRPr lang="en-US" altLang="en-US" sz="3600" i="1" dirty="0" smtClean="0">
              <a:latin typeface="+mn-lt"/>
            </a:endParaRPr>
          </a:p>
          <a:p>
            <a:pPr algn="just" eaLnBrk="1" hangingPunct="1"/>
            <a:endParaRPr lang="en-US" altLang="en-US" sz="1050" dirty="0">
              <a:latin typeface="+mn-lt"/>
            </a:endParaRPr>
          </a:p>
          <a:p>
            <a:pPr marL="285750" lvl="0" indent="-285750" algn="just">
              <a:buFont typeface="Wingdings" panose="05000000000000000000" pitchFamily="2" charset="2"/>
              <a:buChar char="ü"/>
            </a:pPr>
            <a:r>
              <a:rPr lang="en-MY" sz="3200" dirty="0" smtClean="0">
                <a:latin typeface="+mn-lt"/>
              </a:rPr>
              <a:t> Managed E-Voting Services</a:t>
            </a:r>
            <a:endParaRPr lang="en-MY" sz="3400" b="1" dirty="0" smtClean="0">
              <a:latin typeface="+mn-lt"/>
            </a:endParaRPr>
          </a:p>
          <a:p>
            <a:pPr marL="285750" lvl="0" indent="-285750" algn="just">
              <a:buFont typeface="Wingdings" panose="05000000000000000000" pitchFamily="2" charset="2"/>
              <a:buChar char="ü"/>
            </a:pPr>
            <a:r>
              <a:rPr lang="en-MY" sz="3400" b="1" dirty="0" smtClean="0">
                <a:latin typeface="+mn-lt"/>
              </a:rPr>
              <a:t> </a:t>
            </a:r>
            <a:r>
              <a:rPr lang="en-MY" sz="3400" dirty="0" smtClean="0">
                <a:latin typeface="+mn-lt"/>
              </a:rPr>
              <a:t>2 Staff </a:t>
            </a:r>
            <a:endParaRPr lang="en-MY" sz="3400" dirty="0">
              <a:latin typeface="+mn-lt"/>
            </a:endParaRPr>
          </a:p>
          <a:p>
            <a:pPr marL="285750" lvl="0" indent="-285750" algn="just">
              <a:buFont typeface="Wingdings" panose="05000000000000000000" pitchFamily="2" charset="2"/>
              <a:buChar char="ü"/>
            </a:pPr>
            <a:r>
              <a:rPr lang="en-MY" sz="3400" dirty="0" smtClean="0">
                <a:latin typeface="+mn-lt"/>
              </a:rPr>
              <a:t> 2 Terminal</a:t>
            </a:r>
          </a:p>
          <a:p>
            <a:pPr marL="285750" lvl="0" indent="-285750" algn="just">
              <a:buFont typeface="Wingdings" panose="05000000000000000000" pitchFamily="2" charset="2"/>
              <a:buChar char="ü"/>
            </a:pPr>
            <a:r>
              <a:rPr lang="en-US" sz="3400" dirty="0">
                <a:latin typeface="+mn-lt"/>
              </a:rPr>
              <a:t> </a:t>
            </a:r>
            <a:r>
              <a:rPr lang="en-US" sz="3400" dirty="0" smtClean="0">
                <a:latin typeface="+mn-lt"/>
              </a:rPr>
              <a:t>Report (Endorsed by Auditors)</a:t>
            </a:r>
            <a:endParaRPr lang="en-MY" sz="3400" dirty="0" smtClean="0">
              <a:latin typeface="+mn-lt"/>
            </a:endParaRPr>
          </a:p>
          <a:p>
            <a:pPr marL="285750" lvl="0" indent="-285750" algn="just">
              <a:buFont typeface="Wingdings" panose="05000000000000000000" pitchFamily="2" charset="2"/>
              <a:buChar char="ü"/>
            </a:pPr>
            <a:r>
              <a:rPr lang="en-MY" sz="3400" b="1" dirty="0">
                <a:latin typeface="+mn-lt"/>
              </a:rPr>
              <a:t> </a:t>
            </a:r>
            <a:r>
              <a:rPr lang="en-MY" sz="3400" dirty="0" smtClean="0">
                <a:latin typeface="+mn-lt"/>
              </a:rPr>
              <a:t>Data Entry/ Migration (TBD)</a:t>
            </a:r>
            <a:endParaRPr lang="en-US" sz="3400" dirty="0" smtClean="0">
              <a:latin typeface="+mn-lt"/>
            </a:endParaRPr>
          </a:p>
        </p:txBody>
      </p:sp>
      <p:graphicFrame>
        <p:nvGraphicFramePr>
          <p:cNvPr id="56" name="Table 55"/>
          <p:cNvGraphicFramePr>
            <a:graphicFrameLocks noGrp="1"/>
          </p:cNvGraphicFramePr>
          <p:nvPr>
            <p:extLst>
              <p:ext uri="{D42A27DB-BD31-4B8C-83A1-F6EECF244321}">
                <p14:modId xmlns:p14="http://schemas.microsoft.com/office/powerpoint/2010/main" val="4095430686"/>
              </p:ext>
            </p:extLst>
          </p:nvPr>
        </p:nvGraphicFramePr>
        <p:xfrm>
          <a:off x="2285946" y="9269357"/>
          <a:ext cx="20758963" cy="640080"/>
        </p:xfrm>
        <a:graphic>
          <a:graphicData uri="http://schemas.openxmlformats.org/drawingml/2006/table">
            <a:tbl>
              <a:tblPr firstRow="1" bandRow="1">
                <a:tableStyleId>{F5AB1C69-6EDB-4FF4-983F-18BD219EF322}</a:tableStyleId>
              </a:tblPr>
              <a:tblGrid>
                <a:gridCol w="20758963"/>
              </a:tblGrid>
              <a:tr h="248535">
                <a:tc>
                  <a:txBody>
                    <a:bodyPr/>
                    <a:lstStyle/>
                    <a:p>
                      <a:pPr algn="l"/>
                      <a:r>
                        <a:rPr lang="en-US" sz="3600" baseline="0" dirty="0" smtClean="0"/>
                        <a:t>OPTIONAL INVESTMENT</a:t>
                      </a:r>
                      <a:endParaRPr lang="en-MY" sz="3600" b="1" dirty="0">
                        <a:solidFill>
                          <a:schemeClr val="tx1"/>
                        </a:solidFill>
                        <a:latin typeface="Century Gothic" panose="020B0502020202020204" pitchFamily="34" charset="0"/>
                      </a:endParaRPr>
                    </a:p>
                  </a:txBody>
                  <a:tcPr/>
                </a:tc>
              </a:tr>
            </a:tbl>
          </a:graphicData>
        </a:graphic>
      </p:graphicFrame>
      <p:sp>
        <p:nvSpPr>
          <p:cNvPr id="57" name="Text Box 3"/>
          <p:cNvSpPr txBox="1">
            <a:spLocks noChangeArrowheads="1"/>
          </p:cNvSpPr>
          <p:nvPr/>
        </p:nvSpPr>
        <p:spPr bwMode="auto">
          <a:xfrm>
            <a:off x="2285946" y="9922050"/>
            <a:ext cx="20682763" cy="584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1423" tIns="45712" rIns="91423" bIns="45712">
            <a:spAutoFit/>
          </a:bodyPr>
          <a:lstStyle>
            <a:lvl1pPr defTabSz="904875" eaLnBrk="0" hangingPunct="0">
              <a:defRPr sz="1400">
                <a:solidFill>
                  <a:schemeClr val="tx1"/>
                </a:solidFill>
                <a:latin typeface="Arial" charset="0"/>
                <a:cs typeface="Arial" charset="0"/>
              </a:defRPr>
            </a:lvl1pPr>
            <a:lvl2pPr defTabSz="904875" eaLnBrk="0" hangingPunct="0">
              <a:defRPr sz="1400">
                <a:solidFill>
                  <a:schemeClr val="tx1"/>
                </a:solidFill>
                <a:latin typeface="Arial" charset="0"/>
                <a:cs typeface="Arial" charset="0"/>
              </a:defRPr>
            </a:lvl2pPr>
            <a:lvl3pPr defTabSz="904875" eaLnBrk="0" hangingPunct="0">
              <a:defRPr sz="1400">
                <a:solidFill>
                  <a:schemeClr val="tx1"/>
                </a:solidFill>
                <a:latin typeface="Arial" charset="0"/>
                <a:cs typeface="Arial" charset="0"/>
              </a:defRPr>
            </a:lvl3pPr>
            <a:lvl4pPr marL="1600200" indent="-228600" defTabSz="904875" eaLnBrk="0" hangingPunct="0">
              <a:defRPr sz="1400">
                <a:solidFill>
                  <a:schemeClr val="tx1"/>
                </a:solidFill>
                <a:latin typeface="Arial" charset="0"/>
                <a:cs typeface="Arial" charset="0"/>
              </a:defRPr>
            </a:lvl4pPr>
            <a:lvl5pPr marL="2057400" indent="-228600" defTabSz="904875" eaLnBrk="0" hangingPunct="0">
              <a:defRPr sz="1400">
                <a:solidFill>
                  <a:schemeClr val="tx1"/>
                </a:solidFill>
                <a:latin typeface="Arial" charset="0"/>
                <a:cs typeface="Arial" charset="0"/>
              </a:defRPr>
            </a:lvl5pPr>
            <a:lvl6pPr marL="2514600" indent="-228600" defTabSz="904875" eaLnBrk="0" fontAlgn="base" hangingPunct="0">
              <a:spcBef>
                <a:spcPct val="0"/>
              </a:spcBef>
              <a:spcAft>
                <a:spcPct val="0"/>
              </a:spcAft>
              <a:defRPr sz="1400">
                <a:solidFill>
                  <a:schemeClr val="tx1"/>
                </a:solidFill>
                <a:latin typeface="Arial" charset="0"/>
                <a:cs typeface="Arial" charset="0"/>
              </a:defRPr>
            </a:lvl6pPr>
            <a:lvl7pPr marL="2971800" indent="-228600" defTabSz="904875" eaLnBrk="0" fontAlgn="base" hangingPunct="0">
              <a:spcBef>
                <a:spcPct val="0"/>
              </a:spcBef>
              <a:spcAft>
                <a:spcPct val="0"/>
              </a:spcAft>
              <a:defRPr sz="1400">
                <a:solidFill>
                  <a:schemeClr val="tx1"/>
                </a:solidFill>
                <a:latin typeface="Arial" charset="0"/>
                <a:cs typeface="Arial" charset="0"/>
              </a:defRPr>
            </a:lvl7pPr>
            <a:lvl8pPr marL="3429000" indent="-228600" defTabSz="904875" eaLnBrk="0" fontAlgn="base" hangingPunct="0">
              <a:spcBef>
                <a:spcPct val="0"/>
              </a:spcBef>
              <a:spcAft>
                <a:spcPct val="0"/>
              </a:spcAft>
              <a:defRPr sz="1400">
                <a:solidFill>
                  <a:schemeClr val="tx1"/>
                </a:solidFill>
                <a:latin typeface="Arial" charset="0"/>
                <a:cs typeface="Arial" charset="0"/>
              </a:defRPr>
            </a:lvl8pPr>
            <a:lvl9pPr marL="3886200" indent="-228600" defTabSz="904875" eaLnBrk="0" fontAlgn="base" hangingPunct="0">
              <a:spcBef>
                <a:spcPct val="0"/>
              </a:spcBef>
              <a:spcAft>
                <a:spcPct val="0"/>
              </a:spcAft>
              <a:defRPr sz="1400">
                <a:solidFill>
                  <a:schemeClr val="tx1"/>
                </a:solidFill>
                <a:latin typeface="Arial" charset="0"/>
                <a:cs typeface="Arial" charset="0"/>
              </a:defRPr>
            </a:lvl9pPr>
          </a:lstStyle>
          <a:p>
            <a:pPr marL="285750" lvl="0" indent="-285750" algn="just">
              <a:buFont typeface="Wingdings" panose="05000000000000000000" pitchFamily="2" charset="2"/>
              <a:buChar char="ü"/>
            </a:pPr>
            <a:r>
              <a:rPr lang="en-MY" sz="3200" dirty="0" smtClean="0">
                <a:latin typeface="+mn-lt"/>
              </a:rPr>
              <a:t> RM2,500 for additional staff/ terminal</a:t>
            </a:r>
            <a:endParaRPr lang="en-US" sz="3400" dirty="0" smtClean="0">
              <a:latin typeface="+mn-lt"/>
            </a:endParaRPr>
          </a:p>
        </p:txBody>
      </p:sp>
    </p:spTree>
    <p:extLst>
      <p:ext uri="{BB962C8B-B14F-4D97-AF65-F5344CB8AC3E}">
        <p14:creationId xmlns:p14="http://schemas.microsoft.com/office/powerpoint/2010/main" val="20802465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a:solidFill>
                  <a:srgbClr val="C00000"/>
                </a:solidFill>
                <a:latin typeface="Open Sans Light"/>
                <a:cs typeface="Open Sans Light"/>
              </a:rPr>
              <a:t>The Proposal</a:t>
            </a:r>
          </a:p>
        </p:txBody>
      </p:sp>
      <p:pic>
        <p:nvPicPr>
          <p:cNvPr id="20" name="Picture Placeholder 19"/>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xfrm>
            <a:off x="1104900" y="4142555"/>
            <a:ext cx="3452813" cy="3186112"/>
          </a:xfrm>
          <a:prstGeom prst="rect">
            <a:avLst/>
          </a:prstGeom>
          <a:ln>
            <a:noFill/>
          </a:ln>
          <a:effectLst>
            <a:outerShdw blurRad="292100" dist="139700" dir="2700000" algn="tl" rotWithShape="0">
              <a:srgbClr val="333333">
                <a:alpha val="65000"/>
              </a:srgbClr>
            </a:outerShdw>
          </a:effectLst>
        </p:spPr>
      </p:pic>
      <p:pic>
        <p:nvPicPr>
          <p:cNvPr id="21" name="Picture Placeholder 20"/>
          <p:cNvPicPr>
            <a:picLocks noGrp="1" noChangeAspect="1"/>
          </p:cNvPicPr>
          <p:nvPr>
            <p:ph type="pic" sz="quarter" idx="14"/>
          </p:nvPr>
        </p:nvPicPr>
        <p:blipFill>
          <a:blip r:embed="rId4" cstate="email">
            <a:extLst>
              <a:ext uri="{28A0092B-C50C-407E-A947-70E740481C1C}">
                <a14:useLocalDpi xmlns:a14="http://schemas.microsoft.com/office/drawing/2010/main"/>
              </a:ext>
            </a:extLst>
          </a:blip>
          <a:srcRect/>
          <a:stretch>
            <a:fillRect/>
          </a:stretch>
        </p:blipFill>
        <p:spPr>
          <a:xfrm>
            <a:off x="5535613" y="4142555"/>
            <a:ext cx="3452812" cy="3186112"/>
          </a:xfrm>
          <a:prstGeom prst="rect">
            <a:avLst/>
          </a:prstGeom>
          <a:ln>
            <a:noFill/>
          </a:ln>
          <a:effectLst>
            <a:outerShdw blurRad="292100" dist="139700" dir="2700000" algn="tl" rotWithShape="0">
              <a:srgbClr val="333333">
                <a:alpha val="65000"/>
              </a:srgbClr>
            </a:outerShdw>
          </a:effectLst>
        </p:spPr>
      </p:pic>
      <p:pic>
        <p:nvPicPr>
          <p:cNvPr id="22" name="Picture Placeholder 21"/>
          <p:cNvPicPr>
            <a:picLocks noGrp="1" noChangeAspect="1"/>
          </p:cNvPicPr>
          <p:nvPr>
            <p:ph type="pic" sz="quarter" idx="15"/>
          </p:nvPr>
        </p:nvPicPr>
        <p:blipFill rotWithShape="1">
          <a:blip r:embed="rId5" cstate="email">
            <a:extLst>
              <a:ext uri="{28A0092B-C50C-407E-A947-70E740481C1C}">
                <a14:useLocalDpi xmlns:a14="http://schemas.microsoft.com/office/drawing/2010/main"/>
              </a:ext>
            </a:extLst>
          </a:blip>
          <a:srcRect/>
          <a:stretch/>
        </p:blipFill>
        <p:spPr>
          <a:xfrm>
            <a:off x="10333038" y="4142555"/>
            <a:ext cx="3452812" cy="3186112"/>
          </a:xfrm>
          <a:prstGeom prst="rect">
            <a:avLst/>
          </a:prstGeom>
          <a:ln>
            <a:noFill/>
          </a:ln>
          <a:effectLst>
            <a:outerShdw blurRad="292100" dist="139700" dir="2700000" algn="tl" rotWithShape="0">
              <a:srgbClr val="333333">
                <a:alpha val="65000"/>
              </a:srgbClr>
            </a:outerShdw>
          </a:effectLst>
        </p:spPr>
      </p:pic>
      <p:pic>
        <p:nvPicPr>
          <p:cNvPr id="27" name="Picture Placeholder 26"/>
          <p:cNvPicPr>
            <a:picLocks noGrp="1" noChangeAspect="1"/>
          </p:cNvPicPr>
          <p:nvPr>
            <p:ph type="pic" sz="quarter" idx="16"/>
          </p:nvPr>
        </p:nvPicPr>
        <p:blipFill>
          <a:blip r:embed="rId6" cstate="email">
            <a:extLst>
              <a:ext uri="{28A0092B-C50C-407E-A947-70E740481C1C}">
                <a14:useLocalDpi xmlns:a14="http://schemas.microsoft.com/office/drawing/2010/main"/>
              </a:ext>
            </a:extLst>
          </a:blip>
          <a:srcRect/>
          <a:stretch>
            <a:fillRect/>
          </a:stretch>
        </p:blipFill>
        <p:spPr>
          <a:xfrm>
            <a:off x="14979650" y="4142555"/>
            <a:ext cx="3452813" cy="3186112"/>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4"/>
          </p:nvPr>
        </p:nvSpPr>
        <p:spPr/>
        <p:txBody>
          <a:bodyPr/>
          <a:lstStyle/>
          <a:p>
            <a:fld id="{C9468CE9-3F3D-1446-A027-4B4CDD3883B0}" type="slidenum">
              <a:rPr lang="en-US" smtClean="0"/>
              <a:pPr/>
              <a:t>31</a:t>
            </a:fld>
            <a:endParaRPr lang="en-US"/>
          </a:p>
        </p:txBody>
      </p:sp>
      <p:sp>
        <p:nvSpPr>
          <p:cNvPr id="6" name="TextBox 5"/>
          <p:cNvSpPr txBox="1"/>
          <p:nvPr/>
        </p:nvSpPr>
        <p:spPr>
          <a:xfrm>
            <a:off x="1446791" y="1951975"/>
            <a:ext cx="21586688" cy="815620"/>
          </a:xfrm>
          <a:prstGeom prst="rect">
            <a:avLst/>
          </a:prstGeom>
          <a:noFill/>
        </p:spPr>
        <p:txBody>
          <a:bodyPr wrap="square" lIns="243852" tIns="121926" rIns="243852" bIns="121926" rtlCol="0">
            <a:spAutoFit/>
          </a:bodyPr>
          <a:lstStyle/>
          <a:p>
            <a:pPr algn="ctr"/>
            <a:r>
              <a:rPr lang="en-US" sz="3700" dirty="0" smtClean="0">
                <a:solidFill>
                  <a:schemeClr val="tx1">
                    <a:lumMod val="65000"/>
                    <a:lumOff val="35000"/>
                  </a:schemeClr>
                </a:solidFill>
                <a:latin typeface="Open Sans Light"/>
                <a:cs typeface="Open Sans Light"/>
              </a:rPr>
              <a:t>WHY </a:t>
            </a:r>
            <a:r>
              <a:rPr lang="en-US" sz="3700" dirty="0" smtClean="0">
                <a:solidFill>
                  <a:srgbClr val="C00000"/>
                </a:solidFill>
                <a:latin typeface="Neuropol" panose="020F0607030201010804" pitchFamily="34" charset="0"/>
                <a:cs typeface="Open Sans Light"/>
              </a:rPr>
              <a:t>SALIHIN</a:t>
            </a:r>
            <a:r>
              <a:rPr lang="en-US" sz="3700" dirty="0" smtClean="0">
                <a:solidFill>
                  <a:srgbClr val="C00000"/>
                </a:solidFill>
                <a:latin typeface="Neuropol X Rg" panose="02000503040000020004" pitchFamily="2" charset="0"/>
                <a:cs typeface="Open Sans Light"/>
              </a:rPr>
              <a:t> </a:t>
            </a:r>
            <a:r>
              <a:rPr lang="en-US" sz="370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a:t>
            </a:r>
            <a:endParaRPr lang="en-US" sz="37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p:cNvSpPr/>
          <p:nvPr/>
        </p:nvSpPr>
        <p:spPr>
          <a:xfrm>
            <a:off x="880015" y="7669704"/>
            <a:ext cx="3973549" cy="4124216"/>
          </a:xfrm>
          <a:prstGeom prst="rect">
            <a:avLst/>
          </a:prstGeom>
        </p:spPr>
        <p:txBody>
          <a:bodyPr wrap="square" lIns="182889" tIns="91445" rIns="182889" bIns="91445">
            <a:spAutoFit/>
          </a:bodyPr>
          <a:lstStyle/>
          <a:p>
            <a:r>
              <a:rPr lang="en-US" sz="6400" dirty="0">
                <a:solidFill>
                  <a:schemeClr val="tx1">
                    <a:lumMod val="65000"/>
                    <a:lumOff val="35000"/>
                  </a:schemeClr>
                </a:solidFill>
                <a:latin typeface="Open Sans"/>
                <a:ea typeface="Open Sans Light"/>
                <a:cs typeface="Open Sans"/>
              </a:rPr>
              <a:t>01.</a:t>
            </a:r>
          </a:p>
          <a:p>
            <a:r>
              <a:rPr lang="en-US" sz="2400" dirty="0" smtClean="0">
                <a:solidFill>
                  <a:schemeClr val="tx1">
                    <a:lumMod val="65000"/>
                    <a:lumOff val="35000"/>
                  </a:schemeClr>
                </a:solidFill>
                <a:latin typeface="Open Sans"/>
                <a:ea typeface="Open Sans Light"/>
                <a:cs typeface="Open Sans"/>
              </a:rPr>
              <a:t>Experienced Employees</a:t>
            </a:r>
            <a:endParaRPr lang="en-US" sz="2400" dirty="0">
              <a:solidFill>
                <a:schemeClr val="tx1">
                  <a:lumMod val="65000"/>
                  <a:lumOff val="35000"/>
                </a:schemeClr>
              </a:solidFill>
              <a:latin typeface="Open Sans"/>
              <a:ea typeface="Open Sans Light"/>
              <a:cs typeface="Open Sans"/>
            </a:endParaRPr>
          </a:p>
          <a:p>
            <a:endParaRPr lang="en-US" sz="2400" dirty="0">
              <a:solidFill>
                <a:schemeClr val="tx1">
                  <a:lumMod val="65000"/>
                  <a:lumOff val="35000"/>
                </a:schemeClr>
              </a:solidFill>
              <a:latin typeface="Open Sans Light"/>
              <a:ea typeface="Open Sans Light"/>
              <a:cs typeface="Open Sans Light"/>
            </a:endParaRPr>
          </a:p>
          <a:p>
            <a:pPr algn="just">
              <a:lnSpc>
                <a:spcPct val="150000"/>
              </a:lnSpc>
            </a:pPr>
            <a:r>
              <a:rPr lang="en-US" sz="2400" dirty="0" smtClean="0">
                <a:solidFill>
                  <a:schemeClr val="tx1">
                    <a:lumMod val="65000"/>
                    <a:lumOff val="35000"/>
                  </a:schemeClr>
                </a:solidFill>
                <a:latin typeface="Open Sans Light"/>
                <a:cs typeface="Open Sans Light"/>
              </a:rPr>
              <a:t>We have the right ‘hands-on’ team with vast knowledge and relevant experience.</a:t>
            </a:r>
            <a:endParaRPr lang="en-US" sz="2000" dirty="0">
              <a:solidFill>
                <a:schemeClr val="tx1">
                  <a:lumMod val="65000"/>
                  <a:lumOff val="35000"/>
                </a:schemeClr>
              </a:solidFill>
              <a:latin typeface="Open Sans Light"/>
              <a:cs typeface="Open Sans Light"/>
            </a:endParaRPr>
          </a:p>
        </p:txBody>
      </p:sp>
      <p:sp>
        <p:nvSpPr>
          <p:cNvPr id="12" name="Rectangle 11"/>
          <p:cNvSpPr/>
          <p:nvPr/>
        </p:nvSpPr>
        <p:spPr>
          <a:xfrm>
            <a:off x="5261871" y="7659767"/>
            <a:ext cx="3973549" cy="4678214"/>
          </a:xfrm>
          <a:prstGeom prst="rect">
            <a:avLst/>
          </a:prstGeom>
        </p:spPr>
        <p:txBody>
          <a:bodyPr wrap="square" lIns="182889" tIns="91445" rIns="182889" bIns="91445">
            <a:spAutoFit/>
          </a:bodyPr>
          <a:lstStyle/>
          <a:p>
            <a:r>
              <a:rPr lang="en-US" sz="6400" dirty="0">
                <a:solidFill>
                  <a:schemeClr val="tx1">
                    <a:lumMod val="65000"/>
                    <a:lumOff val="35000"/>
                  </a:schemeClr>
                </a:solidFill>
                <a:latin typeface="Open Sans"/>
                <a:ea typeface="Open Sans Light"/>
                <a:cs typeface="Open Sans"/>
              </a:rPr>
              <a:t>02.</a:t>
            </a:r>
          </a:p>
          <a:p>
            <a:r>
              <a:rPr lang="en-US" sz="2400" dirty="0" smtClean="0">
                <a:solidFill>
                  <a:schemeClr val="tx1">
                    <a:lumMod val="65000"/>
                    <a:lumOff val="35000"/>
                  </a:schemeClr>
                </a:solidFill>
                <a:latin typeface="Open Sans"/>
                <a:ea typeface="Open Sans Light"/>
                <a:cs typeface="Open Sans"/>
              </a:rPr>
              <a:t>Comprehensive Reports</a:t>
            </a:r>
            <a:endParaRPr lang="en-US" sz="2400" dirty="0">
              <a:solidFill>
                <a:schemeClr val="tx1">
                  <a:lumMod val="65000"/>
                  <a:lumOff val="35000"/>
                </a:schemeClr>
              </a:solidFill>
              <a:latin typeface="Open Sans"/>
              <a:ea typeface="Open Sans Light"/>
              <a:cs typeface="Open Sans"/>
            </a:endParaRPr>
          </a:p>
          <a:p>
            <a:endParaRPr lang="en-US" sz="2400" dirty="0">
              <a:solidFill>
                <a:schemeClr val="tx1">
                  <a:lumMod val="65000"/>
                  <a:lumOff val="35000"/>
                </a:schemeClr>
              </a:solidFill>
              <a:latin typeface="Open Sans Light"/>
              <a:ea typeface="Open Sans Light"/>
              <a:cs typeface="Open Sans Light"/>
            </a:endParaRPr>
          </a:p>
          <a:p>
            <a:pPr algn="just">
              <a:lnSpc>
                <a:spcPct val="150000"/>
              </a:lnSpc>
            </a:pPr>
            <a:r>
              <a:rPr lang="en-US" sz="2400" dirty="0" smtClean="0">
                <a:solidFill>
                  <a:schemeClr val="tx1">
                    <a:lumMod val="65000"/>
                    <a:lumOff val="35000"/>
                  </a:schemeClr>
                </a:solidFill>
                <a:latin typeface="Open Sans Light"/>
                <a:cs typeface="Open Sans Light"/>
              </a:rPr>
              <a:t>We would be able to provide complete and comprehensive reports in tandem to your key areas of concern.</a:t>
            </a:r>
            <a:endParaRPr lang="en-US" sz="2100" dirty="0">
              <a:solidFill>
                <a:schemeClr val="tx1">
                  <a:lumMod val="65000"/>
                  <a:lumOff val="35000"/>
                </a:schemeClr>
              </a:solidFill>
              <a:latin typeface="Open Sans Light"/>
              <a:cs typeface="Open Sans Light"/>
            </a:endParaRPr>
          </a:p>
        </p:txBody>
      </p:sp>
      <p:sp>
        <p:nvSpPr>
          <p:cNvPr id="13" name="Rectangle 12"/>
          <p:cNvSpPr/>
          <p:nvPr/>
        </p:nvSpPr>
        <p:spPr>
          <a:xfrm>
            <a:off x="10100923" y="7678816"/>
            <a:ext cx="3973549" cy="4601270"/>
          </a:xfrm>
          <a:prstGeom prst="rect">
            <a:avLst/>
          </a:prstGeom>
        </p:spPr>
        <p:txBody>
          <a:bodyPr wrap="square" lIns="182889" tIns="91445" rIns="182889" bIns="91445">
            <a:spAutoFit/>
          </a:bodyPr>
          <a:lstStyle/>
          <a:p>
            <a:r>
              <a:rPr lang="en-US" sz="6400" dirty="0">
                <a:solidFill>
                  <a:schemeClr val="tx1">
                    <a:lumMod val="65000"/>
                    <a:lumOff val="35000"/>
                  </a:schemeClr>
                </a:solidFill>
                <a:latin typeface="Open Sans"/>
                <a:ea typeface="Open Sans Light"/>
                <a:cs typeface="Open Sans"/>
              </a:rPr>
              <a:t>03.</a:t>
            </a:r>
          </a:p>
          <a:p>
            <a:r>
              <a:rPr lang="en-US" sz="2400" dirty="0" smtClean="0">
                <a:solidFill>
                  <a:schemeClr val="tx1">
                    <a:lumMod val="65000"/>
                    <a:lumOff val="35000"/>
                  </a:schemeClr>
                </a:solidFill>
                <a:latin typeface="Open Sans"/>
                <a:ea typeface="Open Sans Light"/>
                <a:cs typeface="Open Sans"/>
              </a:rPr>
              <a:t>Quality Service Delivery</a:t>
            </a:r>
            <a:endParaRPr lang="en-US" sz="2400" dirty="0">
              <a:solidFill>
                <a:schemeClr val="tx1">
                  <a:lumMod val="65000"/>
                  <a:lumOff val="35000"/>
                </a:schemeClr>
              </a:solidFill>
              <a:latin typeface="Open Sans"/>
              <a:ea typeface="Open Sans Light"/>
              <a:cs typeface="Open Sans"/>
            </a:endParaRPr>
          </a:p>
          <a:p>
            <a:endParaRPr lang="en-US" sz="1900" dirty="0">
              <a:solidFill>
                <a:schemeClr val="tx1">
                  <a:lumMod val="65000"/>
                  <a:lumOff val="35000"/>
                </a:schemeClr>
              </a:solidFill>
              <a:latin typeface="Open Sans Light"/>
              <a:ea typeface="Open Sans Light"/>
              <a:cs typeface="Open Sans Light"/>
            </a:endParaRPr>
          </a:p>
          <a:p>
            <a:pPr algn="just">
              <a:lnSpc>
                <a:spcPct val="150000"/>
              </a:lnSpc>
            </a:pPr>
            <a:r>
              <a:rPr lang="en-US" sz="2400" dirty="0" smtClean="0">
                <a:solidFill>
                  <a:schemeClr val="tx1">
                    <a:lumMod val="65000"/>
                    <a:lumOff val="35000"/>
                  </a:schemeClr>
                </a:solidFill>
                <a:latin typeface="Open Sans Light"/>
                <a:cs typeface="Open Sans Light"/>
              </a:rPr>
              <a:t>Our Engagement Partner, Board of Advisors and Managers will be involved in closed co-operation for quality service delivery.</a:t>
            </a:r>
            <a:endParaRPr lang="en-US" sz="2000" dirty="0">
              <a:solidFill>
                <a:schemeClr val="tx1">
                  <a:lumMod val="65000"/>
                  <a:lumOff val="35000"/>
                </a:schemeClr>
              </a:solidFill>
              <a:latin typeface="Open Sans Light"/>
              <a:cs typeface="Open Sans Light"/>
            </a:endParaRPr>
          </a:p>
        </p:txBody>
      </p:sp>
      <p:sp>
        <p:nvSpPr>
          <p:cNvPr id="14" name="Rectangle 13"/>
          <p:cNvSpPr/>
          <p:nvPr/>
        </p:nvSpPr>
        <p:spPr>
          <a:xfrm>
            <a:off x="14723408" y="7659767"/>
            <a:ext cx="3973549" cy="4124216"/>
          </a:xfrm>
          <a:prstGeom prst="rect">
            <a:avLst/>
          </a:prstGeom>
        </p:spPr>
        <p:txBody>
          <a:bodyPr wrap="square" lIns="182889" tIns="91445" rIns="182889" bIns="91445">
            <a:spAutoFit/>
          </a:bodyPr>
          <a:lstStyle/>
          <a:p>
            <a:r>
              <a:rPr lang="en-US" sz="6400" dirty="0">
                <a:solidFill>
                  <a:schemeClr val="tx1">
                    <a:lumMod val="65000"/>
                    <a:lumOff val="35000"/>
                  </a:schemeClr>
                </a:solidFill>
                <a:latin typeface="Open Sans"/>
                <a:ea typeface="Open Sans Light"/>
                <a:cs typeface="Open Sans"/>
              </a:rPr>
              <a:t>04.</a:t>
            </a:r>
          </a:p>
          <a:p>
            <a:r>
              <a:rPr lang="en-US" sz="2400" dirty="0" smtClean="0">
                <a:solidFill>
                  <a:schemeClr val="tx1">
                    <a:lumMod val="65000"/>
                    <a:lumOff val="35000"/>
                  </a:schemeClr>
                </a:solidFill>
                <a:latin typeface="Open Sans"/>
                <a:ea typeface="Open Sans Light"/>
                <a:cs typeface="Open Sans"/>
              </a:rPr>
              <a:t>Value for Money</a:t>
            </a:r>
            <a:endParaRPr lang="en-US" sz="2400" dirty="0">
              <a:solidFill>
                <a:schemeClr val="tx1">
                  <a:lumMod val="65000"/>
                  <a:lumOff val="35000"/>
                </a:schemeClr>
              </a:solidFill>
              <a:latin typeface="Open Sans"/>
              <a:ea typeface="Open Sans Light"/>
              <a:cs typeface="Open Sans"/>
            </a:endParaRPr>
          </a:p>
          <a:p>
            <a:endParaRPr lang="en-US" sz="2400" b="1" dirty="0">
              <a:solidFill>
                <a:schemeClr val="tx1">
                  <a:lumMod val="65000"/>
                  <a:lumOff val="35000"/>
                </a:schemeClr>
              </a:solidFill>
              <a:latin typeface="Open Sans Light"/>
              <a:ea typeface="Open Sans Light"/>
              <a:cs typeface="Open Sans Light"/>
            </a:endParaRPr>
          </a:p>
          <a:p>
            <a:pPr algn="just">
              <a:lnSpc>
                <a:spcPct val="150000"/>
              </a:lnSpc>
            </a:pPr>
            <a:r>
              <a:rPr lang="en-US" sz="2400" dirty="0" smtClean="0">
                <a:solidFill>
                  <a:schemeClr val="tx1">
                    <a:lumMod val="65000"/>
                    <a:lumOff val="35000"/>
                  </a:schemeClr>
                </a:solidFill>
                <a:latin typeface="Open Sans Light"/>
                <a:cs typeface="Open Sans Light"/>
              </a:rPr>
              <a:t>We offer ‘value for money’ without compromising on the quality  and timeliness of our services.</a:t>
            </a:r>
            <a:endParaRPr lang="en-US" sz="2100" dirty="0">
              <a:solidFill>
                <a:schemeClr val="tx1">
                  <a:lumMod val="65000"/>
                  <a:lumOff val="35000"/>
                </a:schemeClr>
              </a:solidFill>
              <a:latin typeface="Open Sans Light"/>
              <a:cs typeface="Open Sans Light"/>
            </a:endParaRPr>
          </a:p>
        </p:txBody>
      </p:sp>
      <p:sp>
        <p:nvSpPr>
          <p:cNvPr id="15" name="Rectangle 14"/>
          <p:cNvSpPr/>
          <p:nvPr/>
        </p:nvSpPr>
        <p:spPr>
          <a:xfrm>
            <a:off x="19519999" y="7668790"/>
            <a:ext cx="3973549" cy="4678214"/>
          </a:xfrm>
          <a:prstGeom prst="rect">
            <a:avLst/>
          </a:prstGeom>
        </p:spPr>
        <p:txBody>
          <a:bodyPr wrap="square" lIns="182889" tIns="91445" rIns="182889" bIns="91445">
            <a:spAutoFit/>
          </a:bodyPr>
          <a:lstStyle/>
          <a:p>
            <a:r>
              <a:rPr lang="en-US" sz="6400" dirty="0" smtClean="0">
                <a:solidFill>
                  <a:schemeClr val="tx1">
                    <a:lumMod val="65000"/>
                    <a:lumOff val="35000"/>
                  </a:schemeClr>
                </a:solidFill>
                <a:latin typeface="Open Sans"/>
                <a:ea typeface="Open Sans Light"/>
                <a:cs typeface="Open Sans"/>
              </a:rPr>
              <a:t>05.</a:t>
            </a:r>
            <a:endParaRPr lang="en-US" sz="6400" dirty="0">
              <a:solidFill>
                <a:schemeClr val="tx1">
                  <a:lumMod val="65000"/>
                  <a:lumOff val="35000"/>
                </a:schemeClr>
              </a:solidFill>
              <a:latin typeface="Open Sans"/>
              <a:ea typeface="Open Sans Light"/>
              <a:cs typeface="Open Sans"/>
            </a:endParaRPr>
          </a:p>
          <a:p>
            <a:r>
              <a:rPr lang="en-US" sz="2400" dirty="0" smtClean="0">
                <a:solidFill>
                  <a:schemeClr val="tx1">
                    <a:lumMod val="65000"/>
                    <a:lumOff val="35000"/>
                  </a:schemeClr>
                </a:solidFill>
                <a:latin typeface="Open Sans"/>
                <a:ea typeface="Open Sans Light"/>
                <a:cs typeface="Open Sans"/>
              </a:rPr>
              <a:t>Minimal Disruption</a:t>
            </a:r>
            <a:endParaRPr lang="en-US" sz="2400" dirty="0">
              <a:solidFill>
                <a:schemeClr val="tx1">
                  <a:lumMod val="65000"/>
                  <a:lumOff val="35000"/>
                </a:schemeClr>
              </a:solidFill>
              <a:latin typeface="Open Sans"/>
              <a:ea typeface="Open Sans Light"/>
              <a:cs typeface="Open Sans"/>
            </a:endParaRPr>
          </a:p>
          <a:p>
            <a:endParaRPr lang="en-US" sz="2400" b="1" dirty="0">
              <a:solidFill>
                <a:schemeClr val="tx1">
                  <a:lumMod val="65000"/>
                  <a:lumOff val="35000"/>
                </a:schemeClr>
              </a:solidFill>
              <a:latin typeface="Open Sans Light"/>
              <a:ea typeface="Open Sans Light"/>
              <a:cs typeface="Open Sans Light"/>
            </a:endParaRPr>
          </a:p>
          <a:p>
            <a:pPr algn="just">
              <a:lnSpc>
                <a:spcPct val="150000"/>
              </a:lnSpc>
            </a:pPr>
            <a:r>
              <a:rPr lang="en-US" sz="2400" dirty="0" smtClean="0">
                <a:solidFill>
                  <a:schemeClr val="tx1">
                    <a:lumMod val="65000"/>
                    <a:lumOff val="35000"/>
                  </a:schemeClr>
                </a:solidFill>
                <a:latin typeface="Open Sans Light"/>
                <a:cs typeface="Open Sans Light"/>
              </a:rPr>
              <a:t>We will apply our considerable experience to ensure minimal disruption to clients’ daily operations.</a:t>
            </a:r>
            <a:endParaRPr lang="en-US" sz="2100" dirty="0">
              <a:solidFill>
                <a:schemeClr val="tx1">
                  <a:lumMod val="65000"/>
                  <a:lumOff val="35000"/>
                </a:schemeClr>
              </a:solidFill>
              <a:latin typeface="Open Sans Light"/>
              <a:cs typeface="Open Sans Light"/>
            </a:endParaRPr>
          </a:p>
        </p:txBody>
      </p:sp>
      <p:pic>
        <p:nvPicPr>
          <p:cNvPr id="29" name="Picture Placeholder 26"/>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9779917" y="4142555"/>
            <a:ext cx="3489157" cy="3186112"/>
          </a:xfrm>
          <a:prstGeom prst="rect">
            <a:avLst/>
          </a:prstGeom>
          <a:ln>
            <a:noFill/>
          </a:ln>
          <a:effectLst>
            <a:outerShdw blurRad="292100" dist="139700" dir="2700000" algn="tl" rotWithShape="0">
              <a:srgbClr val="333333">
                <a:alpha val="65000"/>
              </a:srgbClr>
            </a:outerShdw>
          </a:effectLst>
        </p:spPr>
      </p:pic>
      <p:sp>
        <p:nvSpPr>
          <p:cNvPr id="16" name="Rectangle 15"/>
          <p:cNvSpPr/>
          <p:nvPr/>
        </p:nvSpPr>
        <p:spPr>
          <a:xfrm>
            <a:off x="746665" y="9636550"/>
            <a:ext cx="152400" cy="1871619"/>
          </a:xfrm>
          <a:prstGeom prst="rect">
            <a:avLst/>
          </a:prstGeom>
          <a:solidFill>
            <a:srgbClr val="A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sp>
        <p:nvSpPr>
          <p:cNvPr id="17" name="Rectangle 16"/>
          <p:cNvSpPr/>
          <p:nvPr/>
        </p:nvSpPr>
        <p:spPr>
          <a:xfrm>
            <a:off x="5109115" y="9636550"/>
            <a:ext cx="152400" cy="1871619"/>
          </a:xfrm>
          <a:prstGeom prst="rect">
            <a:avLst/>
          </a:prstGeom>
          <a:solidFill>
            <a:srgbClr val="A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sp>
        <p:nvSpPr>
          <p:cNvPr id="18" name="Rectangle 17"/>
          <p:cNvSpPr/>
          <p:nvPr/>
        </p:nvSpPr>
        <p:spPr>
          <a:xfrm>
            <a:off x="9966865" y="9636550"/>
            <a:ext cx="152400" cy="1871619"/>
          </a:xfrm>
          <a:prstGeom prst="rect">
            <a:avLst/>
          </a:prstGeom>
          <a:solidFill>
            <a:srgbClr val="A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sp>
        <p:nvSpPr>
          <p:cNvPr id="19" name="Rectangle 18"/>
          <p:cNvSpPr/>
          <p:nvPr/>
        </p:nvSpPr>
        <p:spPr>
          <a:xfrm>
            <a:off x="14615065" y="9636550"/>
            <a:ext cx="152400" cy="1871619"/>
          </a:xfrm>
          <a:prstGeom prst="rect">
            <a:avLst/>
          </a:prstGeom>
          <a:solidFill>
            <a:srgbClr val="A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sp>
        <p:nvSpPr>
          <p:cNvPr id="23" name="Rectangle 22"/>
          <p:cNvSpPr/>
          <p:nvPr/>
        </p:nvSpPr>
        <p:spPr>
          <a:xfrm>
            <a:off x="19377565" y="9636550"/>
            <a:ext cx="152400" cy="1871619"/>
          </a:xfrm>
          <a:prstGeom prst="rect">
            <a:avLst/>
          </a:prstGeom>
          <a:solidFill>
            <a:srgbClr val="A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sp>
        <p:nvSpPr>
          <p:cNvPr id="2" name="Rectangle 1"/>
          <p:cNvSpPr/>
          <p:nvPr/>
        </p:nvSpPr>
        <p:spPr>
          <a:xfrm>
            <a:off x="1294118" y="3054528"/>
            <a:ext cx="21974956" cy="661720"/>
          </a:xfrm>
          <a:prstGeom prst="rect">
            <a:avLst/>
          </a:prstGeom>
        </p:spPr>
        <p:txBody>
          <a:bodyPr wrap="square">
            <a:spAutoFit/>
          </a:bodyPr>
          <a:lstStyle/>
          <a:p>
            <a:pPr algn="ctr"/>
            <a:r>
              <a:rPr lang="en-US" sz="3700" dirty="0">
                <a:solidFill>
                  <a:schemeClr val="tx1">
                    <a:lumMod val="65000"/>
                    <a:lumOff val="35000"/>
                  </a:schemeClr>
                </a:solidFill>
                <a:latin typeface="Open Sans Light"/>
                <a:cs typeface="Open Sans Light"/>
              </a:rPr>
              <a:t>The following are key reasons why </a:t>
            </a:r>
            <a:r>
              <a:rPr lang="en-US" sz="3700" dirty="0" smtClean="0">
                <a:solidFill>
                  <a:srgbClr val="C00000"/>
                </a:solidFill>
                <a:latin typeface="Neuropol" panose="020F0607030201010804" pitchFamily="34" charset="0"/>
                <a:cs typeface="Open Sans Light"/>
              </a:rPr>
              <a:t>SALIHIN</a:t>
            </a:r>
            <a:r>
              <a:rPr lang="en-US" sz="3700" dirty="0" smtClean="0">
                <a:solidFill>
                  <a:schemeClr val="tx1">
                    <a:lumMod val="65000"/>
                    <a:lumOff val="35000"/>
                  </a:schemeClr>
                </a:solidFill>
                <a:latin typeface="Neuropol" panose="020F0607030201010804" pitchFamily="34" charset="0"/>
                <a:cs typeface="Open Sans Light"/>
              </a:rPr>
              <a:t> </a:t>
            </a:r>
            <a:r>
              <a:rPr lang="en-US" sz="3700" dirty="0">
                <a:solidFill>
                  <a:schemeClr val="tx1">
                    <a:lumMod val="65000"/>
                    <a:lumOff val="35000"/>
                  </a:schemeClr>
                </a:solidFill>
                <a:latin typeface="Open Sans Light"/>
                <a:cs typeface="Open Sans Light"/>
              </a:rPr>
              <a:t>should be your firm’s preferred choice:</a:t>
            </a:r>
          </a:p>
        </p:txBody>
      </p:sp>
    </p:spTree>
    <p:extLst>
      <p:ext uri="{BB962C8B-B14F-4D97-AF65-F5344CB8AC3E}">
        <p14:creationId xmlns:p14="http://schemas.microsoft.com/office/powerpoint/2010/main" val="241878508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50746" y="12190402"/>
            <a:ext cx="4045941" cy="1124329"/>
          </a:xfrm>
          <a:prstGeom prst="rect">
            <a:avLst/>
          </a:prstGeom>
        </p:spPr>
      </p:pic>
      <p:sp>
        <p:nvSpPr>
          <p:cNvPr id="16" name="Rectangle 15"/>
          <p:cNvSpPr/>
          <p:nvPr/>
        </p:nvSpPr>
        <p:spPr>
          <a:xfrm>
            <a:off x="9789004" y="11895392"/>
            <a:ext cx="4988295" cy="492453"/>
          </a:xfrm>
          <a:prstGeom prst="rect">
            <a:avLst/>
          </a:prstGeom>
        </p:spPr>
        <p:txBody>
          <a:bodyPr wrap="square" lIns="182889" tIns="91445" rIns="182889" bIns="91445">
            <a:spAutoFit/>
          </a:bodyPr>
          <a:lstStyle/>
          <a:p>
            <a:pPr algn="ctr"/>
            <a:r>
              <a:rPr lang="en-US" sz="20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Follow us on social media</a:t>
            </a:r>
            <a:endParaRPr lang="en-US" sz="20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p:cNvSpPr>
            <a:spLocks noGrp="1"/>
          </p:cNvSpPr>
          <p:nvPr>
            <p:ph type="sldNum" sz="quarter" idx="4"/>
          </p:nvPr>
        </p:nvSpPr>
        <p:spPr>
          <a:xfrm>
            <a:off x="23562818" y="13011887"/>
            <a:ext cx="824808" cy="462198"/>
          </a:xfrm>
        </p:spPr>
        <p:txBody>
          <a:bodyPr/>
          <a:lstStyle/>
          <a:p>
            <a:fld id="{C9468CE9-3F3D-1446-A027-4B4CDD3883B0}" type="slidenum">
              <a:rPr lang="en-US" smtClean="0"/>
              <a:t>32</a:t>
            </a:fld>
            <a:endParaRPr lang="en-US" dirty="0"/>
          </a:p>
        </p:txBody>
      </p:sp>
      <p:sp>
        <p:nvSpPr>
          <p:cNvPr id="22" name="Rectangle 21"/>
          <p:cNvSpPr/>
          <p:nvPr/>
        </p:nvSpPr>
        <p:spPr>
          <a:xfrm>
            <a:off x="304374" y="4806688"/>
            <a:ext cx="5597891" cy="6923774"/>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Open Sans Light"/>
            </a:endParaRPr>
          </a:p>
        </p:txBody>
      </p:sp>
      <p:sp>
        <p:nvSpPr>
          <p:cNvPr id="23" name="Rectangle 22"/>
          <p:cNvSpPr/>
          <p:nvPr/>
        </p:nvSpPr>
        <p:spPr>
          <a:xfrm>
            <a:off x="641256" y="4972563"/>
            <a:ext cx="4988295" cy="6586429"/>
          </a:xfrm>
          <a:prstGeom prst="rect">
            <a:avLst/>
          </a:prstGeom>
        </p:spPr>
        <p:txBody>
          <a:bodyPr wrap="square" lIns="182889" tIns="91445" rIns="182889" bIns="91445">
            <a:spAutoFit/>
          </a:bodyPr>
          <a:lstStyle/>
          <a:p>
            <a:pPr algn="ctr"/>
            <a:r>
              <a:rPr lang="en-US" sz="4300" b="1" dirty="0" smtClean="0">
                <a:solidFill>
                  <a:schemeClr val="bg1"/>
                </a:solidFill>
                <a:latin typeface="Open Sans Light"/>
                <a:ea typeface="Open Sans Light"/>
                <a:cs typeface="Open Sans Light"/>
              </a:rPr>
              <a:t>Selangor</a:t>
            </a:r>
            <a:endParaRPr lang="en-US" sz="4300" b="1" dirty="0">
              <a:solidFill>
                <a:schemeClr val="bg1"/>
              </a:solidFill>
              <a:latin typeface="Open Sans Light"/>
              <a:ea typeface="Open Sans Light"/>
              <a:cs typeface="Open Sans Light"/>
            </a:endParaRPr>
          </a:p>
          <a:p>
            <a:pPr algn="ctr"/>
            <a:r>
              <a:rPr lang="en-US" sz="3700" dirty="0" smtClean="0">
                <a:solidFill>
                  <a:schemeClr val="bg1"/>
                </a:solidFill>
                <a:latin typeface="Open Sans Light"/>
                <a:ea typeface="Open Sans Light"/>
                <a:cs typeface="Open Sans Light"/>
              </a:rPr>
              <a:t>—</a:t>
            </a:r>
          </a:p>
          <a:p>
            <a:r>
              <a:rPr lang="en-US" sz="28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Headquarters</a:t>
            </a:r>
          </a:p>
          <a:p>
            <a:endParaRPr lang="en-US" sz="28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sz="2800" dirty="0" smtClean="0">
                <a:solidFill>
                  <a:schemeClr val="bg1"/>
                </a:solidFill>
                <a:latin typeface="Open Sans Light"/>
                <a:cs typeface="Open Sans Light"/>
              </a:rPr>
              <a:t>555, </a:t>
            </a:r>
            <a:r>
              <a:rPr lang="en-US" sz="2800" dirty="0" err="1" smtClean="0">
                <a:solidFill>
                  <a:schemeClr val="bg1"/>
                </a:solidFill>
                <a:latin typeface="Open Sans Light"/>
                <a:cs typeface="Open Sans Light"/>
              </a:rPr>
              <a:t>Jalan</a:t>
            </a:r>
            <a:r>
              <a:rPr lang="en-US" sz="2800" dirty="0" smtClean="0">
                <a:solidFill>
                  <a:schemeClr val="bg1"/>
                </a:solidFill>
                <a:latin typeface="Open Sans Light"/>
                <a:cs typeface="Open Sans Light"/>
              </a:rPr>
              <a:t> </a:t>
            </a:r>
            <a:r>
              <a:rPr lang="en-US" sz="2800" dirty="0" err="1" smtClean="0">
                <a:solidFill>
                  <a:schemeClr val="bg1"/>
                </a:solidFill>
                <a:latin typeface="Open Sans Light"/>
                <a:cs typeface="Open Sans Light"/>
              </a:rPr>
              <a:t>Samudra</a:t>
            </a:r>
            <a:r>
              <a:rPr lang="en-US" sz="2800" dirty="0">
                <a:solidFill>
                  <a:schemeClr val="bg1"/>
                </a:solidFill>
                <a:latin typeface="Open Sans Light"/>
                <a:cs typeface="Open Sans Light"/>
              </a:rPr>
              <a:t> </a:t>
            </a:r>
            <a:r>
              <a:rPr lang="en-US" sz="2800" dirty="0" smtClean="0">
                <a:solidFill>
                  <a:schemeClr val="bg1"/>
                </a:solidFill>
                <a:latin typeface="Open Sans Light"/>
                <a:cs typeface="Open Sans Light"/>
              </a:rPr>
              <a:t>Utara,</a:t>
            </a:r>
          </a:p>
          <a:p>
            <a:r>
              <a:rPr lang="en-US" sz="2800" dirty="0" smtClean="0">
                <a:solidFill>
                  <a:schemeClr val="bg1"/>
                </a:solidFill>
                <a:latin typeface="Open Sans Light"/>
                <a:cs typeface="Open Sans Light"/>
              </a:rPr>
              <a:t>Taman </a:t>
            </a:r>
            <a:r>
              <a:rPr lang="en-US" sz="2800" dirty="0" err="1" smtClean="0">
                <a:solidFill>
                  <a:schemeClr val="bg1"/>
                </a:solidFill>
                <a:latin typeface="Open Sans Light"/>
                <a:cs typeface="Open Sans Light"/>
              </a:rPr>
              <a:t>Samudra</a:t>
            </a:r>
            <a:r>
              <a:rPr lang="en-US" sz="2800" dirty="0" smtClean="0">
                <a:solidFill>
                  <a:schemeClr val="bg1"/>
                </a:solidFill>
                <a:latin typeface="Open Sans Light"/>
                <a:cs typeface="Open Sans Light"/>
              </a:rPr>
              <a:t>,</a:t>
            </a:r>
          </a:p>
          <a:p>
            <a:r>
              <a:rPr lang="en-US" sz="2800" dirty="0" smtClean="0">
                <a:solidFill>
                  <a:schemeClr val="bg1"/>
                </a:solidFill>
                <a:latin typeface="Open Sans Light"/>
                <a:cs typeface="Open Sans Light"/>
              </a:rPr>
              <a:t>68100 </a:t>
            </a:r>
            <a:r>
              <a:rPr lang="en-US" sz="2800" dirty="0" err="1" smtClean="0">
                <a:solidFill>
                  <a:schemeClr val="bg1"/>
                </a:solidFill>
                <a:latin typeface="Open Sans Light"/>
                <a:cs typeface="Open Sans Light"/>
              </a:rPr>
              <a:t>Batu</a:t>
            </a:r>
            <a:r>
              <a:rPr lang="en-US" sz="2800" dirty="0" smtClean="0">
                <a:solidFill>
                  <a:schemeClr val="bg1"/>
                </a:solidFill>
                <a:latin typeface="Open Sans Light"/>
                <a:cs typeface="Open Sans Light"/>
              </a:rPr>
              <a:t> Caves,</a:t>
            </a:r>
          </a:p>
          <a:p>
            <a:r>
              <a:rPr lang="en-US" sz="2800" dirty="0" smtClean="0">
                <a:solidFill>
                  <a:schemeClr val="bg1"/>
                </a:solidFill>
                <a:latin typeface="Open Sans Light"/>
                <a:cs typeface="Open Sans Light"/>
              </a:rPr>
              <a:t>Selangor</a:t>
            </a:r>
            <a:r>
              <a:rPr lang="en-US" sz="2800" dirty="0">
                <a:solidFill>
                  <a:schemeClr val="bg1"/>
                </a:solidFill>
                <a:latin typeface="Open Sans Light"/>
                <a:cs typeface="Open Sans Light"/>
              </a:rPr>
              <a:t> </a:t>
            </a:r>
            <a:r>
              <a:rPr lang="en-US" sz="2800" dirty="0" err="1" smtClean="0">
                <a:solidFill>
                  <a:schemeClr val="bg1"/>
                </a:solidFill>
                <a:latin typeface="Open Sans Light"/>
                <a:cs typeface="Open Sans Light"/>
              </a:rPr>
              <a:t>Darul</a:t>
            </a:r>
            <a:r>
              <a:rPr lang="en-US" sz="2800" dirty="0" smtClean="0">
                <a:solidFill>
                  <a:schemeClr val="bg1"/>
                </a:solidFill>
                <a:latin typeface="Open Sans Light"/>
                <a:cs typeface="Open Sans Light"/>
              </a:rPr>
              <a:t> Ehsan.</a:t>
            </a:r>
          </a:p>
          <a:p>
            <a:endParaRPr lang="en-US" sz="2800" dirty="0">
              <a:solidFill>
                <a:schemeClr val="bg1"/>
              </a:solidFill>
              <a:latin typeface="Open Sans Light"/>
              <a:cs typeface="Open Sans Light"/>
            </a:endParaRPr>
          </a:p>
          <a:p>
            <a:r>
              <a:rPr lang="en-US" sz="28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Tel:</a:t>
            </a:r>
            <a:r>
              <a:rPr lang="en-US" sz="2800" dirty="0" smtClean="0">
                <a:solidFill>
                  <a:schemeClr val="bg1"/>
                </a:solidFill>
                <a:latin typeface="Open Sans Light"/>
                <a:cs typeface="Open Sans Light"/>
              </a:rPr>
              <a:t> +603-6185</a:t>
            </a:r>
            <a:r>
              <a:rPr lang="en-US" sz="2800" dirty="0">
                <a:solidFill>
                  <a:schemeClr val="bg1"/>
                </a:solidFill>
                <a:latin typeface="Open Sans Light"/>
                <a:cs typeface="Open Sans Light"/>
              </a:rPr>
              <a:t> </a:t>
            </a:r>
            <a:r>
              <a:rPr lang="en-US" sz="2800" dirty="0" smtClean="0">
                <a:solidFill>
                  <a:schemeClr val="bg1"/>
                </a:solidFill>
                <a:latin typeface="Open Sans Light"/>
                <a:cs typeface="Open Sans Light"/>
              </a:rPr>
              <a:t>9970 (Hunting Line)</a:t>
            </a:r>
          </a:p>
          <a:p>
            <a:r>
              <a:rPr lang="en-US" sz="28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Fax: </a:t>
            </a:r>
            <a:r>
              <a:rPr lang="en-US" sz="2800" dirty="0" smtClean="0">
                <a:solidFill>
                  <a:schemeClr val="bg1"/>
                </a:solidFill>
                <a:latin typeface="Open Sans Light"/>
                <a:cs typeface="Open Sans Light"/>
              </a:rPr>
              <a:t>+603-6184 2524</a:t>
            </a:r>
          </a:p>
          <a:p>
            <a:endParaRPr lang="en-US" sz="2800" dirty="0" smtClean="0">
              <a:solidFill>
                <a:schemeClr val="bg1"/>
              </a:solidFill>
              <a:latin typeface="Open Sans Light"/>
              <a:cs typeface="Open Sans Light"/>
            </a:endParaRPr>
          </a:p>
          <a:p>
            <a:r>
              <a:rPr lang="en-US" sz="28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Email:</a:t>
            </a:r>
            <a:r>
              <a:rPr lang="en-US" sz="2800" dirty="0" smtClean="0">
                <a:solidFill>
                  <a:schemeClr val="bg1"/>
                </a:solidFill>
                <a:latin typeface="Open Sans Light"/>
                <a:cs typeface="Open Sans Light"/>
              </a:rPr>
              <a:t> info@salihin.com.my</a:t>
            </a:r>
            <a:endParaRPr lang="en-US" sz="2800" dirty="0">
              <a:solidFill>
                <a:schemeClr val="bg1"/>
              </a:solidFill>
              <a:latin typeface="Open Sans Light"/>
              <a:cs typeface="Open Sans Light"/>
            </a:endParaRPr>
          </a:p>
        </p:txBody>
      </p:sp>
      <p:sp>
        <p:nvSpPr>
          <p:cNvPr id="28" name="Rectangle 27"/>
          <p:cNvSpPr/>
          <p:nvPr/>
        </p:nvSpPr>
        <p:spPr>
          <a:xfrm>
            <a:off x="6394718" y="4806688"/>
            <a:ext cx="5597891" cy="6925825"/>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Open Sans Light"/>
            </a:endParaRPr>
          </a:p>
        </p:txBody>
      </p:sp>
      <p:sp>
        <p:nvSpPr>
          <p:cNvPr id="29" name="Rectangle 28"/>
          <p:cNvSpPr/>
          <p:nvPr/>
        </p:nvSpPr>
        <p:spPr>
          <a:xfrm>
            <a:off x="6731600" y="4974515"/>
            <a:ext cx="4988295" cy="5262989"/>
          </a:xfrm>
          <a:prstGeom prst="rect">
            <a:avLst/>
          </a:prstGeom>
        </p:spPr>
        <p:txBody>
          <a:bodyPr wrap="square" lIns="182889" tIns="91445" rIns="182889" bIns="91445">
            <a:spAutoFit/>
          </a:bodyPr>
          <a:lstStyle/>
          <a:p>
            <a:pPr algn="ctr"/>
            <a:r>
              <a:rPr lang="en-US" sz="4300" b="1" dirty="0" smtClean="0">
                <a:solidFill>
                  <a:schemeClr val="bg1"/>
                </a:solidFill>
                <a:latin typeface="Open Sans Light"/>
                <a:ea typeface="Open Sans Light"/>
                <a:cs typeface="Open Sans Light"/>
              </a:rPr>
              <a:t>Sarawak</a:t>
            </a:r>
            <a:endParaRPr lang="en-US" sz="4300" b="1" dirty="0">
              <a:solidFill>
                <a:schemeClr val="bg1"/>
              </a:solidFill>
              <a:latin typeface="Open Sans Light"/>
              <a:ea typeface="Open Sans Light"/>
              <a:cs typeface="Open Sans Light"/>
            </a:endParaRPr>
          </a:p>
          <a:p>
            <a:pPr algn="ctr"/>
            <a:r>
              <a:rPr lang="en-US" sz="3700" dirty="0" smtClean="0">
                <a:solidFill>
                  <a:schemeClr val="bg1"/>
                </a:solidFill>
                <a:latin typeface="Open Sans Light"/>
                <a:ea typeface="Open Sans Light"/>
                <a:cs typeface="Open Sans Light"/>
              </a:rPr>
              <a:t>—</a:t>
            </a:r>
          </a:p>
          <a:p>
            <a:r>
              <a:rPr lang="en-US" sz="2800" dirty="0" smtClean="0">
                <a:solidFill>
                  <a:schemeClr val="bg1"/>
                </a:solidFill>
                <a:latin typeface="Open Sans Light"/>
                <a:cs typeface="Open Sans Light"/>
              </a:rPr>
              <a:t>Lot 506, Floor Section 1,</a:t>
            </a:r>
          </a:p>
          <a:p>
            <a:r>
              <a:rPr lang="en-US" sz="2800" dirty="0" smtClean="0">
                <a:solidFill>
                  <a:schemeClr val="bg1"/>
                </a:solidFill>
                <a:latin typeface="Open Sans Light"/>
                <a:cs typeface="Open Sans Light"/>
              </a:rPr>
              <a:t>KTLD </a:t>
            </a:r>
            <a:r>
              <a:rPr lang="en-US" sz="2800" dirty="0" err="1" smtClean="0">
                <a:solidFill>
                  <a:schemeClr val="bg1"/>
                </a:solidFill>
                <a:latin typeface="Open Sans Light"/>
                <a:cs typeface="Open Sans Light"/>
              </a:rPr>
              <a:t>Jalan</a:t>
            </a:r>
            <a:r>
              <a:rPr lang="en-US" sz="2800" dirty="0" smtClean="0">
                <a:solidFill>
                  <a:schemeClr val="bg1"/>
                </a:solidFill>
                <a:latin typeface="Open Sans Light"/>
                <a:cs typeface="Open Sans Light"/>
              </a:rPr>
              <a:t> </a:t>
            </a:r>
            <a:r>
              <a:rPr lang="en-US" sz="2800" dirty="0" err="1" smtClean="0">
                <a:solidFill>
                  <a:schemeClr val="bg1"/>
                </a:solidFill>
                <a:latin typeface="Open Sans Light"/>
                <a:cs typeface="Open Sans Light"/>
              </a:rPr>
              <a:t>Kulas</a:t>
            </a:r>
            <a:r>
              <a:rPr lang="en-US" sz="2800" dirty="0" smtClean="0">
                <a:solidFill>
                  <a:schemeClr val="bg1"/>
                </a:solidFill>
                <a:latin typeface="Open Sans Light"/>
                <a:cs typeface="Open Sans Light"/>
              </a:rPr>
              <a:t> Tengah,</a:t>
            </a:r>
          </a:p>
          <a:p>
            <a:r>
              <a:rPr lang="en-US" sz="2800" dirty="0" smtClean="0">
                <a:solidFill>
                  <a:schemeClr val="bg1"/>
                </a:solidFill>
                <a:latin typeface="Open Sans Light"/>
                <a:cs typeface="Open Sans Light"/>
              </a:rPr>
              <a:t>93400 Kuching, Sarawak.</a:t>
            </a:r>
          </a:p>
          <a:p>
            <a:endParaRPr lang="en-US" sz="2800" dirty="0">
              <a:solidFill>
                <a:schemeClr val="bg1"/>
              </a:solidFill>
              <a:latin typeface="Open Sans Light"/>
              <a:cs typeface="Open Sans Light"/>
            </a:endParaRPr>
          </a:p>
          <a:p>
            <a:r>
              <a:rPr lang="en-US" sz="28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Tel:</a:t>
            </a:r>
            <a:r>
              <a:rPr lang="en-US" sz="2800" dirty="0" smtClean="0">
                <a:solidFill>
                  <a:schemeClr val="bg1"/>
                </a:solidFill>
                <a:latin typeface="Open Sans Light"/>
                <a:cs typeface="Open Sans Light"/>
              </a:rPr>
              <a:t> +6082-240 378</a:t>
            </a:r>
          </a:p>
          <a:p>
            <a:r>
              <a:rPr lang="en-US" sz="28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Fax:</a:t>
            </a:r>
            <a:r>
              <a:rPr lang="en-US" sz="2800" dirty="0" smtClean="0">
                <a:solidFill>
                  <a:schemeClr val="bg1"/>
                </a:solidFill>
                <a:latin typeface="Open Sans Light"/>
                <a:cs typeface="Open Sans Light"/>
              </a:rPr>
              <a:t> +6082-240 359</a:t>
            </a:r>
          </a:p>
          <a:p>
            <a:endParaRPr lang="en-US" sz="2800" dirty="0" smtClean="0">
              <a:solidFill>
                <a:schemeClr val="bg1"/>
              </a:solidFill>
              <a:latin typeface="Open Sans Light"/>
              <a:cs typeface="Open Sans Light"/>
            </a:endParaRPr>
          </a:p>
          <a:p>
            <a:r>
              <a:rPr lang="en-US" sz="28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Email:</a:t>
            </a:r>
            <a:r>
              <a:rPr lang="en-US" sz="2800" dirty="0" smtClean="0">
                <a:solidFill>
                  <a:schemeClr val="bg1"/>
                </a:solidFill>
                <a:latin typeface="Open Sans Light"/>
                <a:cs typeface="Open Sans Light"/>
              </a:rPr>
              <a:t> </a:t>
            </a:r>
            <a:r>
              <a:rPr lang="en-US" sz="2600" dirty="0" smtClean="0">
                <a:solidFill>
                  <a:schemeClr val="bg1"/>
                </a:solidFill>
                <a:latin typeface="Open Sans Light"/>
                <a:cs typeface="Open Sans Light"/>
              </a:rPr>
              <a:t>salihinkuching@salihin.com.my</a:t>
            </a:r>
            <a:endParaRPr lang="en-US" sz="2600" dirty="0">
              <a:solidFill>
                <a:schemeClr val="bg1"/>
              </a:solidFill>
              <a:latin typeface="Open Sans Light"/>
              <a:cs typeface="Open Sans Light"/>
            </a:endParaRPr>
          </a:p>
        </p:txBody>
      </p:sp>
      <p:sp>
        <p:nvSpPr>
          <p:cNvPr id="30" name="Rectangle 29"/>
          <p:cNvSpPr/>
          <p:nvPr/>
        </p:nvSpPr>
        <p:spPr>
          <a:xfrm>
            <a:off x="12470610" y="4806688"/>
            <a:ext cx="5597891" cy="6925825"/>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Open Sans Light"/>
            </a:endParaRPr>
          </a:p>
        </p:txBody>
      </p:sp>
      <p:sp>
        <p:nvSpPr>
          <p:cNvPr id="31" name="Rectangle 30"/>
          <p:cNvSpPr/>
          <p:nvPr/>
        </p:nvSpPr>
        <p:spPr>
          <a:xfrm>
            <a:off x="12783429" y="4974515"/>
            <a:ext cx="4988295" cy="5724654"/>
          </a:xfrm>
          <a:prstGeom prst="rect">
            <a:avLst/>
          </a:prstGeom>
        </p:spPr>
        <p:txBody>
          <a:bodyPr wrap="square" lIns="182889" tIns="91445" rIns="182889" bIns="91445">
            <a:spAutoFit/>
          </a:bodyPr>
          <a:lstStyle/>
          <a:p>
            <a:pPr algn="ctr"/>
            <a:r>
              <a:rPr lang="en-US" sz="4300" b="1" dirty="0" smtClean="0">
                <a:solidFill>
                  <a:schemeClr val="bg1"/>
                </a:solidFill>
                <a:latin typeface="Open Sans Light"/>
                <a:ea typeface="Open Sans Light"/>
                <a:cs typeface="Open Sans Light"/>
              </a:rPr>
              <a:t>Johor</a:t>
            </a:r>
            <a:endParaRPr lang="en-US" sz="4300" b="1" dirty="0">
              <a:solidFill>
                <a:schemeClr val="bg1"/>
              </a:solidFill>
              <a:latin typeface="Open Sans Light"/>
              <a:ea typeface="Open Sans Light"/>
              <a:cs typeface="Open Sans Light"/>
            </a:endParaRPr>
          </a:p>
          <a:p>
            <a:pPr algn="ctr"/>
            <a:r>
              <a:rPr lang="en-US" sz="3700" dirty="0" smtClean="0">
                <a:solidFill>
                  <a:schemeClr val="bg1"/>
                </a:solidFill>
                <a:latin typeface="Open Sans Light"/>
                <a:ea typeface="Open Sans Light"/>
                <a:cs typeface="Open Sans Light"/>
              </a:rPr>
              <a:t>—</a:t>
            </a:r>
          </a:p>
          <a:p>
            <a:r>
              <a:rPr lang="en-US" sz="2800" dirty="0" smtClean="0">
                <a:solidFill>
                  <a:schemeClr val="bg1"/>
                </a:solidFill>
                <a:latin typeface="Open Sans Light"/>
                <a:cs typeface="Open Sans Light"/>
              </a:rPr>
              <a:t>No. 17-02, </a:t>
            </a:r>
            <a:r>
              <a:rPr lang="en-US" sz="2800" dirty="0" err="1" smtClean="0">
                <a:solidFill>
                  <a:schemeClr val="bg1"/>
                </a:solidFill>
                <a:latin typeface="Open Sans Light"/>
                <a:cs typeface="Open Sans Light"/>
              </a:rPr>
              <a:t>Jalan</a:t>
            </a:r>
            <a:r>
              <a:rPr lang="en-US" sz="2800" dirty="0" smtClean="0">
                <a:solidFill>
                  <a:schemeClr val="bg1"/>
                </a:solidFill>
                <a:latin typeface="Open Sans Light"/>
                <a:cs typeface="Open Sans Light"/>
              </a:rPr>
              <a:t> </a:t>
            </a:r>
            <a:r>
              <a:rPr lang="en-US" sz="2800" dirty="0" err="1" smtClean="0">
                <a:solidFill>
                  <a:schemeClr val="bg1"/>
                </a:solidFill>
                <a:latin typeface="Open Sans Light"/>
                <a:cs typeface="Open Sans Light"/>
              </a:rPr>
              <a:t>Kolam</a:t>
            </a:r>
            <a:r>
              <a:rPr lang="en-US" sz="2800" dirty="0" smtClean="0">
                <a:solidFill>
                  <a:schemeClr val="bg1"/>
                </a:solidFill>
                <a:latin typeface="Open Sans Light"/>
                <a:cs typeface="Open Sans Light"/>
              </a:rPr>
              <a:t> Air 1,</a:t>
            </a:r>
          </a:p>
          <a:p>
            <a:r>
              <a:rPr lang="en-US" sz="2800" dirty="0" smtClean="0">
                <a:solidFill>
                  <a:schemeClr val="bg1"/>
                </a:solidFill>
                <a:latin typeface="Open Sans Light"/>
                <a:cs typeface="Open Sans Light"/>
              </a:rPr>
              <a:t>Taman </a:t>
            </a:r>
            <a:r>
              <a:rPr lang="en-US" sz="2800" dirty="0" err="1" smtClean="0">
                <a:solidFill>
                  <a:schemeClr val="bg1"/>
                </a:solidFill>
                <a:latin typeface="Open Sans Light"/>
                <a:cs typeface="Open Sans Light"/>
              </a:rPr>
              <a:t>Nong</a:t>
            </a:r>
            <a:r>
              <a:rPr lang="en-US" sz="2800" dirty="0" smtClean="0">
                <a:solidFill>
                  <a:schemeClr val="bg1"/>
                </a:solidFill>
                <a:latin typeface="Open Sans Light"/>
                <a:cs typeface="Open Sans Light"/>
              </a:rPr>
              <a:t> </a:t>
            </a:r>
            <a:r>
              <a:rPr lang="en-US" sz="2800" dirty="0" err="1" smtClean="0">
                <a:solidFill>
                  <a:schemeClr val="bg1"/>
                </a:solidFill>
                <a:latin typeface="Open Sans Light"/>
                <a:cs typeface="Open Sans Light"/>
              </a:rPr>
              <a:t>Chik</a:t>
            </a:r>
            <a:r>
              <a:rPr lang="en-US" sz="2800" dirty="0" smtClean="0">
                <a:solidFill>
                  <a:schemeClr val="bg1"/>
                </a:solidFill>
                <a:latin typeface="Open Sans Light"/>
                <a:cs typeface="Open Sans Light"/>
              </a:rPr>
              <a:t> Heights,</a:t>
            </a:r>
          </a:p>
          <a:p>
            <a:r>
              <a:rPr lang="en-US" sz="2800" dirty="0" smtClean="0">
                <a:solidFill>
                  <a:schemeClr val="bg1"/>
                </a:solidFill>
                <a:latin typeface="Open Sans Light"/>
                <a:cs typeface="Open Sans Light"/>
              </a:rPr>
              <a:t>80100 Johor </a:t>
            </a:r>
            <a:r>
              <a:rPr lang="en-US" sz="2800" dirty="0" err="1" smtClean="0">
                <a:solidFill>
                  <a:schemeClr val="bg1"/>
                </a:solidFill>
                <a:latin typeface="Open Sans Light"/>
                <a:cs typeface="Open Sans Light"/>
              </a:rPr>
              <a:t>Bahru</a:t>
            </a:r>
            <a:r>
              <a:rPr lang="en-US" sz="2800" dirty="0" smtClean="0">
                <a:solidFill>
                  <a:schemeClr val="bg1"/>
                </a:solidFill>
                <a:latin typeface="Open Sans Light"/>
                <a:cs typeface="Open Sans Light"/>
              </a:rPr>
              <a:t>,</a:t>
            </a:r>
          </a:p>
          <a:p>
            <a:r>
              <a:rPr lang="en-US" sz="2800" dirty="0" smtClean="0">
                <a:solidFill>
                  <a:schemeClr val="bg1"/>
                </a:solidFill>
                <a:latin typeface="Open Sans Light"/>
                <a:cs typeface="Open Sans Light"/>
              </a:rPr>
              <a:t>Johor </a:t>
            </a:r>
            <a:r>
              <a:rPr lang="en-US" sz="2800" dirty="0" err="1" smtClean="0">
                <a:solidFill>
                  <a:schemeClr val="bg1"/>
                </a:solidFill>
                <a:latin typeface="Open Sans Light"/>
                <a:cs typeface="Open Sans Light"/>
              </a:rPr>
              <a:t>Darul</a:t>
            </a:r>
            <a:r>
              <a:rPr lang="en-US" sz="2800" dirty="0" smtClean="0">
                <a:solidFill>
                  <a:schemeClr val="bg1"/>
                </a:solidFill>
                <a:latin typeface="Open Sans Light"/>
                <a:cs typeface="Open Sans Light"/>
              </a:rPr>
              <a:t> </a:t>
            </a:r>
            <a:r>
              <a:rPr lang="en-US" sz="2800" dirty="0" err="1" smtClean="0">
                <a:solidFill>
                  <a:schemeClr val="bg1"/>
                </a:solidFill>
                <a:latin typeface="Open Sans Light"/>
                <a:cs typeface="Open Sans Light"/>
              </a:rPr>
              <a:t>Takzim</a:t>
            </a:r>
            <a:r>
              <a:rPr lang="en-US" sz="2800" dirty="0" smtClean="0">
                <a:solidFill>
                  <a:schemeClr val="bg1"/>
                </a:solidFill>
                <a:latin typeface="Open Sans Light"/>
                <a:cs typeface="Open Sans Light"/>
              </a:rPr>
              <a:t>.</a:t>
            </a:r>
          </a:p>
          <a:p>
            <a:endParaRPr lang="en-US" sz="2800" dirty="0">
              <a:solidFill>
                <a:schemeClr val="bg1"/>
              </a:solidFill>
              <a:latin typeface="Open Sans Light"/>
              <a:cs typeface="Open Sans Light"/>
            </a:endParaRPr>
          </a:p>
          <a:p>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Tel:</a:t>
            </a:r>
            <a:r>
              <a:rPr lang="en-US" sz="2800" dirty="0">
                <a:solidFill>
                  <a:schemeClr val="bg1"/>
                </a:solidFill>
                <a:latin typeface="Open Sans Light"/>
                <a:cs typeface="Open Sans Light"/>
              </a:rPr>
              <a:t> +</a:t>
            </a:r>
            <a:r>
              <a:rPr lang="en-US" sz="2800" dirty="0" smtClean="0">
                <a:solidFill>
                  <a:schemeClr val="bg1"/>
                </a:solidFill>
                <a:latin typeface="Open Sans Light"/>
                <a:cs typeface="Open Sans Light"/>
              </a:rPr>
              <a:t>607-207 1728</a:t>
            </a:r>
            <a:endParaRPr lang="en-US" sz="2800" dirty="0">
              <a:solidFill>
                <a:schemeClr val="bg1"/>
              </a:solidFill>
              <a:latin typeface="Open Sans Light"/>
              <a:cs typeface="Open Sans Light"/>
            </a:endParaRPr>
          </a:p>
          <a:p>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Fax:</a:t>
            </a:r>
            <a:r>
              <a:rPr lang="en-US" sz="2800" dirty="0">
                <a:solidFill>
                  <a:schemeClr val="bg1"/>
                </a:solidFill>
                <a:latin typeface="Open Sans Light"/>
                <a:cs typeface="Open Sans Light"/>
              </a:rPr>
              <a:t> +</a:t>
            </a:r>
            <a:r>
              <a:rPr lang="en-US" sz="2800" dirty="0" smtClean="0">
                <a:solidFill>
                  <a:schemeClr val="bg1"/>
                </a:solidFill>
                <a:latin typeface="Open Sans Light"/>
                <a:cs typeface="Open Sans Light"/>
              </a:rPr>
              <a:t>607-207 1729</a:t>
            </a:r>
            <a:endParaRPr lang="en-US" sz="2800" dirty="0">
              <a:solidFill>
                <a:schemeClr val="bg1"/>
              </a:solidFill>
              <a:latin typeface="Open Sans Light"/>
              <a:cs typeface="Open Sans Light"/>
            </a:endParaRPr>
          </a:p>
          <a:p>
            <a:endParaRPr lang="en-US" sz="2800" dirty="0">
              <a:solidFill>
                <a:schemeClr val="bg1"/>
              </a:solidFill>
              <a:latin typeface="Open Sans Light"/>
              <a:cs typeface="Open Sans Light"/>
            </a:endParaRPr>
          </a:p>
          <a:p>
            <a:r>
              <a:rPr lang="en-US" sz="28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Email: </a:t>
            </a:r>
            <a:r>
              <a:rPr lang="en-US" sz="2800" dirty="0" smtClean="0">
                <a:solidFill>
                  <a:schemeClr val="bg1"/>
                </a:solidFill>
                <a:latin typeface="Open Sans Light"/>
                <a:cs typeface="Open Sans Light"/>
              </a:rPr>
              <a:t>info@salihin.com.my</a:t>
            </a:r>
            <a:endParaRPr lang="en-US" sz="2800" dirty="0">
              <a:solidFill>
                <a:schemeClr val="bg1"/>
              </a:solidFill>
              <a:latin typeface="Open Sans Light"/>
              <a:cs typeface="Open Sans Light"/>
            </a:endParaRPr>
          </a:p>
        </p:txBody>
      </p:sp>
      <p:sp>
        <p:nvSpPr>
          <p:cNvPr id="32" name="Rectangle 31"/>
          <p:cNvSpPr/>
          <p:nvPr/>
        </p:nvSpPr>
        <p:spPr>
          <a:xfrm>
            <a:off x="18527078" y="4806688"/>
            <a:ext cx="5597891" cy="6936304"/>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Open Sans Light"/>
            </a:endParaRPr>
          </a:p>
        </p:txBody>
      </p:sp>
      <p:sp>
        <p:nvSpPr>
          <p:cNvPr id="33" name="Rectangle 32"/>
          <p:cNvSpPr/>
          <p:nvPr/>
        </p:nvSpPr>
        <p:spPr>
          <a:xfrm>
            <a:off x="18863960" y="4984488"/>
            <a:ext cx="4988295" cy="6586429"/>
          </a:xfrm>
          <a:prstGeom prst="rect">
            <a:avLst/>
          </a:prstGeom>
        </p:spPr>
        <p:txBody>
          <a:bodyPr wrap="square" lIns="182889" tIns="91445" rIns="182889" bIns="91445">
            <a:spAutoFit/>
          </a:bodyPr>
          <a:lstStyle/>
          <a:p>
            <a:pPr algn="ctr"/>
            <a:r>
              <a:rPr lang="en-US" sz="4300" b="1" dirty="0" smtClean="0">
                <a:solidFill>
                  <a:schemeClr val="bg1"/>
                </a:solidFill>
                <a:latin typeface="Open Sans Light"/>
                <a:ea typeface="Open Sans Light"/>
                <a:cs typeface="Open Sans Light"/>
              </a:rPr>
              <a:t>Terengganu (TAF)</a:t>
            </a:r>
            <a:endParaRPr lang="en-US" sz="4300" b="1" dirty="0">
              <a:solidFill>
                <a:schemeClr val="bg1"/>
              </a:solidFill>
              <a:latin typeface="Open Sans Light"/>
              <a:ea typeface="Open Sans Light"/>
              <a:cs typeface="Open Sans Light"/>
            </a:endParaRPr>
          </a:p>
          <a:p>
            <a:pPr algn="ctr"/>
            <a:r>
              <a:rPr lang="en-US" sz="3700" dirty="0" smtClean="0">
                <a:solidFill>
                  <a:schemeClr val="bg1"/>
                </a:solidFill>
                <a:latin typeface="Open Sans Light"/>
                <a:ea typeface="Open Sans Light"/>
                <a:cs typeface="Open Sans Light"/>
              </a:rPr>
              <a:t>—</a:t>
            </a:r>
          </a:p>
          <a:p>
            <a:r>
              <a:rPr lang="en-US" sz="2800" dirty="0" smtClean="0">
                <a:solidFill>
                  <a:schemeClr val="bg1"/>
                </a:solidFill>
                <a:latin typeface="Open Sans Light"/>
                <a:cs typeface="Open Sans Light"/>
              </a:rPr>
              <a:t>School of Maritime Business &amp; Management,</a:t>
            </a:r>
          </a:p>
          <a:p>
            <a:r>
              <a:rPr lang="en-US" sz="2800" dirty="0" err="1" smtClean="0">
                <a:solidFill>
                  <a:schemeClr val="bg1"/>
                </a:solidFill>
                <a:latin typeface="Open Sans Light"/>
                <a:cs typeface="Open Sans Light"/>
              </a:rPr>
              <a:t>Universiti</a:t>
            </a:r>
            <a:r>
              <a:rPr lang="en-US" sz="2800" dirty="0" smtClean="0">
                <a:solidFill>
                  <a:schemeClr val="bg1"/>
                </a:solidFill>
                <a:latin typeface="Open Sans Light"/>
                <a:cs typeface="Open Sans Light"/>
              </a:rPr>
              <a:t> Malaysia Terengganu (UMT),</a:t>
            </a:r>
          </a:p>
          <a:p>
            <a:r>
              <a:rPr lang="en-US" sz="2800" dirty="0" smtClean="0">
                <a:solidFill>
                  <a:schemeClr val="bg1"/>
                </a:solidFill>
                <a:latin typeface="Open Sans Light"/>
                <a:cs typeface="Open Sans Light"/>
              </a:rPr>
              <a:t>21030 Kuala Terengganu,</a:t>
            </a:r>
          </a:p>
          <a:p>
            <a:r>
              <a:rPr lang="en-US" sz="2800" dirty="0" smtClean="0">
                <a:solidFill>
                  <a:schemeClr val="bg1"/>
                </a:solidFill>
                <a:latin typeface="Open Sans Light"/>
                <a:cs typeface="Open Sans Light"/>
              </a:rPr>
              <a:t>Terengganu </a:t>
            </a:r>
            <a:r>
              <a:rPr lang="en-US" sz="2800" dirty="0" err="1" smtClean="0">
                <a:solidFill>
                  <a:schemeClr val="bg1"/>
                </a:solidFill>
                <a:latin typeface="Open Sans Light"/>
                <a:cs typeface="Open Sans Light"/>
              </a:rPr>
              <a:t>Darul</a:t>
            </a:r>
            <a:r>
              <a:rPr lang="en-US" sz="2800" dirty="0" smtClean="0">
                <a:solidFill>
                  <a:schemeClr val="bg1"/>
                </a:solidFill>
                <a:latin typeface="Open Sans Light"/>
                <a:cs typeface="Open Sans Light"/>
              </a:rPr>
              <a:t> Iman.</a:t>
            </a:r>
          </a:p>
          <a:p>
            <a:endParaRPr lang="en-US" sz="2800" dirty="0">
              <a:solidFill>
                <a:schemeClr val="bg1"/>
              </a:solidFill>
              <a:latin typeface="Open Sans Light"/>
              <a:cs typeface="Open Sans Light"/>
            </a:endParaRPr>
          </a:p>
          <a:p>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Tel:</a:t>
            </a:r>
            <a:r>
              <a:rPr lang="en-US" sz="2800" dirty="0">
                <a:solidFill>
                  <a:schemeClr val="bg1"/>
                </a:solidFill>
                <a:latin typeface="Open Sans Light"/>
                <a:cs typeface="Open Sans Light"/>
              </a:rPr>
              <a:t> +</a:t>
            </a:r>
            <a:r>
              <a:rPr lang="en-US" sz="2800" dirty="0" smtClean="0">
                <a:solidFill>
                  <a:schemeClr val="bg1"/>
                </a:solidFill>
                <a:latin typeface="Open Sans Light"/>
                <a:cs typeface="Open Sans Light"/>
              </a:rPr>
              <a:t>609-668 3674</a:t>
            </a:r>
            <a:endParaRPr lang="en-US" sz="2800" dirty="0">
              <a:solidFill>
                <a:schemeClr val="bg1"/>
              </a:solidFill>
              <a:latin typeface="Open Sans Light"/>
              <a:cs typeface="Open Sans Light"/>
            </a:endParaRPr>
          </a:p>
          <a:p>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Fax:</a:t>
            </a:r>
            <a:r>
              <a:rPr lang="en-US" sz="2800" dirty="0">
                <a:solidFill>
                  <a:schemeClr val="bg1"/>
                </a:solidFill>
                <a:latin typeface="Open Sans Light"/>
                <a:cs typeface="Open Sans Light"/>
              </a:rPr>
              <a:t> +</a:t>
            </a:r>
            <a:r>
              <a:rPr lang="en-US" sz="2800" dirty="0" smtClean="0">
                <a:solidFill>
                  <a:schemeClr val="bg1"/>
                </a:solidFill>
                <a:latin typeface="Open Sans Light"/>
                <a:cs typeface="Open Sans Light"/>
              </a:rPr>
              <a:t>609-668 3498</a:t>
            </a:r>
            <a:endParaRPr lang="en-US" sz="2800" dirty="0">
              <a:solidFill>
                <a:schemeClr val="bg1"/>
              </a:solidFill>
              <a:latin typeface="Open Sans Light"/>
              <a:cs typeface="Open Sans Light"/>
            </a:endParaRPr>
          </a:p>
          <a:p>
            <a:endParaRPr lang="en-US" sz="2800" dirty="0">
              <a:solidFill>
                <a:schemeClr val="bg1"/>
              </a:solidFill>
              <a:latin typeface="Open Sans Light"/>
              <a:cs typeface="Open Sans Light"/>
            </a:endParaRPr>
          </a:p>
          <a:p>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Email:</a:t>
            </a:r>
            <a:r>
              <a:rPr lang="en-US" sz="2800" dirty="0">
                <a:solidFill>
                  <a:schemeClr val="bg1"/>
                </a:solidFill>
                <a:latin typeface="Open Sans Light"/>
                <a:cs typeface="Open Sans Light"/>
              </a:rPr>
              <a:t> </a:t>
            </a:r>
            <a:r>
              <a:rPr lang="en-US" sz="2800" dirty="0" smtClean="0">
                <a:solidFill>
                  <a:schemeClr val="bg1"/>
                </a:solidFill>
                <a:latin typeface="Open Sans Light"/>
                <a:cs typeface="Open Sans Light"/>
              </a:rPr>
              <a:t>taf.umt@salihin.com.my</a:t>
            </a:r>
            <a:endParaRPr lang="en-US" sz="2800" dirty="0">
              <a:solidFill>
                <a:schemeClr val="bg1"/>
              </a:solidFill>
              <a:latin typeface="Open Sans Light"/>
              <a:cs typeface="Open Sans Light"/>
            </a:endParaRPr>
          </a:p>
        </p:txBody>
      </p:sp>
      <p:sp>
        <p:nvSpPr>
          <p:cNvPr id="34" name="TextBox 33"/>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Contact Us</a:t>
            </a:r>
            <a:endParaRPr lang="en-US" sz="6400" dirty="0">
              <a:solidFill>
                <a:srgbClr val="C00000"/>
              </a:solidFill>
              <a:latin typeface="Open Sans Light"/>
              <a:cs typeface="Open Sans Light"/>
            </a:endParaRPr>
          </a:p>
        </p:txBody>
      </p:sp>
      <p:sp>
        <p:nvSpPr>
          <p:cNvPr id="35" name="Rectangle 34"/>
          <p:cNvSpPr/>
          <p:nvPr/>
        </p:nvSpPr>
        <p:spPr>
          <a:xfrm>
            <a:off x="1330664" y="2082876"/>
            <a:ext cx="20021364" cy="2503249"/>
          </a:xfrm>
          <a:prstGeom prst="rect">
            <a:avLst/>
          </a:prstGeom>
        </p:spPr>
        <p:txBody>
          <a:bodyPr wrap="square">
            <a:spAutoFit/>
          </a:bodyPr>
          <a:lstStyle/>
          <a:p>
            <a:pPr algn="just">
              <a:spcBef>
                <a:spcPts val="240"/>
              </a:spcBef>
              <a:spcAft>
                <a:spcPts val="0"/>
              </a:spcAft>
              <a:buClr>
                <a:srgbClr val="C00000"/>
              </a:buClr>
            </a:pPr>
            <a:r>
              <a:rPr lang="en-US" sz="3000" b="1"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Primary Contact Person</a:t>
            </a:r>
          </a:p>
          <a:p>
            <a:pPr algn="just">
              <a:spcBef>
                <a:spcPts val="240"/>
              </a:spcBef>
              <a:spcAft>
                <a:spcPts val="0"/>
              </a:spcAft>
              <a:buClr>
                <a:srgbClr val="C00000"/>
              </a:buClr>
            </a:pPr>
            <a:r>
              <a:rPr lang="en-US" sz="3000" b="1" dirty="0"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Name: </a:t>
            </a:r>
          </a:p>
          <a:p>
            <a:pPr algn="just">
              <a:spcBef>
                <a:spcPts val="240"/>
              </a:spcBef>
              <a:spcAft>
                <a:spcPts val="0"/>
              </a:spcAft>
              <a:buClr>
                <a:srgbClr val="C00000"/>
              </a:buClr>
            </a:pPr>
            <a:r>
              <a:rPr lang="en-US" sz="3000" b="1" dirty="0"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Position: </a:t>
            </a:r>
          </a:p>
          <a:p>
            <a:pPr algn="just">
              <a:spcBef>
                <a:spcPts val="240"/>
              </a:spcBef>
              <a:spcAft>
                <a:spcPts val="0"/>
              </a:spcAft>
              <a:buClr>
                <a:srgbClr val="C00000"/>
              </a:buClr>
            </a:pPr>
            <a:r>
              <a:rPr lang="en-US" sz="3000" b="1" dirty="0"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Contact No.: </a:t>
            </a:r>
          </a:p>
          <a:p>
            <a:pPr algn="just">
              <a:spcBef>
                <a:spcPts val="240"/>
              </a:spcBef>
              <a:spcAft>
                <a:spcPts val="0"/>
              </a:spcAft>
              <a:buClr>
                <a:srgbClr val="C00000"/>
              </a:buClr>
            </a:pPr>
            <a:r>
              <a:rPr lang="en-US" sz="3000" b="1" dirty="0"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Email: </a:t>
            </a:r>
            <a:endParaRPr lang="en-MY" sz="3200" b="1"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8710571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77249" y="5751004"/>
            <a:ext cx="7432431" cy="1545195"/>
          </a:xfrm>
          <a:prstGeom prst="rect">
            <a:avLst/>
          </a:prstGeom>
        </p:spPr>
      </p:pic>
      <p:sp>
        <p:nvSpPr>
          <p:cNvPr id="8" name="TextBox 7"/>
          <p:cNvSpPr txBox="1"/>
          <p:nvPr/>
        </p:nvSpPr>
        <p:spPr>
          <a:xfrm>
            <a:off x="1424183" y="7486502"/>
            <a:ext cx="21586688" cy="1446562"/>
          </a:xfrm>
          <a:prstGeom prst="rect">
            <a:avLst/>
          </a:prstGeom>
          <a:noFill/>
        </p:spPr>
        <p:txBody>
          <a:bodyPr wrap="square" lIns="243852" tIns="121926" rIns="243852" bIns="121926" rtlCol="0">
            <a:spAutoFit/>
          </a:bodyPr>
          <a:lstStyle/>
          <a:p>
            <a:pPr algn="ctr"/>
            <a:r>
              <a:rPr lang="en-US" sz="26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www.salihin.com.my | www.salihinpremier.com</a:t>
            </a:r>
          </a:p>
          <a:p>
            <a:pPr algn="ctr"/>
            <a:endParaRPr lang="en-US" sz="2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2600" b="1" dirty="0" err="1"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Careline</a:t>
            </a:r>
            <a:r>
              <a:rPr lang="en-US" sz="2600" b="1"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t>
            </a:r>
            <a:r>
              <a:rPr lang="en-US" sz="26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1 300 88 5678 </a:t>
            </a:r>
            <a:endParaRPr lang="en-US" sz="2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037191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8533389" y="-94944"/>
            <a:ext cx="5352782" cy="6519749"/>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Open Sans Light"/>
            </a:endParaRPr>
          </a:p>
        </p:txBody>
      </p:sp>
      <p:sp>
        <p:nvSpPr>
          <p:cNvPr id="23" name="Rectangle 22"/>
          <p:cNvSpPr/>
          <p:nvPr/>
        </p:nvSpPr>
        <p:spPr>
          <a:xfrm>
            <a:off x="19056883" y="2809124"/>
            <a:ext cx="4311545" cy="1846669"/>
          </a:xfrm>
          <a:prstGeom prst="rect">
            <a:avLst/>
          </a:prstGeom>
        </p:spPr>
        <p:txBody>
          <a:bodyPr wrap="square" lIns="182889" tIns="91445" rIns="182889" bIns="91445">
            <a:spAutoFit/>
          </a:bodyPr>
          <a:lstStyle/>
          <a:p>
            <a:pPr algn="ctr"/>
            <a:r>
              <a:rPr lang="en-US" sz="4300" dirty="0" smtClean="0">
                <a:solidFill>
                  <a:schemeClr val="bg1"/>
                </a:solidFill>
                <a:latin typeface="Open Sans Light"/>
                <a:ea typeface="Open Sans Light"/>
                <a:cs typeface="Open Sans Light"/>
              </a:rPr>
              <a:t>About Us</a:t>
            </a:r>
            <a:endParaRPr lang="en-US" sz="4300" dirty="0">
              <a:solidFill>
                <a:schemeClr val="bg1"/>
              </a:solidFill>
              <a:latin typeface="Open Sans Light"/>
              <a:ea typeface="Open Sans Light"/>
              <a:cs typeface="Open Sans Light"/>
            </a:endParaRPr>
          </a:p>
          <a:p>
            <a:pPr algn="ctr"/>
            <a:r>
              <a:rPr lang="en-US" sz="3700" dirty="0">
                <a:solidFill>
                  <a:schemeClr val="bg1"/>
                </a:solidFill>
                <a:latin typeface="Open Sans Light"/>
                <a:ea typeface="Open Sans Light"/>
                <a:cs typeface="Open Sans Light"/>
              </a:rPr>
              <a:t>—</a:t>
            </a:r>
          </a:p>
          <a:p>
            <a:pPr algn="ctr"/>
            <a:r>
              <a:rPr lang="en-US" sz="28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SALIHIN</a:t>
            </a:r>
            <a:endParaRPr lang="en-US" sz="27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p:cNvSpPr>
            <a:spLocks noGrp="1"/>
          </p:cNvSpPr>
          <p:nvPr>
            <p:ph type="sldNum" sz="quarter" idx="4"/>
          </p:nvPr>
        </p:nvSpPr>
        <p:spPr/>
        <p:txBody>
          <a:bodyPr/>
          <a:lstStyle/>
          <a:p>
            <a:fld id="{C9468CE9-3F3D-1446-A027-4B4CDD3883B0}" type="slidenum">
              <a:rPr lang="en-US" smtClean="0"/>
              <a:t>4</a:t>
            </a:fld>
            <a:endParaRPr lang="en-US" dirty="0"/>
          </a:p>
        </p:txBody>
      </p:sp>
      <p:sp>
        <p:nvSpPr>
          <p:cNvPr id="16" name="Shape 2122"/>
          <p:cNvSpPr/>
          <p:nvPr/>
        </p:nvSpPr>
        <p:spPr>
          <a:xfrm>
            <a:off x="20179934" y="718634"/>
            <a:ext cx="2065442" cy="1729546"/>
          </a:xfrm>
          <a:custGeom>
            <a:avLst/>
            <a:gdLst/>
            <a:ahLst/>
            <a:cxnLst/>
            <a:rect l="0" t="0" r="0" b="0"/>
            <a:pathLst>
              <a:path w="120000" h="120000" extrusionOk="0">
                <a:moveTo>
                  <a:pt x="12991" y="89763"/>
                </a:moveTo>
                <a:cubicBezTo>
                  <a:pt x="16551" y="88346"/>
                  <a:pt x="22999" y="83385"/>
                  <a:pt x="22999" y="72047"/>
                </a:cubicBezTo>
                <a:cubicBezTo>
                  <a:pt x="22999" y="61653"/>
                  <a:pt x="20304" y="57401"/>
                  <a:pt x="18957" y="54685"/>
                </a:cubicBezTo>
                <a:lnTo>
                  <a:pt x="18668" y="54330"/>
                </a:lnTo>
                <a:lnTo>
                  <a:pt x="18668" y="54330"/>
                </a:lnTo>
                <a:cubicBezTo>
                  <a:pt x="18668" y="54094"/>
                  <a:pt x="18187" y="52086"/>
                  <a:pt x="18957" y="48425"/>
                </a:cubicBezTo>
                <a:cubicBezTo>
                  <a:pt x="19246" y="47007"/>
                  <a:pt x="18957" y="45354"/>
                  <a:pt x="18668" y="44055"/>
                </a:cubicBezTo>
                <a:cubicBezTo>
                  <a:pt x="17610" y="40984"/>
                  <a:pt x="15396" y="35669"/>
                  <a:pt x="17032" y="31417"/>
                </a:cubicBezTo>
                <a:cubicBezTo>
                  <a:pt x="19534" y="24330"/>
                  <a:pt x="20304" y="23740"/>
                  <a:pt x="22999" y="22322"/>
                </a:cubicBezTo>
                <a:cubicBezTo>
                  <a:pt x="23287" y="22322"/>
                  <a:pt x="23576" y="22086"/>
                  <a:pt x="23865" y="22086"/>
                </a:cubicBezTo>
                <a:cubicBezTo>
                  <a:pt x="24442" y="21377"/>
                  <a:pt x="27425" y="20314"/>
                  <a:pt x="30120" y="20314"/>
                </a:cubicBezTo>
                <a:cubicBezTo>
                  <a:pt x="31467" y="20314"/>
                  <a:pt x="32526" y="20669"/>
                  <a:pt x="33392" y="21377"/>
                </a:cubicBezTo>
                <a:cubicBezTo>
                  <a:pt x="33680" y="20314"/>
                  <a:pt x="33873" y="19015"/>
                  <a:pt x="34161" y="18070"/>
                </a:cubicBezTo>
                <a:cubicBezTo>
                  <a:pt x="34450" y="17007"/>
                  <a:pt x="35028" y="16062"/>
                  <a:pt x="35220" y="15354"/>
                </a:cubicBezTo>
                <a:cubicBezTo>
                  <a:pt x="33680" y="14409"/>
                  <a:pt x="31756" y="14055"/>
                  <a:pt x="29831" y="14055"/>
                </a:cubicBezTo>
                <a:cubicBezTo>
                  <a:pt x="25982" y="14055"/>
                  <a:pt x="22229" y="15708"/>
                  <a:pt x="20593" y="16653"/>
                </a:cubicBezTo>
                <a:cubicBezTo>
                  <a:pt x="16263" y="19015"/>
                  <a:pt x="14338" y="21023"/>
                  <a:pt x="11643" y="29409"/>
                </a:cubicBezTo>
                <a:cubicBezTo>
                  <a:pt x="9238" y="36377"/>
                  <a:pt x="12221" y="43700"/>
                  <a:pt x="13568" y="47362"/>
                </a:cubicBezTo>
                <a:cubicBezTo>
                  <a:pt x="11932" y="55984"/>
                  <a:pt x="14049" y="59055"/>
                  <a:pt x="14049" y="59055"/>
                </a:cubicBezTo>
                <a:cubicBezTo>
                  <a:pt x="15396" y="61062"/>
                  <a:pt x="17321" y="64015"/>
                  <a:pt x="17321" y="72755"/>
                </a:cubicBezTo>
                <a:cubicBezTo>
                  <a:pt x="17321" y="82322"/>
                  <a:pt x="11355" y="84094"/>
                  <a:pt x="11355" y="84094"/>
                </a:cubicBezTo>
                <a:cubicBezTo>
                  <a:pt x="6447" y="85984"/>
                  <a:pt x="0" y="90708"/>
                  <a:pt x="0" y="104055"/>
                </a:cubicBezTo>
                <a:cubicBezTo>
                  <a:pt x="0" y="104055"/>
                  <a:pt x="0" y="107362"/>
                  <a:pt x="2694" y="107362"/>
                </a:cubicBezTo>
                <a:lnTo>
                  <a:pt x="14915" y="107362"/>
                </a:lnTo>
                <a:cubicBezTo>
                  <a:pt x="15396" y="105000"/>
                  <a:pt x="16551" y="102755"/>
                  <a:pt x="17321" y="100748"/>
                </a:cubicBezTo>
                <a:lnTo>
                  <a:pt x="5677" y="100748"/>
                </a:lnTo>
                <a:cubicBezTo>
                  <a:pt x="6447" y="93661"/>
                  <a:pt x="9719" y="91417"/>
                  <a:pt x="12991" y="89763"/>
                </a:cubicBezTo>
                <a:close/>
                <a:moveTo>
                  <a:pt x="108067" y="83385"/>
                </a:moveTo>
                <a:cubicBezTo>
                  <a:pt x="108067" y="83385"/>
                  <a:pt x="102101" y="81732"/>
                  <a:pt x="102101" y="72047"/>
                </a:cubicBezTo>
                <a:cubicBezTo>
                  <a:pt x="102101" y="63425"/>
                  <a:pt x="104218" y="60354"/>
                  <a:pt x="105372" y="58346"/>
                </a:cubicBezTo>
                <a:cubicBezTo>
                  <a:pt x="105372" y="58346"/>
                  <a:pt x="107778" y="55393"/>
                  <a:pt x="105854" y="46653"/>
                </a:cubicBezTo>
                <a:cubicBezTo>
                  <a:pt x="107201" y="42992"/>
                  <a:pt x="110184" y="35314"/>
                  <a:pt x="107778" y="28700"/>
                </a:cubicBezTo>
                <a:cubicBezTo>
                  <a:pt x="105084" y="20314"/>
                  <a:pt x="103159" y="18425"/>
                  <a:pt x="98829" y="16062"/>
                </a:cubicBezTo>
                <a:cubicBezTo>
                  <a:pt x="97481" y="15000"/>
                  <a:pt x="93632" y="13346"/>
                  <a:pt x="89591" y="13346"/>
                </a:cubicBezTo>
                <a:cubicBezTo>
                  <a:pt x="87666" y="13346"/>
                  <a:pt x="85741" y="13700"/>
                  <a:pt x="84105" y="14763"/>
                </a:cubicBezTo>
                <a:cubicBezTo>
                  <a:pt x="84971" y="16653"/>
                  <a:pt x="85549" y="19015"/>
                  <a:pt x="85741" y="21023"/>
                </a:cubicBezTo>
                <a:lnTo>
                  <a:pt x="86030" y="21023"/>
                </a:lnTo>
                <a:cubicBezTo>
                  <a:pt x="86896" y="20314"/>
                  <a:pt x="88243" y="20078"/>
                  <a:pt x="89591" y="20078"/>
                </a:cubicBezTo>
                <a:cubicBezTo>
                  <a:pt x="92285" y="20078"/>
                  <a:pt x="94979" y="21377"/>
                  <a:pt x="95846" y="21732"/>
                </a:cubicBezTo>
                <a:cubicBezTo>
                  <a:pt x="96134" y="22086"/>
                  <a:pt x="96327" y="22086"/>
                  <a:pt x="96615" y="22086"/>
                </a:cubicBezTo>
                <a:cubicBezTo>
                  <a:pt x="99310" y="23385"/>
                  <a:pt x="100465" y="24094"/>
                  <a:pt x="102582" y="31062"/>
                </a:cubicBezTo>
                <a:cubicBezTo>
                  <a:pt x="103929" y="35078"/>
                  <a:pt x="102101" y="40748"/>
                  <a:pt x="100946" y="43700"/>
                </a:cubicBezTo>
                <a:cubicBezTo>
                  <a:pt x="100465" y="45000"/>
                  <a:pt x="100465" y="46653"/>
                  <a:pt x="100753" y="48070"/>
                </a:cubicBezTo>
                <a:cubicBezTo>
                  <a:pt x="101523" y="51732"/>
                  <a:pt x="100946" y="53385"/>
                  <a:pt x="100946" y="54094"/>
                </a:cubicBezTo>
                <a:lnTo>
                  <a:pt x="100946" y="54094"/>
                </a:lnTo>
                <a:lnTo>
                  <a:pt x="100753" y="54330"/>
                </a:lnTo>
                <a:cubicBezTo>
                  <a:pt x="99310" y="56692"/>
                  <a:pt x="96615" y="61417"/>
                  <a:pt x="96615" y="71692"/>
                </a:cubicBezTo>
                <a:cubicBezTo>
                  <a:pt x="96615" y="83031"/>
                  <a:pt x="102870" y="88346"/>
                  <a:pt x="106720" y="89409"/>
                </a:cubicBezTo>
                <a:cubicBezTo>
                  <a:pt x="110184" y="91062"/>
                  <a:pt x="113456" y="93425"/>
                  <a:pt x="114322" y="99685"/>
                </a:cubicBezTo>
                <a:lnTo>
                  <a:pt x="102582" y="99685"/>
                </a:lnTo>
                <a:cubicBezTo>
                  <a:pt x="103736" y="101692"/>
                  <a:pt x="104506" y="104055"/>
                  <a:pt x="105084" y="106417"/>
                </a:cubicBezTo>
                <a:lnTo>
                  <a:pt x="117305" y="106417"/>
                </a:lnTo>
                <a:cubicBezTo>
                  <a:pt x="120000" y="106417"/>
                  <a:pt x="120000" y="102992"/>
                  <a:pt x="120000" y="102992"/>
                </a:cubicBezTo>
                <a:cubicBezTo>
                  <a:pt x="119422" y="90000"/>
                  <a:pt x="112975" y="85393"/>
                  <a:pt x="108067" y="83385"/>
                </a:cubicBezTo>
                <a:close/>
                <a:moveTo>
                  <a:pt x="81411" y="90708"/>
                </a:moveTo>
                <a:cubicBezTo>
                  <a:pt x="81411" y="90708"/>
                  <a:pt x="71692" y="87755"/>
                  <a:pt x="71692" y="75354"/>
                </a:cubicBezTo>
                <a:cubicBezTo>
                  <a:pt x="71692" y="64370"/>
                  <a:pt x="75733" y="60708"/>
                  <a:pt x="77080" y="57992"/>
                </a:cubicBezTo>
                <a:cubicBezTo>
                  <a:pt x="77080" y="57992"/>
                  <a:pt x="80352" y="54685"/>
                  <a:pt x="78139" y="43700"/>
                </a:cubicBezTo>
                <a:cubicBezTo>
                  <a:pt x="81700" y="37677"/>
                  <a:pt x="82758" y="27755"/>
                  <a:pt x="78428" y="15708"/>
                </a:cubicBezTo>
                <a:cubicBezTo>
                  <a:pt x="76022" y="8740"/>
                  <a:pt x="73809" y="4724"/>
                  <a:pt x="70537" y="2362"/>
                </a:cubicBezTo>
                <a:cubicBezTo>
                  <a:pt x="68131" y="708"/>
                  <a:pt x="65437" y="0"/>
                  <a:pt x="62935" y="0"/>
                </a:cubicBezTo>
                <a:cubicBezTo>
                  <a:pt x="58123" y="0"/>
                  <a:pt x="53504" y="2007"/>
                  <a:pt x="51579" y="3661"/>
                </a:cubicBezTo>
                <a:cubicBezTo>
                  <a:pt x="46094" y="6732"/>
                  <a:pt x="42630" y="9330"/>
                  <a:pt x="39069" y="20078"/>
                </a:cubicBezTo>
                <a:cubicBezTo>
                  <a:pt x="36086" y="28700"/>
                  <a:pt x="39647" y="38385"/>
                  <a:pt x="41283" y="43346"/>
                </a:cubicBezTo>
                <a:cubicBezTo>
                  <a:pt x="39069" y="54330"/>
                  <a:pt x="42052" y="57992"/>
                  <a:pt x="42052" y="57992"/>
                </a:cubicBezTo>
                <a:cubicBezTo>
                  <a:pt x="43688" y="60708"/>
                  <a:pt x="47441" y="64724"/>
                  <a:pt x="47441" y="75354"/>
                </a:cubicBezTo>
                <a:cubicBezTo>
                  <a:pt x="47441" y="87755"/>
                  <a:pt x="37722" y="90708"/>
                  <a:pt x="37722" y="90708"/>
                </a:cubicBezTo>
                <a:cubicBezTo>
                  <a:pt x="31467" y="93425"/>
                  <a:pt x="18668" y="98740"/>
                  <a:pt x="18668" y="116692"/>
                </a:cubicBezTo>
                <a:cubicBezTo>
                  <a:pt x="18668" y="116692"/>
                  <a:pt x="18668" y="120000"/>
                  <a:pt x="21459" y="120000"/>
                </a:cubicBezTo>
                <a:lnTo>
                  <a:pt x="97481" y="120000"/>
                </a:lnTo>
                <a:cubicBezTo>
                  <a:pt x="100176" y="120000"/>
                  <a:pt x="100176" y="116692"/>
                  <a:pt x="100176" y="116692"/>
                </a:cubicBezTo>
                <a:cubicBezTo>
                  <a:pt x="100465" y="98740"/>
                  <a:pt x="87377" y="93425"/>
                  <a:pt x="81411" y="90708"/>
                </a:cubicBezTo>
                <a:close/>
                <a:moveTo>
                  <a:pt x="24635" y="113385"/>
                </a:moveTo>
                <a:cubicBezTo>
                  <a:pt x="25982" y="104055"/>
                  <a:pt x="32526" y="100393"/>
                  <a:pt x="39647" y="97322"/>
                </a:cubicBezTo>
                <a:lnTo>
                  <a:pt x="39839" y="97322"/>
                </a:lnTo>
                <a:cubicBezTo>
                  <a:pt x="44747" y="95669"/>
                  <a:pt x="53504" y="89409"/>
                  <a:pt x="53504" y="75708"/>
                </a:cubicBezTo>
                <a:cubicBezTo>
                  <a:pt x="53504" y="64015"/>
                  <a:pt x="49655" y="58346"/>
                  <a:pt x="47441" y="55393"/>
                </a:cubicBezTo>
                <a:cubicBezTo>
                  <a:pt x="46960" y="54685"/>
                  <a:pt x="46672" y="54094"/>
                  <a:pt x="46672" y="54094"/>
                </a:cubicBezTo>
                <a:cubicBezTo>
                  <a:pt x="46383" y="53740"/>
                  <a:pt x="45613" y="51023"/>
                  <a:pt x="46960" y="45000"/>
                </a:cubicBezTo>
                <a:cubicBezTo>
                  <a:pt x="47441" y="42047"/>
                  <a:pt x="46672" y="40748"/>
                  <a:pt x="46672" y="40748"/>
                </a:cubicBezTo>
                <a:cubicBezTo>
                  <a:pt x="45324" y="36732"/>
                  <a:pt x="42341" y="29055"/>
                  <a:pt x="44458" y="22677"/>
                </a:cubicBezTo>
                <a:cubicBezTo>
                  <a:pt x="47249" y="14055"/>
                  <a:pt x="49655" y="12401"/>
                  <a:pt x="54274" y="10039"/>
                </a:cubicBezTo>
                <a:cubicBezTo>
                  <a:pt x="54562" y="10039"/>
                  <a:pt x="54851" y="9685"/>
                  <a:pt x="55044" y="9330"/>
                </a:cubicBezTo>
                <a:cubicBezTo>
                  <a:pt x="55910" y="8740"/>
                  <a:pt x="59470" y="6732"/>
                  <a:pt x="63512" y="6732"/>
                </a:cubicBezTo>
                <a:cubicBezTo>
                  <a:pt x="65437" y="6732"/>
                  <a:pt x="67265" y="7086"/>
                  <a:pt x="68708" y="8031"/>
                </a:cubicBezTo>
                <a:cubicBezTo>
                  <a:pt x="70344" y="9094"/>
                  <a:pt x="71884" y="11338"/>
                  <a:pt x="74097" y="18070"/>
                </a:cubicBezTo>
                <a:cubicBezTo>
                  <a:pt x="78428" y="30354"/>
                  <a:pt x="75733" y="37086"/>
                  <a:pt x="74386" y="39330"/>
                </a:cubicBezTo>
                <a:cubicBezTo>
                  <a:pt x="73520" y="40984"/>
                  <a:pt x="73039" y="42992"/>
                  <a:pt x="73520" y="44763"/>
                </a:cubicBezTo>
                <a:cubicBezTo>
                  <a:pt x="74675" y="50314"/>
                  <a:pt x="73809" y="52677"/>
                  <a:pt x="73809" y="53031"/>
                </a:cubicBezTo>
                <a:cubicBezTo>
                  <a:pt x="73809" y="53031"/>
                  <a:pt x="73039" y="54094"/>
                  <a:pt x="72750" y="54685"/>
                </a:cubicBezTo>
                <a:cubicBezTo>
                  <a:pt x="70537" y="57755"/>
                  <a:pt x="66784" y="63425"/>
                  <a:pt x="66784" y="75000"/>
                </a:cubicBezTo>
                <a:cubicBezTo>
                  <a:pt x="66784" y="88700"/>
                  <a:pt x="75445" y="95078"/>
                  <a:pt x="80352" y="96732"/>
                </a:cubicBezTo>
                <a:lnTo>
                  <a:pt x="80641" y="96732"/>
                </a:lnTo>
                <a:cubicBezTo>
                  <a:pt x="87377" y="99685"/>
                  <a:pt x="94210" y="103346"/>
                  <a:pt x="95557" y="112677"/>
                </a:cubicBezTo>
                <a:lnTo>
                  <a:pt x="24635" y="112677"/>
                </a:lnTo>
                <a:lnTo>
                  <a:pt x="24635" y="113385"/>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0000"/>
              </a:solidFill>
              <a:latin typeface="Calibri"/>
              <a:ea typeface="Calibri"/>
              <a:cs typeface="Calibri"/>
              <a:sym typeface="Calibri"/>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51561" y="5372052"/>
            <a:ext cx="2383554" cy="145507"/>
          </a:xfrm>
          <a:prstGeom prst="rect">
            <a:avLst/>
          </a:prstGeom>
        </p:spPr>
      </p:pic>
      <p:sp>
        <p:nvSpPr>
          <p:cNvPr id="18" name="Title 4"/>
          <p:cNvSpPr txBox="1">
            <a:spLocks/>
          </p:cNvSpPr>
          <p:nvPr/>
        </p:nvSpPr>
        <p:spPr>
          <a:xfrm>
            <a:off x="5491359" y="1896353"/>
            <a:ext cx="16754017"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pPr algn="l"/>
            <a:r>
              <a:rPr lang="en-US" b="1" dirty="0" smtClean="0">
                <a:solidFill>
                  <a:schemeClr val="tx1"/>
                </a:solidFill>
              </a:rPr>
              <a:t>1.0 About Us</a:t>
            </a:r>
            <a:endParaRPr lang="en-MY" b="1" dirty="0">
              <a:solidFill>
                <a:schemeClr val="tx1"/>
              </a:solidFill>
            </a:endParaRPr>
          </a:p>
        </p:txBody>
      </p:sp>
      <p:sp>
        <p:nvSpPr>
          <p:cNvPr id="8" name="Title 4"/>
          <p:cNvSpPr txBox="1">
            <a:spLocks/>
          </p:cNvSpPr>
          <p:nvPr/>
        </p:nvSpPr>
        <p:spPr>
          <a:xfrm>
            <a:off x="1779372" y="5660330"/>
            <a:ext cx="16754017" cy="6341170"/>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pPr algn="l"/>
            <a:r>
              <a:rPr lang="en-US" b="1" dirty="0">
                <a:solidFill>
                  <a:schemeClr val="tx1"/>
                </a:solidFill>
              </a:rPr>
              <a:t>1.0 About </a:t>
            </a:r>
            <a:r>
              <a:rPr lang="en-US" b="1" dirty="0" smtClean="0">
                <a:solidFill>
                  <a:schemeClr val="tx1"/>
                </a:solidFill>
              </a:rPr>
              <a:t>Us</a:t>
            </a:r>
          </a:p>
          <a:p>
            <a:pPr marL="1419225" indent="-95250" algn="just">
              <a:buClr>
                <a:srgbClr val="C00000"/>
              </a:buClr>
              <a:buFont typeface="Wingdings" panose="05000000000000000000" pitchFamily="2" charset="2"/>
              <a:buChar char="§"/>
            </a:pPr>
            <a:r>
              <a:rPr lang="en-US" sz="3600" dirty="0" smtClean="0">
                <a:solidFill>
                  <a:srgbClr val="FF0000"/>
                </a:solidFill>
                <a:latin typeface="Open Sans Light"/>
                <a:ea typeface="Open Sans Light" panose="020B0306030504020204" pitchFamily="34" charset="0"/>
                <a:cs typeface="Open Sans Light" panose="020B0306030504020204" pitchFamily="34" charset="0"/>
              </a:rPr>
              <a:t> </a:t>
            </a:r>
            <a:r>
              <a:rPr lang="en-US" sz="3600" dirty="0" smtClean="0">
                <a:solidFill>
                  <a:schemeClr val="tx1"/>
                </a:solidFill>
                <a:latin typeface="Open Sans Light"/>
                <a:ea typeface="Open Sans Light" panose="020B0306030504020204" pitchFamily="34" charset="0"/>
                <a:cs typeface="Open Sans Light" panose="020B0306030504020204" pitchFamily="34" charset="0"/>
              </a:rPr>
              <a:t>Key Management Team</a:t>
            </a:r>
          </a:p>
          <a:p>
            <a:pPr marL="1419225" indent="-95250" algn="l">
              <a:buClr>
                <a:srgbClr val="C00000"/>
              </a:buClr>
              <a:buFont typeface="Wingdings" panose="05000000000000000000" pitchFamily="2" charset="2"/>
              <a:buChar char="§"/>
            </a:pPr>
            <a:r>
              <a:rPr lang="en-US" sz="3600" dirty="0" smtClean="0">
                <a:solidFill>
                  <a:schemeClr val="tx1"/>
                </a:solidFill>
                <a:latin typeface="Open Sans Light"/>
                <a:ea typeface="Open Sans Light" panose="020B0306030504020204" pitchFamily="34" charset="0"/>
                <a:cs typeface="Open Sans Light" panose="020B0306030504020204" pitchFamily="34" charset="0"/>
              </a:rPr>
              <a:t> About Us</a:t>
            </a:r>
          </a:p>
          <a:p>
            <a:pPr marL="2506669" lvl="1" indent="-95250">
              <a:buClr>
                <a:srgbClr val="C00000"/>
              </a:buClr>
              <a:buFont typeface="Wingdings" panose="05000000000000000000" pitchFamily="2" charset="2"/>
              <a:buChar char="§"/>
            </a:pPr>
            <a:r>
              <a:rPr lang="en-US" sz="3200" dirty="0" smtClean="0">
                <a:latin typeface="Open Sans Light"/>
                <a:ea typeface="Open Sans Light" panose="020B0306030504020204" pitchFamily="34" charset="0"/>
                <a:cs typeface="Open Sans Light" panose="020B0306030504020204" pitchFamily="34" charset="0"/>
              </a:rPr>
              <a:t> Services</a:t>
            </a:r>
          </a:p>
          <a:p>
            <a:pPr marL="2506669" lvl="1" indent="-95250">
              <a:buClr>
                <a:srgbClr val="C00000"/>
              </a:buClr>
              <a:buFont typeface="Wingdings" panose="05000000000000000000" pitchFamily="2" charset="2"/>
              <a:buChar char="§"/>
            </a:pPr>
            <a:r>
              <a:rPr lang="en-US" sz="3200" dirty="0" smtClean="0">
                <a:solidFill>
                  <a:schemeClr val="tx1"/>
                </a:solidFill>
                <a:latin typeface="Open Sans Light"/>
                <a:ea typeface="Open Sans Light" panose="020B0306030504020204" pitchFamily="34" charset="0"/>
                <a:cs typeface="Open Sans Light" panose="020B0306030504020204" pitchFamily="34" charset="0"/>
              </a:rPr>
              <a:t> Our Diverse Clients</a:t>
            </a:r>
          </a:p>
          <a:p>
            <a:pPr marL="1419225" indent="-95250" algn="l">
              <a:buClr>
                <a:srgbClr val="C00000"/>
              </a:buClr>
              <a:buFont typeface="Wingdings" panose="05000000000000000000" pitchFamily="2" charset="2"/>
              <a:buChar char="§"/>
            </a:pPr>
            <a:endParaRPr lang="en-MY" sz="3600" dirty="0">
              <a:solidFill>
                <a:schemeClr val="tx1"/>
              </a:solidFill>
            </a:endParaRPr>
          </a:p>
        </p:txBody>
      </p:sp>
    </p:spTree>
    <p:extLst>
      <p:ext uri="{BB962C8B-B14F-4D97-AF65-F5344CB8AC3E}">
        <p14:creationId xmlns:p14="http://schemas.microsoft.com/office/powerpoint/2010/main" val="25396408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Box 103"/>
          <p:cNvSpPr txBox="1"/>
          <p:nvPr/>
        </p:nvSpPr>
        <p:spPr>
          <a:xfrm>
            <a:off x="1514899" y="5362106"/>
            <a:ext cx="21586688" cy="1231107"/>
          </a:xfrm>
          <a:prstGeom prst="rect">
            <a:avLst/>
          </a:prstGeom>
          <a:noFill/>
        </p:spPr>
        <p:txBody>
          <a:bodyPr wrap="square" lIns="243852" tIns="121926" rIns="243852" bIns="121926" rtlCol="0">
            <a:spAutoFit/>
          </a:bodyPr>
          <a:lstStyle/>
          <a:p>
            <a:pPr algn="ctr"/>
            <a:r>
              <a:rPr lang="en-US" sz="6300" b="1" dirty="0" smtClean="0">
                <a:solidFill>
                  <a:srgbClr val="C00000"/>
                </a:solidFill>
                <a:latin typeface="Open Sans Light"/>
                <a:cs typeface="Open Sans Light"/>
              </a:rPr>
              <a:t>About Us</a:t>
            </a:r>
            <a:endParaRPr lang="en-US" sz="6300" b="1" dirty="0">
              <a:solidFill>
                <a:srgbClr val="C00000"/>
              </a:solidFill>
              <a:latin typeface="Open Sans Light"/>
              <a:cs typeface="Open Sans Light"/>
            </a:endParaRPr>
          </a:p>
        </p:txBody>
      </p:sp>
      <p:pic>
        <p:nvPicPr>
          <p:cNvPr id="10" name="Picture Placeholder 9"/>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xfrm>
            <a:off x="0" y="0"/>
            <a:ext cx="24387175" cy="5353050"/>
          </a:xfrm>
          <a:prstGeom prst="rect">
            <a:avLst/>
          </a:prstGeom>
          <a:noFill/>
          <a:ln>
            <a:noFill/>
          </a:ln>
        </p:spPr>
      </p:pic>
      <p:sp>
        <p:nvSpPr>
          <p:cNvPr id="2" name="Slide Number Placeholder 1"/>
          <p:cNvSpPr>
            <a:spLocks noGrp="1"/>
          </p:cNvSpPr>
          <p:nvPr>
            <p:ph type="sldNum" sz="quarter" idx="4"/>
          </p:nvPr>
        </p:nvSpPr>
        <p:spPr>
          <a:xfrm>
            <a:off x="23562818" y="13011887"/>
            <a:ext cx="824808" cy="462198"/>
          </a:xfrm>
        </p:spPr>
        <p:txBody>
          <a:bodyPr/>
          <a:lstStyle/>
          <a:p>
            <a:fld id="{C9468CE9-3F3D-1446-A027-4B4CDD3883B0}" type="slidenum">
              <a:rPr lang="en-US" smtClean="0"/>
              <a:t>5</a:t>
            </a:fld>
            <a:endParaRPr lang="en-US"/>
          </a:p>
        </p:txBody>
      </p:sp>
      <p:sp>
        <p:nvSpPr>
          <p:cNvPr id="16" name="Rectangle 15"/>
          <p:cNvSpPr/>
          <p:nvPr/>
        </p:nvSpPr>
        <p:spPr>
          <a:xfrm>
            <a:off x="19924303" y="6751963"/>
            <a:ext cx="3428614" cy="6973687"/>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Open Sans Light"/>
            </a:endParaRPr>
          </a:p>
        </p:txBody>
      </p:sp>
      <p:sp>
        <p:nvSpPr>
          <p:cNvPr id="17" name="Rectangle 16"/>
          <p:cNvSpPr/>
          <p:nvPr/>
        </p:nvSpPr>
        <p:spPr>
          <a:xfrm>
            <a:off x="19924303" y="7011510"/>
            <a:ext cx="3428163" cy="6463318"/>
          </a:xfrm>
          <a:prstGeom prst="rect">
            <a:avLst/>
          </a:prstGeom>
        </p:spPr>
        <p:txBody>
          <a:bodyPr wrap="square" lIns="182889" tIns="91445" rIns="182889" bIns="91445">
            <a:spAutoFit/>
          </a:bodyPr>
          <a:lstStyle/>
          <a:p>
            <a:pPr algn="ctr"/>
            <a:r>
              <a:rPr lang="en-US" sz="2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Vision</a:t>
            </a:r>
          </a:p>
          <a:p>
            <a:pPr algn="ctr"/>
            <a:r>
              <a:rPr lang="en-US" sz="2400" dirty="0" smtClean="0">
                <a:solidFill>
                  <a:schemeClr val="bg1"/>
                </a:solidFill>
                <a:latin typeface="Open Sans Light"/>
                <a:ea typeface="Open Sans Light"/>
                <a:cs typeface="Open Sans Light"/>
              </a:rPr>
              <a:t>To become the preferred national accountancy firm of Malaysia.</a:t>
            </a:r>
          </a:p>
          <a:p>
            <a:pPr algn="ctr"/>
            <a:endParaRPr lang="en-US" sz="2400" dirty="0" smtClean="0">
              <a:solidFill>
                <a:schemeClr val="bg1"/>
              </a:solidFill>
              <a:latin typeface="Open Sans Light"/>
              <a:ea typeface="Open Sans Light"/>
              <a:cs typeface="Open Sans Light"/>
            </a:endParaRPr>
          </a:p>
          <a:p>
            <a:pPr algn="ctr"/>
            <a:r>
              <a:rPr lang="en-US" sz="2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Mission</a:t>
            </a: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2400" dirty="0" smtClean="0">
                <a:solidFill>
                  <a:schemeClr val="bg1"/>
                </a:solidFill>
                <a:latin typeface="Open Sans Light"/>
                <a:ea typeface="Open Sans Light"/>
                <a:cs typeface="Open Sans Light"/>
              </a:rPr>
              <a:t>SALIHIN is dedicated to creating value by focusing on customer satisfaction and growth, excellent internal business process and superior human capital resource development.</a:t>
            </a:r>
            <a:endParaRPr lang="en-US" sz="2400" dirty="0">
              <a:solidFill>
                <a:schemeClr val="bg1"/>
              </a:solidFill>
              <a:latin typeface="Open Sans Light"/>
              <a:ea typeface="Open Sans Light"/>
              <a:cs typeface="Open Sans Light"/>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4840" y="12373709"/>
            <a:ext cx="8567902" cy="803077"/>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17786" y="12435708"/>
            <a:ext cx="3484563" cy="784026"/>
          </a:xfrm>
          <a:prstGeom prst="rect">
            <a:avLst/>
          </a:prstGeom>
        </p:spPr>
      </p:pic>
      <p:sp>
        <p:nvSpPr>
          <p:cNvPr id="11" name="TextBox 10"/>
          <p:cNvSpPr txBox="1"/>
          <p:nvPr/>
        </p:nvSpPr>
        <p:spPr>
          <a:xfrm>
            <a:off x="596326" y="6299401"/>
            <a:ext cx="19177573" cy="6001643"/>
          </a:xfrm>
          <a:prstGeom prst="rect">
            <a:avLst/>
          </a:prstGeom>
          <a:noFill/>
        </p:spPr>
        <p:txBody>
          <a:bodyPr wrap="square" rtlCol="0">
            <a:spAutoFit/>
          </a:bodyPr>
          <a:lstStyle/>
          <a:p>
            <a:pPr algn="just"/>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Founded in 2002, </a:t>
            </a:r>
            <a:r>
              <a:rPr lang="en-US" sz="2400" dirty="0" smtClean="0">
                <a:solidFill>
                  <a:srgbClr val="C00000"/>
                </a:solidFill>
                <a:latin typeface="Neuropol" panose="020F0607030201010804" pitchFamily="34" charset="0"/>
                <a:ea typeface="Open Sans Light" panose="020B0306030504020204" pitchFamily="34" charset="0"/>
                <a:cs typeface="Open Sans Light" panose="020B0306030504020204" pitchFamily="34" charset="0"/>
              </a:rPr>
              <a:t>SALIHIN</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 is the brand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name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of a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group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of independent and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separate legal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entities, deploying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wide spectrum of capabilities to help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clients see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and tap opportunities in the areas of transaction and corporate finance</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 taxation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(direct tax and GST), auditing and assurance, shariah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auditing and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advisory, corporate governance</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 IT consultancy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and business accounting solution</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a:t>
            </a:r>
            <a:endParaRPr lang="en-US" sz="2400" dirty="0">
              <a:latin typeface="Open Sans Light" panose="020B0306030504020204" pitchFamily="34" charset="0"/>
              <a:ea typeface="Open Sans Light" panose="020B0306030504020204" pitchFamily="34" charset="0"/>
              <a:cs typeface="Open Sans Light" panose="020B0306030504020204" pitchFamily="34" charset="0"/>
            </a:endParaRPr>
          </a:p>
          <a:p>
            <a:pPr algn="just"/>
            <a:endParaRPr lang="en-US" sz="2400" dirty="0" smtClean="0">
              <a:latin typeface="Open Sans Light" panose="020B0306030504020204" pitchFamily="34" charset="0"/>
              <a:ea typeface="Open Sans Light" panose="020B0306030504020204" pitchFamily="34" charset="0"/>
              <a:cs typeface="Open Sans Light" panose="020B0306030504020204" pitchFamily="34" charset="0"/>
            </a:endParaRPr>
          </a:p>
          <a:p>
            <a:pPr algn="just"/>
            <a:r>
              <a:rPr lang="en-US" sz="2400" dirty="0">
                <a:latin typeface="Open Sans Light" panose="020B0306030504020204" pitchFamily="34" charset="0"/>
                <a:ea typeface="Open Sans Light" panose="020B0306030504020204" pitchFamily="34" charset="0"/>
                <a:cs typeface="Open Sans Light" panose="020B0306030504020204" pitchFamily="34" charset="0"/>
              </a:rPr>
              <a:t>As one of the fastest growing home-nurtured and </a:t>
            </a:r>
            <a:r>
              <a:rPr lang="en-US" sz="2400" dirty="0" err="1">
                <a:latin typeface="Open Sans Light" panose="020B0306030504020204" pitchFamily="34" charset="0"/>
                <a:ea typeface="Open Sans Light" panose="020B0306030504020204" pitchFamily="34" charset="0"/>
                <a:cs typeface="Open Sans Light" panose="020B0306030504020204" pitchFamily="34" charset="0"/>
              </a:rPr>
              <a:t>bumiputera</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 firms, </a:t>
            </a:r>
            <a:r>
              <a:rPr lang="en-US" sz="2400" dirty="0" smtClean="0">
                <a:solidFill>
                  <a:srgbClr val="C00000"/>
                </a:solidFill>
                <a:latin typeface="Neuropol" panose="020F0607030201010804" pitchFamily="34" charset="0"/>
                <a:ea typeface="Open Sans Light" panose="020B0306030504020204" pitchFamily="34" charset="0"/>
                <a:cs typeface="Open Sans Light" panose="020B0306030504020204" pitchFamily="34" charset="0"/>
              </a:rPr>
              <a:t>SALIHIN</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is having close to 200 competent professionals from different background with diverse thoughts, expertise and experience serving in 9 offices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nationwide. In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addition to relevant licenses/certifications for its capabilities, </a:t>
            </a:r>
            <a:r>
              <a:rPr lang="en-US" sz="2400" dirty="0" smtClean="0">
                <a:solidFill>
                  <a:srgbClr val="C00000"/>
                </a:solidFill>
                <a:latin typeface="Neuropol" panose="020F0607030201010804" pitchFamily="34" charset="0"/>
                <a:ea typeface="Open Sans Light" panose="020B0306030504020204" pitchFamily="34" charset="0"/>
                <a:cs typeface="Open Sans Light" panose="020B0306030504020204" pitchFamily="34" charset="0"/>
              </a:rPr>
              <a:t>SALIHIN</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is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having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MSC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Malaysia Status and 1-InnoCERT certification, Licensed Tax Agent and GST Tax Agent, </a:t>
            </a:r>
            <a:r>
              <a:rPr lang="en-MY" sz="2400" dirty="0" smtClean="0">
                <a:latin typeface="Open Sans Light" panose="020B0306030504020204" pitchFamily="34" charset="0"/>
                <a:ea typeface="Open Sans Light" panose="020B0306030504020204" pitchFamily="34" charset="0"/>
                <a:cs typeface="Open Sans Light" panose="020B0306030504020204" pitchFamily="34" charset="0"/>
              </a:rPr>
              <a:t>Licensed </a:t>
            </a:r>
            <a:r>
              <a:rPr lang="en-MY" sz="2400" dirty="0">
                <a:latin typeface="Open Sans Light" panose="020B0306030504020204" pitchFamily="34" charset="0"/>
                <a:ea typeface="Open Sans Light" panose="020B0306030504020204" pitchFamily="34" charset="0"/>
                <a:cs typeface="Open Sans Light" panose="020B0306030504020204" pitchFamily="34" charset="0"/>
              </a:rPr>
              <a:t>Capital Market </a:t>
            </a:r>
            <a:r>
              <a:rPr lang="en-MY" sz="2400" dirty="0" smtClean="0">
                <a:latin typeface="Open Sans Light" panose="020B0306030504020204" pitchFamily="34" charset="0"/>
                <a:ea typeface="Open Sans Light" panose="020B0306030504020204" pitchFamily="34" charset="0"/>
                <a:cs typeface="Open Sans Light" panose="020B0306030504020204" pitchFamily="34" charset="0"/>
              </a:rPr>
              <a:t>Services as well as </a:t>
            </a:r>
            <a:r>
              <a:rPr lang="en-MY" sz="2400" i="1" dirty="0" err="1" smtClean="0">
                <a:latin typeface="Open Sans Light" panose="020B0306030504020204" pitchFamily="34" charset="0"/>
                <a:ea typeface="Open Sans Light" panose="020B0306030504020204" pitchFamily="34" charset="0"/>
                <a:cs typeface="Open Sans Light" panose="020B0306030504020204" pitchFamily="34" charset="0"/>
              </a:rPr>
              <a:t>Shariah</a:t>
            </a:r>
            <a:r>
              <a:rPr lang="en-MY" sz="2400" dirty="0" smtClean="0">
                <a:latin typeface="Open Sans Light" panose="020B0306030504020204" pitchFamily="34" charset="0"/>
                <a:ea typeface="Open Sans Light" panose="020B0306030504020204" pitchFamily="34" charset="0"/>
                <a:cs typeface="Open Sans Light" panose="020B0306030504020204" pitchFamily="34" charset="0"/>
              </a:rPr>
              <a:t> Advisory by Securities Commission. </a:t>
            </a:r>
            <a:r>
              <a:rPr lang="en-US" sz="2400" dirty="0">
                <a:solidFill>
                  <a:srgbClr val="C00000"/>
                </a:solidFill>
                <a:latin typeface="Neuropol" panose="020F0607030201010804" pitchFamily="34" charset="0"/>
                <a:ea typeface="Open Sans Light" panose="020B0306030504020204" pitchFamily="34" charset="0"/>
                <a:cs typeface="Open Sans Light" panose="020B0306030504020204" pitchFamily="34" charset="0"/>
              </a:rPr>
              <a:t>SALIHIN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is also a Registered Public Interest Entities Auditor by Audit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Oversight Board (AOB</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 a Registered Auditor with PPK Accountants in the UK, an approved Cooperative Auditor with </a:t>
            </a:r>
            <a:r>
              <a:rPr lang="en-US" sz="2400" dirty="0" err="1" smtClean="0">
                <a:latin typeface="Open Sans Light" panose="020B0306030504020204" pitchFamily="34" charset="0"/>
                <a:ea typeface="Open Sans Light" panose="020B0306030504020204" pitchFamily="34" charset="0"/>
                <a:cs typeface="Open Sans Light" panose="020B0306030504020204" pitchFamily="34" charset="0"/>
              </a:rPr>
              <a:t>Suruhanjaya</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 </a:t>
            </a:r>
            <a:r>
              <a:rPr lang="en-US" sz="2400" dirty="0" err="1" smtClean="0">
                <a:latin typeface="Open Sans Light" panose="020B0306030504020204" pitchFamily="34" charset="0"/>
                <a:ea typeface="Open Sans Light" panose="020B0306030504020204" pitchFamily="34" charset="0"/>
                <a:cs typeface="Open Sans Light" panose="020B0306030504020204" pitchFamily="34" charset="0"/>
              </a:rPr>
              <a:t>Koperasi</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 Malaysia (SKM), an Approved Training Provider by Human Resources Development Fund (HRDF). Additionally, </a:t>
            </a:r>
            <a:r>
              <a:rPr lang="en-US" sz="2400" dirty="0">
                <a:solidFill>
                  <a:srgbClr val="C00000"/>
                </a:solidFill>
                <a:latin typeface="Neuropol" panose="020F0607030201010804" pitchFamily="34" charset="0"/>
                <a:ea typeface="Open Sans Light" panose="020B0306030504020204" pitchFamily="34" charset="0"/>
                <a:cs typeface="Open Sans Light" panose="020B0306030504020204" pitchFamily="34" charset="0"/>
              </a:rPr>
              <a:t>SALIHIN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is a member of i2an, a global network of accountants based in Paris and has won Enterprise 50 (E50) Awards in 2010.</a:t>
            </a:r>
          </a:p>
          <a:p>
            <a:pPr algn="just"/>
            <a:endParaRPr lang="en-MY" sz="2400" dirty="0">
              <a:latin typeface="Open Sans Light" panose="020B0306030504020204" pitchFamily="34" charset="0"/>
              <a:ea typeface="Open Sans Light" panose="020B0306030504020204" pitchFamily="34" charset="0"/>
              <a:cs typeface="Open Sans Light" panose="020B0306030504020204" pitchFamily="34" charset="0"/>
            </a:endParaRPr>
          </a:p>
          <a:p>
            <a:pPr algn="just"/>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We have a proven track record credited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to a sustained quality service delivery to our clients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without compromising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our professional integrity. </a:t>
            </a:r>
            <a:r>
              <a:rPr lang="en-US" sz="2400" dirty="0" smtClean="0">
                <a:solidFill>
                  <a:srgbClr val="C00000"/>
                </a:solidFill>
                <a:latin typeface="Neuropol" panose="020F0607030201010804" pitchFamily="34" charset="0"/>
                <a:ea typeface="Open Sans Light" panose="020B0306030504020204" pitchFamily="34" charset="0"/>
                <a:cs typeface="Open Sans Light" panose="020B0306030504020204" pitchFamily="34" charset="0"/>
              </a:rPr>
              <a:t>SALIHIN</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 continues to build on its successes. It became the first in the world to introduce Teaching Accountancy Firm (TAF) to bridge the gap between accountancy theory and practice.</a:t>
            </a:r>
          </a:p>
        </p:txBody>
      </p:sp>
    </p:spTree>
    <p:extLst>
      <p:ext uri="{BB962C8B-B14F-4D97-AF65-F5344CB8AC3E}">
        <p14:creationId xmlns:p14="http://schemas.microsoft.com/office/powerpoint/2010/main" val="21901847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About Us</a:t>
            </a:r>
            <a:endParaRPr lang="en-US" sz="6400" dirty="0">
              <a:solidFill>
                <a:srgbClr val="C00000"/>
              </a:solidFill>
              <a:latin typeface="Open Sans Light"/>
              <a:cs typeface="Open Sans Light"/>
            </a:endParaRPr>
          </a:p>
        </p:txBody>
      </p:sp>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0170" y="3124691"/>
            <a:ext cx="2595676" cy="2625341"/>
          </a:xfrm>
          <a:prstGeom prst="rect">
            <a:avLst/>
          </a:prstGeom>
        </p:spPr>
      </p:pic>
      <p:sp>
        <p:nvSpPr>
          <p:cNvPr id="20" name="TextBox 19"/>
          <p:cNvSpPr txBox="1"/>
          <p:nvPr/>
        </p:nvSpPr>
        <p:spPr>
          <a:xfrm>
            <a:off x="9635032" y="3729476"/>
            <a:ext cx="7628135" cy="1415772"/>
          </a:xfrm>
          <a:prstGeom prst="rect">
            <a:avLst/>
          </a:prstGeom>
          <a:noFill/>
        </p:spPr>
        <p:txBody>
          <a:bodyPr wrap="square" rtlCol="0">
            <a:spAutoFit/>
          </a:bodyPr>
          <a:lstStyle/>
          <a:p>
            <a:r>
              <a:rPr lang="en-US" b="1" dirty="0" err="1" smtClean="0">
                <a:solidFill>
                  <a:schemeClr val="tx1">
                    <a:lumMod val="65000"/>
                    <a:lumOff val="35000"/>
                  </a:schemeClr>
                </a:solidFill>
              </a:rPr>
              <a:t>Salihin</a:t>
            </a:r>
            <a:r>
              <a:rPr lang="en-US" b="1" dirty="0" smtClean="0">
                <a:solidFill>
                  <a:schemeClr val="tx1">
                    <a:lumMod val="65000"/>
                    <a:lumOff val="35000"/>
                  </a:schemeClr>
                </a:solidFill>
              </a:rPr>
              <a:t> Abang</a:t>
            </a:r>
          </a:p>
          <a:p>
            <a:r>
              <a:rPr lang="en-US" dirty="0" smtClean="0">
                <a:solidFill>
                  <a:schemeClr val="tx1">
                    <a:lumMod val="65000"/>
                    <a:lumOff val="35000"/>
                  </a:schemeClr>
                </a:solidFill>
              </a:rPr>
              <a:t>Founder/Managing Partner/CEO</a:t>
            </a:r>
            <a:endParaRPr lang="en-US" dirty="0">
              <a:solidFill>
                <a:schemeClr val="tx1">
                  <a:lumMod val="65000"/>
                  <a:lumOff val="35000"/>
                </a:schemeClr>
              </a:solidFill>
            </a:endParaRPr>
          </a:p>
        </p:txBody>
      </p:sp>
      <p:pic>
        <p:nvPicPr>
          <p:cNvPr id="1026" name="Picture 2" descr="C:\Users\User\Desktop\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610899" y="6606610"/>
            <a:ext cx="9968474" cy="542768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esktop\2.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21792" y="9385310"/>
            <a:ext cx="9589857" cy="23494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ser\Desktop\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880657" y="6544349"/>
            <a:ext cx="6872126" cy="2344303"/>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1"/>
          <p:cNvSpPr>
            <a:spLocks noGrp="1"/>
          </p:cNvSpPr>
          <p:nvPr>
            <p:ph type="sldNum" sz="quarter" idx="4"/>
          </p:nvPr>
        </p:nvSpPr>
        <p:spPr>
          <a:solidFill>
            <a:srgbClr val="C00000"/>
          </a:solidFill>
        </p:spPr>
        <p:txBody>
          <a:bodyPr anchor="ctr"/>
          <a:lstStyle/>
          <a:p>
            <a:fld id="{C9468CE9-3F3D-1446-A027-4B4CDD3883B0}" type="slidenum">
              <a:rPr lang="en-US" sz="2000" smtClean="0">
                <a:solidFill>
                  <a:schemeClr val="bg1"/>
                </a:solidFill>
                <a:latin typeface="Open Sans" panose="020B0606030504020204" pitchFamily="34" charset="0"/>
                <a:ea typeface="Open Sans" panose="020B0606030504020204" pitchFamily="34" charset="0"/>
                <a:cs typeface="Open Sans" panose="020B0606030504020204" pitchFamily="34" charset="0"/>
              </a:rPr>
              <a:t>6</a:t>
            </a:fld>
            <a:endPar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p:cNvSpPr txBox="1"/>
          <p:nvPr/>
        </p:nvSpPr>
        <p:spPr>
          <a:xfrm>
            <a:off x="1446791" y="1951975"/>
            <a:ext cx="21586688" cy="861786"/>
          </a:xfrm>
          <a:prstGeom prst="rect">
            <a:avLst/>
          </a:prstGeom>
          <a:noFill/>
        </p:spPr>
        <p:txBody>
          <a:bodyPr wrap="square" lIns="243852" tIns="121926" rIns="243852" bIns="121926" rtlCol="0">
            <a:spAutoFit/>
          </a:bodyPr>
          <a:lstStyle/>
          <a:p>
            <a:pPr algn="ctr"/>
            <a:r>
              <a:rPr lang="en-US" sz="4000" b="1" dirty="0" smtClean="0">
                <a:solidFill>
                  <a:schemeClr val="tx1">
                    <a:lumMod val="65000"/>
                    <a:lumOff val="35000"/>
                  </a:schemeClr>
                </a:solidFill>
                <a:latin typeface="Open Sans Light"/>
                <a:cs typeface="Open Sans Light"/>
              </a:rPr>
              <a:t>Key Management Team</a:t>
            </a:r>
            <a:endParaRPr lang="en-US" sz="4000" b="1" dirty="0">
              <a:solidFill>
                <a:schemeClr val="tx1">
                  <a:lumMod val="65000"/>
                  <a:lumOff val="35000"/>
                </a:schemeClr>
              </a:solidFill>
              <a:latin typeface="Open Sans Light"/>
              <a:cs typeface="Open Sans Light"/>
            </a:endParaRPr>
          </a:p>
        </p:txBody>
      </p:sp>
    </p:spTree>
    <p:extLst>
      <p:ext uri="{BB962C8B-B14F-4D97-AF65-F5344CB8AC3E}">
        <p14:creationId xmlns:p14="http://schemas.microsoft.com/office/powerpoint/2010/main" val="25461348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solidFill>
            <a:srgbClr val="C00000"/>
          </a:solidFill>
        </p:spPr>
        <p:txBody>
          <a:bodyPr/>
          <a:lstStyle/>
          <a:p>
            <a:fld id="{C9468CE9-3F3D-1446-A027-4B4CDD3883B0}" type="slidenum">
              <a:rPr lang="en-US" smtClean="0"/>
              <a:t>7</a:t>
            </a:fld>
            <a:endParaRPr lang="en-US"/>
          </a:p>
        </p:txBody>
      </p:sp>
      <p:sp>
        <p:nvSpPr>
          <p:cNvPr id="93" name="TextBox 92"/>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About Us</a:t>
            </a:r>
            <a:endParaRPr lang="en-US" sz="6400" dirty="0">
              <a:solidFill>
                <a:srgbClr val="C00000"/>
              </a:solidFill>
              <a:latin typeface="Open Sans Light"/>
              <a:cs typeface="Open Sans Light"/>
            </a:endParaRPr>
          </a:p>
        </p:txBody>
      </p:sp>
      <p:grpSp>
        <p:nvGrpSpPr>
          <p:cNvPr id="95" name="Group 94"/>
          <p:cNvGrpSpPr/>
          <p:nvPr/>
        </p:nvGrpSpPr>
        <p:grpSpPr>
          <a:xfrm>
            <a:off x="2194891" y="3762338"/>
            <a:ext cx="20202575" cy="9244921"/>
            <a:chOff x="344487" y="1818503"/>
            <a:chExt cx="8847618" cy="4048768"/>
          </a:xfrm>
        </p:grpSpPr>
        <p:grpSp>
          <p:nvGrpSpPr>
            <p:cNvPr id="96" name="Group 95"/>
            <p:cNvGrpSpPr/>
            <p:nvPr/>
          </p:nvGrpSpPr>
          <p:grpSpPr>
            <a:xfrm>
              <a:off x="368942" y="1836487"/>
              <a:ext cx="2771831" cy="1896341"/>
              <a:chOff x="360940" y="1453073"/>
              <a:chExt cx="2854212" cy="1631114"/>
            </a:xfrm>
          </p:grpSpPr>
          <p:sp>
            <p:nvSpPr>
              <p:cNvPr id="114" name="Rounded Rectangle 113"/>
              <p:cNvSpPr/>
              <p:nvPr/>
            </p:nvSpPr>
            <p:spPr>
              <a:xfrm>
                <a:off x="369531" y="1460244"/>
                <a:ext cx="2845621" cy="1623943"/>
              </a:xfrm>
              <a:prstGeom prst="roundRect">
                <a:avLst>
                  <a:gd name="adj" fmla="val 9410"/>
                </a:avLst>
              </a:prstGeom>
              <a:ln w="762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200"/>
              </a:p>
            </p:txBody>
          </p:sp>
          <p:sp>
            <p:nvSpPr>
              <p:cNvPr id="115" name="Round Same Side Corner Rectangle 114"/>
              <p:cNvSpPr/>
              <p:nvPr/>
            </p:nvSpPr>
            <p:spPr>
              <a:xfrm>
                <a:off x="360940" y="1453073"/>
                <a:ext cx="2854212" cy="401858"/>
              </a:xfrm>
              <a:prstGeom prst="round2SameRect">
                <a:avLst>
                  <a:gd name="adj1" fmla="val 48698"/>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6" name="TextBox 115"/>
              <p:cNvSpPr txBox="1"/>
              <p:nvPr/>
            </p:nvSpPr>
            <p:spPr>
              <a:xfrm>
                <a:off x="369531" y="1798330"/>
                <a:ext cx="2845621" cy="1182560"/>
              </a:xfrm>
              <a:prstGeom prst="rect">
                <a:avLst/>
              </a:prstGeom>
              <a:noFill/>
            </p:spPr>
            <p:txBody>
              <a:bodyPr wrap="square" rtlCol="0">
                <a:spAutoFit/>
              </a:bodyPr>
              <a:lstStyle/>
              <a:p>
                <a:pPr algn="ctr">
                  <a:lnSpc>
                    <a:spcPct val="150000"/>
                  </a:lnSpc>
                </a:pPr>
                <a:endParaRPr lang="en-US" sz="2200" dirty="0">
                  <a:latin typeface="Open Sans Light" panose="020B0306030504020204" pitchFamily="34" charset="0"/>
                  <a:ea typeface="Open Sans Light" panose="020B0306030504020204" pitchFamily="34" charset="0"/>
                  <a:cs typeface="Open Sans Light" panose="020B0306030504020204" pitchFamily="34" charset="0"/>
                </a:endParaRP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Statutory Financial Statement Audit</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Review Engagements</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Compilation Engagement</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MPERS / MFRS Training</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Agreed Upon Procedures</a:t>
                </a:r>
              </a:p>
            </p:txBody>
          </p:sp>
          <p:sp>
            <p:nvSpPr>
              <p:cNvPr id="117" name="TextBox 116"/>
              <p:cNvSpPr txBox="1"/>
              <p:nvPr/>
            </p:nvSpPr>
            <p:spPr>
              <a:xfrm>
                <a:off x="821558" y="1563250"/>
                <a:ext cx="1891776" cy="218045"/>
              </a:xfrm>
              <a:prstGeom prst="rect">
                <a:avLst/>
              </a:prstGeom>
              <a:noFill/>
            </p:spPr>
            <p:txBody>
              <a:bodyPr wrap="none" rtlCol="0">
                <a:spAutoFit/>
              </a:bodyPr>
              <a:lstStyle/>
              <a:p>
                <a:pPr algn="ctr"/>
                <a:r>
                  <a:rPr lang="en-US" sz="2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AUDIT &amp; ASSURANCE</a:t>
                </a: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97" name="Group 96"/>
            <p:cNvGrpSpPr/>
            <p:nvPr/>
          </p:nvGrpSpPr>
          <p:grpSpPr>
            <a:xfrm>
              <a:off x="3288677" y="1818503"/>
              <a:ext cx="2866345" cy="1914327"/>
              <a:chOff x="369766" y="3346665"/>
              <a:chExt cx="2899277" cy="2056148"/>
            </a:xfrm>
          </p:grpSpPr>
          <p:sp>
            <p:nvSpPr>
              <p:cNvPr id="110" name="Rounded Rectangle 109"/>
              <p:cNvSpPr/>
              <p:nvPr/>
            </p:nvSpPr>
            <p:spPr>
              <a:xfrm>
                <a:off x="378205" y="3374937"/>
                <a:ext cx="2890837" cy="2027876"/>
              </a:xfrm>
              <a:prstGeom prst="roundRect">
                <a:avLst>
                  <a:gd name="adj" fmla="val 9410"/>
                </a:avLst>
              </a:prstGeom>
              <a:ln w="762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200"/>
              </a:p>
            </p:txBody>
          </p:sp>
          <p:sp>
            <p:nvSpPr>
              <p:cNvPr id="111" name="Round Same Side Corner Rectangle 110"/>
              <p:cNvSpPr/>
              <p:nvPr/>
            </p:nvSpPr>
            <p:spPr>
              <a:xfrm>
                <a:off x="369766" y="3346665"/>
                <a:ext cx="2899277" cy="521131"/>
              </a:xfrm>
              <a:prstGeom prst="round2SameRect">
                <a:avLst>
                  <a:gd name="adj1" fmla="val 48698"/>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2" name="TextBox 111"/>
              <p:cNvSpPr txBox="1"/>
              <p:nvPr/>
            </p:nvSpPr>
            <p:spPr>
              <a:xfrm>
                <a:off x="437278" y="4027173"/>
                <a:ext cx="2789537" cy="1237826"/>
              </a:xfrm>
              <a:prstGeom prst="rect">
                <a:avLst/>
              </a:prstGeom>
              <a:noFill/>
            </p:spPr>
            <p:txBody>
              <a:bodyPr wrap="square" rtlCol="0">
                <a:spAutoFit/>
              </a:bodyPr>
              <a:lstStyle/>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Preparation &amp; Submission: GST-03</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 Accounting and Review for users of SPS</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Preparation of Full Sets Accounts</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Preparation of Management Account or Reports</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Forensic </a:t>
                </a:r>
                <a:r>
                  <a:rPr lang="en-US" sz="2200" dirty="0" smtClean="0">
                    <a:latin typeface="Open Sans Light" panose="020B0306030504020204" pitchFamily="34" charset="0"/>
                    <a:ea typeface="Open Sans Light" panose="020B0306030504020204" pitchFamily="34" charset="0"/>
                    <a:cs typeface="Open Sans Light" panose="020B0306030504020204" pitchFamily="34" charset="0"/>
                  </a:rPr>
                  <a:t>Accounting</a:t>
                </a:r>
                <a:endParaRPr lang="en-US" sz="22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3" name="TextBox 112"/>
              <p:cNvSpPr txBox="1"/>
              <p:nvPr/>
            </p:nvSpPr>
            <p:spPr>
              <a:xfrm>
                <a:off x="781924" y="3417951"/>
                <a:ext cx="2179331" cy="490105"/>
              </a:xfrm>
              <a:prstGeom prst="rect">
                <a:avLst/>
              </a:prstGeom>
              <a:noFill/>
            </p:spPr>
            <p:txBody>
              <a:bodyPr wrap="none" rtlCol="0">
                <a:spAutoFit/>
              </a:bodyPr>
              <a:lstStyle/>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GST </a:t>
                </a:r>
                <a:r>
                  <a:rPr lang="en-US" sz="2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&amp;</a:t>
                </a: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2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BUSINESS</a:t>
                </a:r>
              </a:p>
              <a:p>
                <a:pPr algn="ctr"/>
                <a:r>
                  <a:rPr lang="en-US" sz="2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ACCOUNTING </a:t>
                </a: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SOLUTION</a:t>
                </a:r>
              </a:p>
            </p:txBody>
          </p:sp>
        </p:grpSp>
        <p:grpSp>
          <p:nvGrpSpPr>
            <p:cNvPr id="98" name="Group 97"/>
            <p:cNvGrpSpPr/>
            <p:nvPr/>
          </p:nvGrpSpPr>
          <p:grpSpPr>
            <a:xfrm>
              <a:off x="6323337" y="1819795"/>
              <a:ext cx="2868768" cy="4047476"/>
              <a:chOff x="3272614" y="1484485"/>
              <a:chExt cx="4614947" cy="1600941"/>
            </a:xfrm>
          </p:grpSpPr>
          <p:sp>
            <p:nvSpPr>
              <p:cNvPr id="105" name="Rounded Rectangle 104"/>
              <p:cNvSpPr/>
              <p:nvPr/>
            </p:nvSpPr>
            <p:spPr>
              <a:xfrm>
                <a:off x="3272614" y="1494387"/>
                <a:ext cx="4536505" cy="1591039"/>
              </a:xfrm>
              <a:prstGeom prst="roundRect">
                <a:avLst>
                  <a:gd name="adj" fmla="val 9410"/>
                </a:avLst>
              </a:prstGeom>
              <a:ln w="762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800"/>
              </a:p>
            </p:txBody>
          </p:sp>
          <p:sp>
            <p:nvSpPr>
              <p:cNvPr id="106" name="Round Same Side Corner Rectangle 105"/>
              <p:cNvSpPr/>
              <p:nvPr/>
            </p:nvSpPr>
            <p:spPr>
              <a:xfrm>
                <a:off x="3272614" y="1484485"/>
                <a:ext cx="4536504" cy="191400"/>
              </a:xfrm>
              <a:prstGeom prst="round2SameRect">
                <a:avLst>
                  <a:gd name="adj1" fmla="val 48698"/>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07" name="TextBox 106"/>
              <p:cNvSpPr txBox="1"/>
              <p:nvPr/>
            </p:nvSpPr>
            <p:spPr>
              <a:xfrm>
                <a:off x="3305100" y="1738947"/>
                <a:ext cx="4477173" cy="1238187"/>
              </a:xfrm>
              <a:prstGeom prst="rect">
                <a:avLst/>
              </a:prstGeom>
              <a:noFill/>
            </p:spPr>
            <p:txBody>
              <a:bodyPr wrap="square" rtlCol="0">
                <a:spAutoFit/>
              </a:bodyPr>
              <a:lstStyle/>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 Strategic Planning</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Cash Flow Planning &amp; Pricing Strategy</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 Bad Debt Management</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 Record Keeping and Internal Control</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 Special Transaction</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GST-IT Advisory</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Transfer of Going Concern</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 Audit and Investigation</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Advice on GST Ruling &amp; Appeal</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GST-03 Monthly Submission Review</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Monitoring TAP System</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 Annual Adjustment</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 Training &amp; Education Services</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 Accounting </a:t>
                </a:r>
                <a:r>
                  <a:rPr lang="en-US" sz="2200" dirty="0" smtClean="0">
                    <a:latin typeface="Open Sans Light" panose="020B0306030504020204" pitchFamily="34" charset="0"/>
                    <a:ea typeface="Open Sans Light" panose="020B0306030504020204" pitchFamily="34" charset="0"/>
                    <a:cs typeface="Open Sans Light" panose="020B0306030504020204" pitchFamily="34" charset="0"/>
                  </a:rPr>
                  <a:t>Software</a:t>
                </a:r>
                <a:endParaRPr lang="en-US" sz="22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8" name="TextBox 107"/>
              <p:cNvSpPr txBox="1"/>
              <p:nvPr/>
            </p:nvSpPr>
            <p:spPr>
              <a:xfrm>
                <a:off x="4487156" y="1544102"/>
                <a:ext cx="2107435" cy="100270"/>
              </a:xfrm>
              <a:prstGeom prst="rect">
                <a:avLst/>
              </a:prstGeom>
              <a:noFill/>
            </p:spPr>
            <p:txBody>
              <a:bodyPr wrap="none" rtlCol="0">
                <a:spAutoFit/>
              </a:bodyPr>
              <a:lstStyle/>
              <a:p>
                <a:pPr algn="ctr"/>
                <a:r>
                  <a:rPr lang="en-US" sz="2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GST ADVISORY</a:t>
                </a: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9" name="TextBox 108"/>
              <p:cNvSpPr txBox="1"/>
              <p:nvPr/>
            </p:nvSpPr>
            <p:spPr>
              <a:xfrm>
                <a:off x="3696629" y="2255689"/>
                <a:ext cx="4190932" cy="103477"/>
              </a:xfrm>
              <a:prstGeom prst="rect">
                <a:avLst/>
              </a:prstGeom>
              <a:noFill/>
            </p:spPr>
            <p:txBody>
              <a:bodyPr wrap="square" rtlCol="0">
                <a:spAutoFit/>
              </a:bodyPr>
              <a:lstStyle/>
              <a:p>
                <a:pPr algn="ctr"/>
                <a:endParaRPr lang="en-US" sz="1100" dirty="0">
                  <a:latin typeface="Century Gothic" panose="020B0502020202020204" pitchFamily="34" charset="0"/>
                </a:endParaRPr>
              </a:p>
            </p:txBody>
          </p:sp>
        </p:grpSp>
        <p:grpSp>
          <p:nvGrpSpPr>
            <p:cNvPr id="99" name="Group 98"/>
            <p:cNvGrpSpPr/>
            <p:nvPr/>
          </p:nvGrpSpPr>
          <p:grpSpPr>
            <a:xfrm>
              <a:off x="344487" y="3881337"/>
              <a:ext cx="5880038" cy="1985930"/>
              <a:chOff x="3545610" y="3337061"/>
              <a:chExt cx="4434342" cy="1124137"/>
            </a:xfrm>
          </p:grpSpPr>
          <p:sp>
            <p:nvSpPr>
              <p:cNvPr id="100" name="Rounded Rectangle 99"/>
              <p:cNvSpPr/>
              <p:nvPr/>
            </p:nvSpPr>
            <p:spPr>
              <a:xfrm>
                <a:off x="3545728" y="3356992"/>
                <a:ext cx="4381811" cy="1104206"/>
              </a:xfrm>
              <a:prstGeom prst="roundRect">
                <a:avLst>
                  <a:gd name="adj" fmla="val 9410"/>
                </a:avLst>
              </a:prstGeom>
              <a:ln w="762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200"/>
              </a:p>
            </p:txBody>
          </p:sp>
          <p:sp>
            <p:nvSpPr>
              <p:cNvPr id="101" name="Round Same Side Corner Rectangle 100"/>
              <p:cNvSpPr/>
              <p:nvPr/>
            </p:nvSpPr>
            <p:spPr>
              <a:xfrm>
                <a:off x="3545610" y="3337061"/>
                <a:ext cx="4381929" cy="239360"/>
              </a:xfrm>
              <a:prstGeom prst="round2SameRect">
                <a:avLst>
                  <a:gd name="adj1" fmla="val 48698"/>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2" name="TextBox 101"/>
              <p:cNvSpPr txBox="1"/>
              <p:nvPr/>
            </p:nvSpPr>
            <p:spPr>
              <a:xfrm>
                <a:off x="3642237" y="3759220"/>
                <a:ext cx="2196933" cy="513037"/>
              </a:xfrm>
              <a:prstGeom prst="rect">
                <a:avLst/>
              </a:prstGeom>
              <a:noFill/>
            </p:spPr>
            <p:txBody>
              <a:bodyPr wrap="square" rtlCol="0">
                <a:spAutoFit/>
              </a:bodyPr>
              <a:lstStyle/>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Mergers and Acquisition Tax Advisory</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Corporate Tax Compliance and Planning</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Transfer Pricing Advisory </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Transfer Pricing Documentation</a:t>
                </a:r>
              </a:p>
            </p:txBody>
          </p:sp>
          <p:sp>
            <p:nvSpPr>
              <p:cNvPr id="103" name="TextBox 102"/>
              <p:cNvSpPr txBox="1"/>
              <p:nvPr/>
            </p:nvSpPr>
            <p:spPr>
              <a:xfrm>
                <a:off x="4664416" y="3404592"/>
                <a:ext cx="2144317" cy="143494"/>
              </a:xfrm>
              <a:prstGeom prst="rect">
                <a:avLst/>
              </a:prstGeom>
              <a:noFill/>
            </p:spPr>
            <p:txBody>
              <a:bodyPr wrap="square" rtlCol="0">
                <a:spAutoFit/>
              </a:bodyPr>
              <a:lstStyle/>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DIRECT TAXATION</a:t>
                </a:r>
              </a:p>
            </p:txBody>
          </p:sp>
          <p:sp>
            <p:nvSpPr>
              <p:cNvPr id="104" name="TextBox 103"/>
              <p:cNvSpPr txBox="1"/>
              <p:nvPr/>
            </p:nvSpPr>
            <p:spPr>
              <a:xfrm>
                <a:off x="5793933" y="3707573"/>
                <a:ext cx="2186019" cy="638928"/>
              </a:xfrm>
              <a:prstGeom prst="rect">
                <a:avLst/>
              </a:prstGeom>
              <a:noFill/>
            </p:spPr>
            <p:txBody>
              <a:bodyPr wrap="square" rtlCol="0">
                <a:spAutoFit/>
              </a:bodyPr>
              <a:lstStyle/>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Tax Audit, Investigation &amp; Appeal</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International Tax Consulting</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Real Property Gain Tax</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Tax Accounting</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Tax Risk Management</a:t>
                </a:r>
              </a:p>
            </p:txBody>
          </p:sp>
        </p:grpSp>
      </p:grpSp>
      <p:sp>
        <p:nvSpPr>
          <p:cNvPr id="27" name="TextBox 26"/>
          <p:cNvSpPr txBox="1"/>
          <p:nvPr/>
        </p:nvSpPr>
        <p:spPr>
          <a:xfrm>
            <a:off x="1446791" y="1951975"/>
            <a:ext cx="21586688" cy="861786"/>
          </a:xfrm>
          <a:prstGeom prst="rect">
            <a:avLst/>
          </a:prstGeom>
          <a:noFill/>
        </p:spPr>
        <p:txBody>
          <a:bodyPr wrap="square" lIns="243852" tIns="121926" rIns="243852" bIns="121926" rtlCol="0">
            <a:spAutoFit/>
          </a:bodyPr>
          <a:lstStyle/>
          <a:p>
            <a:pPr algn="ctr"/>
            <a:r>
              <a:rPr lang="en-US" sz="4000" b="1" dirty="0" smtClean="0">
                <a:solidFill>
                  <a:schemeClr val="tx1">
                    <a:lumMod val="65000"/>
                    <a:lumOff val="35000"/>
                  </a:schemeClr>
                </a:solidFill>
                <a:latin typeface="Open Sans Light"/>
                <a:ea typeface="Open Sans" panose="020B0606030504020204" pitchFamily="34" charset="0"/>
                <a:cs typeface="Open Sans" panose="020B0606030504020204" pitchFamily="34" charset="0"/>
              </a:rPr>
              <a:t>Services</a:t>
            </a:r>
            <a:endParaRPr lang="en-US" sz="3200" b="1" dirty="0">
              <a:solidFill>
                <a:schemeClr val="tx1">
                  <a:lumMod val="65000"/>
                  <a:lumOff val="35000"/>
                </a:schemeClr>
              </a:solidFill>
              <a:latin typeface="Open Sans Light"/>
              <a:ea typeface="Open Sans" panose="020B0606030504020204" pitchFamily="34" charset="0"/>
              <a:cs typeface="Open Sans" panose="020B0606030504020204" pitchFamily="34" charset="0"/>
            </a:endParaRPr>
          </a:p>
        </p:txBody>
      </p:sp>
      <p:sp>
        <p:nvSpPr>
          <p:cNvPr id="28" name="TextBox 27"/>
          <p:cNvSpPr txBox="1"/>
          <p:nvPr/>
        </p:nvSpPr>
        <p:spPr>
          <a:xfrm>
            <a:off x="2139051" y="3007440"/>
            <a:ext cx="21586688" cy="738676"/>
          </a:xfrm>
          <a:prstGeom prst="rect">
            <a:avLst/>
          </a:prstGeom>
          <a:noFill/>
        </p:spPr>
        <p:txBody>
          <a:bodyPr wrap="square" lIns="243852" tIns="121926" rIns="243852" bIns="121926" rtlCol="0">
            <a:spAutoFit/>
          </a:bodyPr>
          <a:lstStyle/>
          <a:p>
            <a:r>
              <a:rPr lang="en-US" sz="3200" dirty="0" smtClean="0">
                <a:solidFill>
                  <a:srgbClr val="C00000"/>
                </a:solidFill>
                <a:latin typeface="Neuropol" panose="020F0607030201010804" pitchFamily="34" charset="0"/>
                <a:cs typeface="Open Sans Light"/>
              </a:rPr>
              <a:t>SALIHIN</a:t>
            </a:r>
            <a:r>
              <a:rPr lang="en-US" sz="3200" dirty="0" smtClean="0">
                <a:solidFill>
                  <a:schemeClr val="tx1">
                    <a:lumMod val="65000"/>
                    <a:lumOff val="35000"/>
                  </a:schemeClr>
                </a:solidFill>
                <a:latin typeface="Open Sans Light"/>
                <a:cs typeface="Open Sans Light"/>
              </a:rPr>
              <a:t> offers wide spectrum value for money services:</a:t>
            </a:r>
            <a:endParaRPr lang="en-US" sz="3200" dirty="0">
              <a:solidFill>
                <a:schemeClr val="tx1">
                  <a:lumMod val="65000"/>
                  <a:lumOff val="35000"/>
                </a:schemeClr>
              </a:solidFill>
              <a:latin typeface="Open Sans Light"/>
              <a:cs typeface="Open Sans Light"/>
            </a:endParaRPr>
          </a:p>
        </p:txBody>
      </p:sp>
    </p:spTree>
    <p:extLst>
      <p:ext uri="{BB962C8B-B14F-4D97-AF65-F5344CB8AC3E}">
        <p14:creationId xmlns:p14="http://schemas.microsoft.com/office/powerpoint/2010/main" val="9950604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solidFill>
            <a:srgbClr val="C00000"/>
          </a:solidFill>
        </p:spPr>
        <p:txBody>
          <a:bodyPr/>
          <a:lstStyle/>
          <a:p>
            <a:fld id="{C9468CE9-3F3D-1446-A027-4B4CDD3883B0}" type="slidenum">
              <a:rPr lang="en-US" smtClean="0"/>
              <a:t>8</a:t>
            </a:fld>
            <a:endParaRPr lang="en-US"/>
          </a:p>
        </p:txBody>
      </p:sp>
      <p:sp>
        <p:nvSpPr>
          <p:cNvPr id="93" name="TextBox 92"/>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About Us</a:t>
            </a:r>
            <a:endParaRPr lang="en-US" sz="6400" dirty="0">
              <a:solidFill>
                <a:srgbClr val="C00000"/>
              </a:solidFill>
              <a:latin typeface="Open Sans Light"/>
              <a:cs typeface="Open Sans Light"/>
            </a:endParaRPr>
          </a:p>
        </p:txBody>
      </p:sp>
      <p:sp>
        <p:nvSpPr>
          <p:cNvPr id="27" name="TextBox 26"/>
          <p:cNvSpPr txBox="1"/>
          <p:nvPr/>
        </p:nvSpPr>
        <p:spPr>
          <a:xfrm>
            <a:off x="1400414" y="1929233"/>
            <a:ext cx="21586688" cy="861786"/>
          </a:xfrm>
          <a:prstGeom prst="rect">
            <a:avLst/>
          </a:prstGeom>
          <a:noFill/>
        </p:spPr>
        <p:txBody>
          <a:bodyPr wrap="square" lIns="243852" tIns="121926" rIns="243852" bIns="121926" rtlCol="0">
            <a:spAutoFit/>
          </a:bodyPr>
          <a:lstStyle/>
          <a:p>
            <a:pPr algn="ctr"/>
            <a:r>
              <a:rPr lang="en-US" sz="4000" b="1" dirty="0" smtClean="0">
                <a:solidFill>
                  <a:schemeClr val="tx1">
                    <a:lumMod val="65000"/>
                    <a:lumOff val="35000"/>
                  </a:schemeClr>
                </a:solidFill>
                <a:latin typeface="Open Sans Light"/>
                <a:cs typeface="Open Sans Light"/>
              </a:rPr>
              <a:t>Services (Cont.)</a:t>
            </a:r>
            <a:endParaRPr lang="en-US" sz="4000" b="1" dirty="0">
              <a:solidFill>
                <a:schemeClr val="tx1">
                  <a:lumMod val="65000"/>
                  <a:lumOff val="35000"/>
                </a:schemeClr>
              </a:solidFill>
              <a:latin typeface="Open Sans Light"/>
              <a:cs typeface="Open Sans Light"/>
            </a:endParaRPr>
          </a:p>
        </p:txBody>
      </p:sp>
      <p:sp>
        <p:nvSpPr>
          <p:cNvPr id="29" name="TextBox 28"/>
          <p:cNvSpPr txBox="1"/>
          <p:nvPr/>
        </p:nvSpPr>
        <p:spPr>
          <a:xfrm>
            <a:off x="2139051" y="3007440"/>
            <a:ext cx="21586688" cy="738676"/>
          </a:xfrm>
          <a:prstGeom prst="rect">
            <a:avLst/>
          </a:prstGeom>
          <a:noFill/>
        </p:spPr>
        <p:txBody>
          <a:bodyPr wrap="square" lIns="243852" tIns="121926" rIns="243852" bIns="121926" rtlCol="0">
            <a:spAutoFit/>
          </a:bodyPr>
          <a:lstStyle/>
          <a:p>
            <a:r>
              <a:rPr lang="en-US" sz="3200" dirty="0" smtClean="0">
                <a:solidFill>
                  <a:srgbClr val="C00000"/>
                </a:solidFill>
                <a:latin typeface="Neuropol" panose="020F0607030201010804" pitchFamily="34" charset="0"/>
                <a:cs typeface="Open Sans Light"/>
              </a:rPr>
              <a:t>SALIHIN</a:t>
            </a:r>
            <a:r>
              <a:rPr lang="en-US" sz="3200" dirty="0" smtClean="0">
                <a:solidFill>
                  <a:schemeClr val="tx1">
                    <a:lumMod val="65000"/>
                    <a:lumOff val="35000"/>
                  </a:schemeClr>
                </a:solidFill>
                <a:latin typeface="Open Sans Light"/>
                <a:cs typeface="Open Sans Light"/>
              </a:rPr>
              <a:t> offers wide spectrum value for money services:</a:t>
            </a:r>
            <a:endParaRPr lang="en-US" sz="3200" dirty="0">
              <a:solidFill>
                <a:schemeClr val="tx1">
                  <a:lumMod val="65000"/>
                  <a:lumOff val="35000"/>
                </a:schemeClr>
              </a:solidFill>
              <a:latin typeface="Open Sans Light"/>
              <a:cs typeface="Open Sans Light"/>
            </a:endParaRPr>
          </a:p>
        </p:txBody>
      </p:sp>
      <p:grpSp>
        <p:nvGrpSpPr>
          <p:cNvPr id="28" name="Group 27"/>
          <p:cNvGrpSpPr/>
          <p:nvPr/>
        </p:nvGrpSpPr>
        <p:grpSpPr>
          <a:xfrm>
            <a:off x="2057047" y="3760190"/>
            <a:ext cx="20091429" cy="9450478"/>
            <a:chOff x="344480" y="1806437"/>
            <a:chExt cx="8798941" cy="4138791"/>
          </a:xfrm>
        </p:grpSpPr>
        <p:sp>
          <p:nvSpPr>
            <p:cNvPr id="30" name="TextBox 29"/>
            <p:cNvSpPr txBox="1"/>
            <p:nvPr/>
          </p:nvSpPr>
          <p:spPr>
            <a:xfrm>
              <a:off x="845543" y="1897835"/>
              <a:ext cx="1778628" cy="363931"/>
            </a:xfrm>
            <a:prstGeom prst="rect">
              <a:avLst/>
            </a:prstGeom>
            <a:noFill/>
          </p:spPr>
          <p:txBody>
            <a:bodyPr wrap="none" rtlCol="0">
              <a:spAutoFit/>
            </a:bodyPr>
            <a:lstStyle/>
            <a:p>
              <a:pPr algn="ctr"/>
              <a:r>
                <a:rPr lang="en-US" sz="2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GOVERNANCE &amp;</a:t>
              </a:r>
            </a:p>
            <a:p>
              <a:pPr algn="ctr"/>
              <a:r>
                <a:rPr lang="en-US" sz="2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CORPORATE SECRETARIAL</a:t>
              </a: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31" name="Group 30"/>
            <p:cNvGrpSpPr/>
            <p:nvPr/>
          </p:nvGrpSpPr>
          <p:grpSpPr>
            <a:xfrm>
              <a:off x="358555" y="1806437"/>
              <a:ext cx="4434541" cy="2333312"/>
              <a:chOff x="-2594022" y="3333707"/>
              <a:chExt cx="4485491" cy="2506177"/>
            </a:xfrm>
          </p:grpSpPr>
          <p:sp>
            <p:nvSpPr>
              <p:cNvPr id="43" name="Rounded Rectangle 42"/>
              <p:cNvSpPr/>
              <p:nvPr/>
            </p:nvSpPr>
            <p:spPr>
              <a:xfrm>
                <a:off x="-2590366" y="3346664"/>
                <a:ext cx="4472433" cy="2493220"/>
              </a:xfrm>
              <a:prstGeom prst="roundRect">
                <a:avLst>
                  <a:gd name="adj" fmla="val 9410"/>
                </a:avLst>
              </a:prstGeom>
              <a:ln w="762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200"/>
              </a:p>
            </p:txBody>
          </p:sp>
          <p:sp>
            <p:nvSpPr>
              <p:cNvPr id="44" name="Round Same Side Corner Rectangle 43"/>
              <p:cNvSpPr/>
              <p:nvPr/>
            </p:nvSpPr>
            <p:spPr>
              <a:xfrm>
                <a:off x="-2594022" y="3333707"/>
                <a:ext cx="4485491" cy="553620"/>
              </a:xfrm>
              <a:prstGeom prst="round2SameRect">
                <a:avLst>
                  <a:gd name="adj1" fmla="val 48698"/>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5" name="TextBox 44"/>
              <p:cNvSpPr txBox="1"/>
              <p:nvPr/>
            </p:nvSpPr>
            <p:spPr>
              <a:xfrm>
                <a:off x="-2491610" y="4083526"/>
                <a:ext cx="4315714" cy="1476709"/>
              </a:xfrm>
              <a:prstGeom prst="rect">
                <a:avLst/>
              </a:prstGeom>
              <a:noFill/>
            </p:spPr>
            <p:txBody>
              <a:bodyPr wrap="square" rtlCol="0">
                <a:spAutoFit/>
              </a:bodyPr>
              <a:lstStyle/>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IT Audit &amp; Due Diligence</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IT Governance and Planning</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IT Project Management </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IT Risk </a:t>
                </a:r>
                <a:r>
                  <a:rPr lang="en-US" sz="2200" dirty="0" smtClean="0">
                    <a:latin typeface="Open Sans Light" panose="020B0306030504020204" pitchFamily="34" charset="0"/>
                    <a:ea typeface="Open Sans Light" panose="020B0306030504020204" pitchFamily="34" charset="0"/>
                    <a:cs typeface="Open Sans Light" panose="020B0306030504020204" pitchFamily="34" charset="0"/>
                  </a:rPr>
                  <a:t>Management </a:t>
                </a:r>
              </a:p>
              <a:p>
                <a:pPr algn="ctr"/>
                <a:r>
                  <a:rPr lang="en-US" sz="2200" dirty="0" smtClean="0">
                    <a:latin typeface="Open Sans Light" panose="020B0306030504020204" pitchFamily="34" charset="0"/>
                    <a:ea typeface="Open Sans Light" panose="020B0306030504020204" pitchFamily="34" charset="0"/>
                    <a:cs typeface="Open Sans Light" panose="020B0306030504020204" pitchFamily="34" charset="0"/>
                  </a:rPr>
                  <a:t>IT Strategy </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and Assessment</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Business Intelligence</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IT Sourcing/Outsourcing</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Enterprise Resource Planning (ERP)</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Software Development and </a:t>
                </a:r>
                <a:r>
                  <a:rPr lang="en-US" sz="2200" dirty="0" smtClean="0">
                    <a:latin typeface="Open Sans Light" panose="020B0306030504020204" pitchFamily="34" charset="0"/>
                    <a:ea typeface="Open Sans Light" panose="020B0306030504020204" pitchFamily="34" charset="0"/>
                    <a:cs typeface="Open Sans Light" panose="020B0306030504020204" pitchFamily="34" charset="0"/>
                  </a:rPr>
                  <a:t>Customization</a:t>
                </a:r>
                <a:endParaRPr lang="en-US" sz="22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929672" y="3485691"/>
                <a:ext cx="1922664" cy="217163"/>
              </a:xfrm>
              <a:prstGeom prst="rect">
                <a:avLst/>
              </a:prstGeom>
              <a:noFill/>
            </p:spPr>
            <p:txBody>
              <a:bodyPr wrap="square" rtlCol="0">
                <a:spAutoFit/>
              </a:bodyPr>
              <a:lstStyle/>
              <a:p>
                <a:pPr algn="ctr"/>
                <a:r>
                  <a:rPr lang="en-US" sz="2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IT </a:t>
                </a: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CONSULTANCY</a:t>
                </a:r>
              </a:p>
            </p:txBody>
          </p:sp>
        </p:grpSp>
        <p:grpSp>
          <p:nvGrpSpPr>
            <p:cNvPr id="32" name="Group 31"/>
            <p:cNvGrpSpPr/>
            <p:nvPr/>
          </p:nvGrpSpPr>
          <p:grpSpPr>
            <a:xfrm>
              <a:off x="5035737" y="1819808"/>
              <a:ext cx="4107613" cy="2319941"/>
              <a:chOff x="1201265" y="1484485"/>
              <a:chExt cx="6607854" cy="917629"/>
            </a:xfrm>
          </p:grpSpPr>
          <p:sp>
            <p:nvSpPr>
              <p:cNvPr id="39" name="Rounded Rectangle 38"/>
              <p:cNvSpPr/>
              <p:nvPr/>
            </p:nvSpPr>
            <p:spPr>
              <a:xfrm>
                <a:off x="1201265" y="1494387"/>
                <a:ext cx="6607854" cy="907727"/>
              </a:xfrm>
              <a:prstGeom prst="roundRect">
                <a:avLst>
                  <a:gd name="adj" fmla="val 9410"/>
                </a:avLst>
              </a:prstGeom>
              <a:ln w="762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800"/>
              </a:p>
            </p:txBody>
          </p:sp>
          <p:sp>
            <p:nvSpPr>
              <p:cNvPr id="40" name="Round Same Side Corner Rectangle 39"/>
              <p:cNvSpPr/>
              <p:nvPr/>
            </p:nvSpPr>
            <p:spPr>
              <a:xfrm>
                <a:off x="1201266" y="1484485"/>
                <a:ext cx="6607853" cy="191400"/>
              </a:xfrm>
              <a:prstGeom prst="round2SameRect">
                <a:avLst>
                  <a:gd name="adj1" fmla="val 48698"/>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41" name="TextBox 40"/>
              <p:cNvSpPr txBox="1"/>
              <p:nvPr/>
            </p:nvSpPr>
            <p:spPr>
              <a:xfrm>
                <a:off x="1209983" y="1682367"/>
                <a:ext cx="6521431" cy="719747"/>
              </a:xfrm>
              <a:prstGeom prst="rect">
                <a:avLst/>
              </a:prstGeom>
              <a:noFill/>
            </p:spPr>
            <p:txBody>
              <a:bodyPr wrap="square" rtlCol="0">
                <a:spAutoFit/>
              </a:bodyPr>
              <a:lstStyle/>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Islamic Banking Product Structuring</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Islamic Securities: </a:t>
                </a: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Sukuk</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Issuance &amp; Structure</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Islamic  </a:t>
                </a:r>
                <a:r>
                  <a:rPr lang="en-US" sz="2200" dirty="0" smtClean="0">
                    <a:latin typeface="Open Sans Light" panose="020B0306030504020204" pitchFamily="34" charset="0"/>
                    <a:ea typeface="Open Sans Light" panose="020B0306030504020204" pitchFamily="34" charset="0"/>
                    <a:cs typeface="Open Sans Light" panose="020B0306030504020204" pitchFamily="34" charset="0"/>
                  </a:rPr>
                  <a:t>Wealth Management Advisory</a:t>
                </a:r>
                <a:endParaRPr lang="en-US" sz="2200" dirty="0">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Islamic Private </a:t>
                </a:r>
                <a:r>
                  <a:rPr lang="en-US" sz="2200" dirty="0" smtClean="0">
                    <a:latin typeface="Open Sans Light" panose="020B0306030504020204" pitchFamily="34" charset="0"/>
                    <a:ea typeface="Open Sans Light" panose="020B0306030504020204" pitchFamily="34" charset="0"/>
                    <a:cs typeface="Open Sans Light" panose="020B0306030504020204" pitchFamily="34" charset="0"/>
                  </a:rPr>
                  <a:t>Equity Advisory</a:t>
                </a:r>
                <a:endParaRPr lang="en-US" sz="2200" dirty="0">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Establishment of Islamic Bank</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Zakat &amp; </a:t>
                </a: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Waqf</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Accounting Software (SPS)</a:t>
                </a:r>
              </a:p>
              <a:p>
                <a:pPr algn="ct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Shariah</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Compliance Training Program</a:t>
                </a:r>
              </a:p>
              <a:p>
                <a:pPr algn="ct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Shariah</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Training &amp; </a:t>
                </a:r>
                <a:r>
                  <a:rPr lang="en-US" sz="2200" dirty="0" smtClean="0">
                    <a:latin typeface="Open Sans Light" panose="020B0306030504020204" pitchFamily="34" charset="0"/>
                    <a:ea typeface="Open Sans Light" panose="020B0306030504020204" pitchFamily="34" charset="0"/>
                    <a:cs typeface="Open Sans Light" panose="020B0306030504020204" pitchFamily="34" charset="0"/>
                  </a:rPr>
                  <a:t>Education, Research &amp; Development</a:t>
                </a:r>
                <a:endParaRPr lang="en-US" sz="2200" dirty="0">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Shariah</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2200" dirty="0" smtClean="0">
                    <a:latin typeface="Open Sans Light" panose="020B0306030504020204" pitchFamily="34" charset="0"/>
                    <a:ea typeface="Open Sans Light" panose="020B0306030504020204" pitchFamily="34" charset="0"/>
                    <a:cs typeface="Open Sans Light" panose="020B0306030504020204" pitchFamily="34" charset="0"/>
                  </a:rPr>
                  <a:t>Internal &amp; External Audit, Review </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&amp; </a:t>
                </a:r>
                <a:r>
                  <a:rPr lang="en-US" sz="2200" dirty="0" smtClean="0">
                    <a:latin typeface="Open Sans Light" panose="020B0306030504020204" pitchFamily="34" charset="0"/>
                    <a:ea typeface="Open Sans Light" panose="020B0306030504020204" pitchFamily="34" charset="0"/>
                    <a:cs typeface="Open Sans Light" panose="020B0306030504020204" pitchFamily="34" charset="0"/>
                  </a:rPr>
                  <a:t>Scr</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eening</a:t>
                </a:r>
              </a:p>
              <a:p>
                <a:pPr algn="ct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Shariah</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Risk Management</a:t>
                </a:r>
              </a:p>
              <a:p>
                <a:pPr algn="ct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Shariah</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Legal Advisory</a:t>
                </a:r>
              </a:p>
              <a:p>
                <a:pPr algn="ct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Shariah</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G</a:t>
                </a:r>
                <a:r>
                  <a:rPr lang="en-US" sz="2200" dirty="0" smtClean="0">
                    <a:latin typeface="Open Sans Light" panose="020B0306030504020204" pitchFamily="34" charset="0"/>
                    <a:ea typeface="Open Sans Light" panose="020B0306030504020204" pitchFamily="34" charset="0"/>
                    <a:cs typeface="Open Sans Light" panose="020B0306030504020204" pitchFamily="34" charset="0"/>
                  </a:rPr>
                  <a:t>overnance </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&amp; </a:t>
                </a:r>
                <a:r>
                  <a:rPr lang="en-US" sz="2200" dirty="0" smtClean="0">
                    <a:latin typeface="Open Sans Light" panose="020B0306030504020204" pitchFamily="34" charset="0"/>
                    <a:ea typeface="Open Sans Light" panose="020B0306030504020204" pitchFamily="34" charset="0"/>
                    <a:cs typeface="Open Sans Light" panose="020B0306030504020204" pitchFamily="34" charset="0"/>
                  </a:rPr>
                  <a:t>Supervision</a:t>
                </a:r>
                <a:endParaRPr lang="en-US" sz="22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2" name="TextBox 41"/>
              <p:cNvSpPr txBox="1"/>
              <p:nvPr/>
            </p:nvSpPr>
            <p:spPr>
              <a:xfrm>
                <a:off x="2434599" y="1544102"/>
                <a:ext cx="4729885" cy="79972"/>
              </a:xfrm>
              <a:prstGeom prst="rect">
                <a:avLst/>
              </a:prstGeom>
              <a:noFill/>
            </p:spPr>
            <p:txBody>
              <a:bodyPr wrap="square" rtlCol="0">
                <a:spAutoFit/>
              </a:bodyPr>
              <a:lstStyle/>
              <a:p>
                <a:pPr algn="ctr"/>
                <a:r>
                  <a:rPr lang="en-US" sz="2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SHARIAH AUDIT &amp; ADVISORY</a:t>
                </a: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3" name="Group 32"/>
            <p:cNvGrpSpPr/>
            <p:nvPr/>
          </p:nvGrpSpPr>
          <p:grpSpPr>
            <a:xfrm>
              <a:off x="344480" y="4250152"/>
              <a:ext cx="8798941" cy="1695076"/>
              <a:chOff x="3545610" y="3545837"/>
              <a:chExt cx="6635590" cy="959501"/>
            </a:xfrm>
          </p:grpSpPr>
          <p:sp>
            <p:nvSpPr>
              <p:cNvPr id="34" name="Rounded Rectangle 33"/>
              <p:cNvSpPr/>
              <p:nvPr/>
            </p:nvSpPr>
            <p:spPr>
              <a:xfrm>
                <a:off x="3545728" y="3565766"/>
                <a:ext cx="6635411" cy="939572"/>
              </a:xfrm>
              <a:prstGeom prst="roundRect">
                <a:avLst>
                  <a:gd name="adj" fmla="val 9410"/>
                </a:avLst>
              </a:prstGeom>
              <a:ln w="762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200"/>
              </a:p>
            </p:txBody>
          </p:sp>
          <p:sp>
            <p:nvSpPr>
              <p:cNvPr id="35" name="Round Same Side Corner Rectangle 34"/>
              <p:cNvSpPr/>
              <p:nvPr/>
            </p:nvSpPr>
            <p:spPr>
              <a:xfrm>
                <a:off x="3545610" y="3545837"/>
                <a:ext cx="6635590" cy="277424"/>
              </a:xfrm>
              <a:prstGeom prst="round2SameRect">
                <a:avLst>
                  <a:gd name="adj1" fmla="val 48698"/>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 name="TextBox 35"/>
              <p:cNvSpPr txBox="1"/>
              <p:nvPr/>
            </p:nvSpPr>
            <p:spPr>
              <a:xfrm>
                <a:off x="3585416" y="3872471"/>
                <a:ext cx="3326833" cy="526454"/>
              </a:xfrm>
              <a:prstGeom prst="rect">
                <a:avLst/>
              </a:prstGeom>
              <a:noFill/>
            </p:spPr>
            <p:txBody>
              <a:bodyPr wrap="square" rtlCol="0">
                <a:spAutoFit/>
              </a:bodyPr>
              <a:lstStyle/>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Internal </a:t>
                </a:r>
                <a:r>
                  <a:rPr lang="en-US" sz="2200" dirty="0" smtClean="0">
                    <a:latin typeface="Open Sans Light" panose="020B0306030504020204" pitchFamily="34" charset="0"/>
                    <a:ea typeface="Open Sans Light" panose="020B0306030504020204" pitchFamily="34" charset="0"/>
                    <a:cs typeface="Open Sans Light" panose="020B0306030504020204" pitchFamily="34" charset="0"/>
                  </a:rPr>
                  <a:t> &amp; Forensic Auditing</a:t>
                </a:r>
                <a:endParaRPr lang="en-US" sz="2200" dirty="0">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Enterprise Risk Management</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Due </a:t>
                </a:r>
                <a:r>
                  <a:rPr lang="en-US" sz="2200" dirty="0" smtClean="0">
                    <a:latin typeface="Open Sans Light" panose="020B0306030504020204" pitchFamily="34" charset="0"/>
                    <a:ea typeface="Open Sans Light" panose="020B0306030504020204" pitchFamily="34" charset="0"/>
                    <a:cs typeface="Open Sans Light" panose="020B0306030504020204" pitchFamily="34" charset="0"/>
                  </a:rPr>
                  <a:t>Diligence &amp; Business </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Valuation</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Financial Statement Analysis</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Raising Seed/Start-Up Capital</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Agreed Upon Procedures</a:t>
                </a:r>
              </a:p>
            </p:txBody>
          </p:sp>
          <p:sp>
            <p:nvSpPr>
              <p:cNvPr id="37" name="TextBox 36"/>
              <p:cNvSpPr txBox="1"/>
              <p:nvPr/>
            </p:nvSpPr>
            <p:spPr>
              <a:xfrm>
                <a:off x="5262205" y="3608293"/>
                <a:ext cx="3247156" cy="114446"/>
              </a:xfrm>
              <a:prstGeom prst="rect">
                <a:avLst/>
              </a:prstGeom>
              <a:noFill/>
            </p:spPr>
            <p:txBody>
              <a:bodyPr wrap="square" rtlCol="0">
                <a:spAutoFit/>
              </a:bodyPr>
              <a:lstStyle/>
              <a:p>
                <a:pPr algn="ctr"/>
                <a:r>
                  <a:rPr lang="en-US" sz="2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TRANSACTION &amp; CORPORATE FINANCE</a:t>
                </a: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8" name="TextBox 37"/>
              <p:cNvSpPr txBox="1"/>
              <p:nvPr/>
            </p:nvSpPr>
            <p:spPr>
              <a:xfrm>
                <a:off x="6781735" y="3894957"/>
                <a:ext cx="2624949" cy="610381"/>
              </a:xfrm>
              <a:prstGeom prst="rect">
                <a:avLst/>
              </a:prstGeom>
              <a:noFill/>
            </p:spPr>
            <p:txBody>
              <a:bodyPr wrap="square" rtlCol="0">
                <a:spAutoFit/>
              </a:bodyPr>
              <a:lstStyle/>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Management </a:t>
                </a:r>
                <a:r>
                  <a:rPr lang="en-US" sz="2200" dirty="0" smtClean="0">
                    <a:latin typeface="Open Sans Light" panose="020B0306030504020204" pitchFamily="34" charset="0"/>
                    <a:ea typeface="Open Sans Light" panose="020B0306030504020204" pitchFamily="34" charset="0"/>
                    <a:cs typeface="Open Sans Light" panose="020B0306030504020204" pitchFamily="34" charset="0"/>
                  </a:rPr>
                  <a:t>Buy-In(MBI) / Buy-Out (MBO</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Project and Infrastructure Finance</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Pre and Post IPO Advisory</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Raising and Restructuring of Debt</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Governance and Compliance Advisory</a:t>
                </a:r>
              </a:p>
              <a:p>
                <a:pPr algn="ctr"/>
                <a:r>
                  <a:rPr lang="en-US" sz="2200" dirty="0" smtClean="0">
                    <a:latin typeface="Open Sans Light" panose="020B0306030504020204" pitchFamily="34" charset="0"/>
                    <a:ea typeface="Open Sans Light" panose="020B0306030504020204" pitchFamily="34" charset="0"/>
                    <a:cs typeface="Open Sans Light" panose="020B0306030504020204" pitchFamily="34" charset="0"/>
                  </a:rPr>
                  <a:t>Merges</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Acquisition and Demergers</a:t>
                </a:r>
              </a:p>
              <a:p>
                <a:pPr algn="ctr"/>
                <a:endParaRPr lang="en-US" sz="2200"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spTree>
    <p:extLst>
      <p:ext uri="{BB962C8B-B14F-4D97-AF65-F5344CB8AC3E}">
        <p14:creationId xmlns:p14="http://schemas.microsoft.com/office/powerpoint/2010/main" val="375496359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27251" y="2740219"/>
            <a:ext cx="19970749" cy="10524339"/>
          </a:xfrm>
          <a:prstGeom prst="rect">
            <a:avLst/>
          </a:prstGeom>
        </p:spPr>
      </p:pic>
      <p:sp>
        <p:nvSpPr>
          <p:cNvPr id="3" name="Slide Number Placeholder 2"/>
          <p:cNvSpPr>
            <a:spLocks noGrp="1"/>
          </p:cNvSpPr>
          <p:nvPr>
            <p:ph type="sldNum" sz="quarter" idx="4"/>
          </p:nvPr>
        </p:nvSpPr>
        <p:spPr>
          <a:xfrm>
            <a:off x="23562367" y="13004800"/>
            <a:ext cx="824808" cy="457199"/>
          </a:xfrm>
          <a:solidFill>
            <a:srgbClr val="C00000"/>
          </a:solidFill>
        </p:spPr>
        <p:txBody>
          <a:bodyPr/>
          <a:lstStyle/>
          <a:p>
            <a:fld id="{C9468CE9-3F3D-1446-A027-4B4CDD3883B0}" type="slidenum">
              <a:rPr lang="en-US" smtClean="0"/>
              <a:pPr/>
              <a:t>9</a:t>
            </a:fld>
            <a:endParaRPr lang="en-US" dirty="0"/>
          </a:p>
        </p:txBody>
      </p:sp>
      <p:sp>
        <p:nvSpPr>
          <p:cNvPr id="4" name="TextBox 3"/>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About Us</a:t>
            </a:r>
            <a:endParaRPr lang="en-US" sz="6400" dirty="0">
              <a:solidFill>
                <a:srgbClr val="C00000"/>
              </a:solidFill>
              <a:latin typeface="Open Sans Light"/>
              <a:cs typeface="Open Sans Light"/>
            </a:endParaRPr>
          </a:p>
        </p:txBody>
      </p:sp>
      <p:sp>
        <p:nvSpPr>
          <p:cNvPr id="5" name="TextBox 4"/>
          <p:cNvSpPr txBox="1"/>
          <p:nvPr/>
        </p:nvSpPr>
        <p:spPr>
          <a:xfrm>
            <a:off x="1400414" y="1929233"/>
            <a:ext cx="21586688" cy="861786"/>
          </a:xfrm>
          <a:prstGeom prst="rect">
            <a:avLst/>
          </a:prstGeom>
          <a:noFill/>
        </p:spPr>
        <p:txBody>
          <a:bodyPr wrap="square" lIns="243852" tIns="121926" rIns="243852" bIns="121926" rtlCol="0">
            <a:spAutoFit/>
          </a:bodyPr>
          <a:lstStyle/>
          <a:p>
            <a:pPr algn="ctr"/>
            <a:r>
              <a:rPr lang="en-US" sz="4000" b="1" dirty="0" smtClean="0">
                <a:solidFill>
                  <a:schemeClr val="tx1">
                    <a:lumMod val="65000"/>
                    <a:lumOff val="35000"/>
                  </a:schemeClr>
                </a:solidFill>
                <a:latin typeface="Open Sans Light"/>
                <a:cs typeface="Open Sans Light"/>
              </a:rPr>
              <a:t>Services (Cont.)</a:t>
            </a:r>
            <a:endParaRPr lang="en-US" sz="4000" b="1" dirty="0">
              <a:solidFill>
                <a:schemeClr val="tx1">
                  <a:lumMod val="65000"/>
                  <a:lumOff val="35000"/>
                </a:schemeClr>
              </a:solidFill>
              <a:latin typeface="Open Sans Light"/>
              <a:cs typeface="Open Sans Light"/>
            </a:endParaRPr>
          </a:p>
        </p:txBody>
      </p:sp>
    </p:spTree>
    <p:extLst>
      <p:ext uri="{BB962C8B-B14F-4D97-AF65-F5344CB8AC3E}">
        <p14:creationId xmlns:p14="http://schemas.microsoft.com/office/powerpoint/2010/main" val="26225929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theme/theme1.xml><?xml version="1.0" encoding="utf-8"?>
<a:theme xmlns:a="http://schemas.openxmlformats.org/drawingml/2006/main" name="Master">
  <a:themeElements>
    <a:clrScheme name="Custom 11">
      <a:dk1>
        <a:sysClr val="windowText" lastClr="000000"/>
      </a:dk1>
      <a:lt1>
        <a:sysClr val="window" lastClr="FFFFFF"/>
      </a:lt1>
      <a:dk2>
        <a:srgbClr val="1F497D"/>
      </a:dk2>
      <a:lt2>
        <a:srgbClr val="EEECE1"/>
      </a:lt2>
      <a:accent1>
        <a:srgbClr val="4F81BD"/>
      </a:accent1>
      <a:accent2>
        <a:srgbClr val="1BAAAA"/>
      </a:accent2>
      <a:accent3>
        <a:srgbClr val="3A5270"/>
      </a:accent3>
      <a:accent4>
        <a:srgbClr val="1D8EEA"/>
      </a:accent4>
      <a:accent5>
        <a:srgbClr val="5F5F80"/>
      </a:accent5>
      <a:accent6>
        <a:srgbClr val="CCCDC8"/>
      </a:accent6>
      <a:hlink>
        <a:srgbClr val="69E2DE"/>
      </a:hlink>
      <a:folHlink>
        <a:srgbClr val="4EAA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dirty="0">
            <a:latin typeface="Open Sans Light"/>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10455</TotalTime>
  <Words>3183</Words>
  <Application>Microsoft Office PowerPoint</Application>
  <PresentationFormat>Custom</PresentationFormat>
  <Paragraphs>565</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Master</vt:lpstr>
      <vt:lpstr>SPS E-Voting Proposal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Louis Twelve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 Twelve</dc:creator>
  <cp:lastModifiedBy>User</cp:lastModifiedBy>
  <cp:revision>1183</cp:revision>
  <cp:lastPrinted>2017-03-13T01:27:56Z</cp:lastPrinted>
  <dcterms:created xsi:type="dcterms:W3CDTF">2014-12-02T17:36:54Z</dcterms:created>
  <dcterms:modified xsi:type="dcterms:W3CDTF">2017-03-13T01:53:26Z</dcterms:modified>
</cp:coreProperties>
</file>