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2" r:id="rId1"/>
  </p:sldMasterIdLst>
  <p:notesMasterIdLst>
    <p:notesMasterId r:id="rId11"/>
  </p:notesMasterIdLst>
  <p:handoutMasterIdLst>
    <p:handoutMasterId r:id="rId12"/>
  </p:handoutMasterIdLst>
  <p:sldIdLst>
    <p:sldId id="256" r:id="rId2"/>
    <p:sldId id="274" r:id="rId3"/>
    <p:sldId id="273" r:id="rId4"/>
    <p:sldId id="272" r:id="rId5"/>
    <p:sldId id="271" r:id="rId6"/>
    <p:sldId id="261" r:id="rId7"/>
    <p:sldId id="262" r:id="rId8"/>
    <p:sldId id="275" r:id="rId9"/>
    <p:sldId id="276" r:id="rId10"/>
  </p:sldIdLst>
  <p:sldSz cx="9144000" cy="6858000" type="screen4x3"/>
  <p:notesSz cx="6735763" cy="9866313"/>
  <p:embeddedFontLst>
    <p:embeddedFont>
      <p:font typeface="Century Gothic" panose="020B0502020202020204" pitchFamily="34" charset="0"/>
      <p:regular r:id="rId13"/>
      <p:bold r:id="rId14"/>
      <p:italic r:id="rId15"/>
      <p:boldItalic r:id="rId16"/>
    </p:embeddedFont>
    <p:embeddedFont>
      <p:font typeface="Arial Black" panose="020B0A04020102020204" pitchFamily="34" charset="0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EB8944D0-E3B6-4DC2-9D7D-3C157D0F094C}">
  <a:tblStyle styleId="{EB8944D0-E3B6-4DC2-9D7D-3C157D0F094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3" autoAdjust="0"/>
    <p:restoredTop sz="94660"/>
  </p:normalViewPr>
  <p:slideViewPr>
    <p:cSldViewPr>
      <p:cViewPr>
        <p:scale>
          <a:sx n="78" d="100"/>
          <a:sy n="78" d="100"/>
        </p:scale>
        <p:origin x="-109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599" y="0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B79F7-574C-40F2-BC8F-644FAF1834E1}" type="datetimeFigureOut">
              <a:rPr lang="en-MY" smtClean="0"/>
              <a:t>7/1/2017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132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599" y="9371132"/>
            <a:ext cx="2918626" cy="4934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B1412-F01D-42EE-A46C-42B98C4C465D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3991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48357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609" cy="4439841"/>
          </a:xfrm>
          <a:prstGeom prst="rect">
            <a:avLst/>
          </a:prstGeom>
          <a:noFill/>
          <a:ln>
            <a:noFill/>
          </a:ln>
        </p:spPr>
        <p:txBody>
          <a:bodyPr lIns="92475" tIns="92475" rIns="92475" bIns="924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746" cy="4439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746" cy="4439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746" cy="4439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746" cy="4439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746" cy="4439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746" cy="4439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746" cy="4439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3950" cy="37004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73577" y="4686498"/>
            <a:ext cx="5388746" cy="443980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2pPr>
            <a:lvl3pPr lvl="2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3pPr>
            <a:lvl4pPr lvl="3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4pPr>
            <a:lvl5pPr lvl="4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5pPr>
            <a:lvl6pPr lvl="5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6pPr>
            <a:lvl7pPr lvl="6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7pPr>
            <a:lvl8pPr lvl="7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8pPr>
            <a:lvl9pPr lvl="8" indent="0" algn="ctr">
              <a:spcBef>
                <a:spcPts val="0"/>
              </a:spcBef>
              <a:buClr>
                <a:schemeClr val="dk1"/>
              </a:buClr>
              <a:buFont typeface="Arial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 1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091794" cy="7292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entury Gothic"/>
              <a:buNone/>
              <a:defRPr sz="36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152400" y="1236775"/>
            <a:ext cx="8801100" cy="51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30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entury Gothic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Shape 17" descr="D:\IT\Work\Audry\Desktop\Printing Item\TAF\umt\slide\divider.png"/>
          <p:cNvPicPr preferRelativeResize="0"/>
          <p:nvPr/>
        </p:nvPicPr>
        <p:blipFill rotWithShape="1">
          <a:blip r:embed="rId2">
            <a:alphaModFix/>
          </a:blip>
          <a:srcRect l="4999" t="11931" b="-2"/>
          <a:stretch/>
        </p:blipFill>
        <p:spPr>
          <a:xfrm>
            <a:off x="0" y="979855"/>
            <a:ext cx="9144001" cy="21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8" descr="C:\Users\User\Desktop\Salihin Logo\Untitled-1.png"/>
          <p:cNvPicPr preferRelativeResize="0"/>
          <p:nvPr/>
        </p:nvPicPr>
        <p:blipFill rotWithShape="1">
          <a:blip r:embed="rId3">
            <a:alphaModFix/>
          </a:blip>
          <a:srcRect b="12742"/>
          <a:stretch/>
        </p:blipFill>
        <p:spPr>
          <a:xfrm>
            <a:off x="228600" y="6482600"/>
            <a:ext cx="1079700" cy="2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20100" y="208552"/>
            <a:ext cx="533399" cy="73166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 txBox="1"/>
          <p:nvPr/>
        </p:nvSpPr>
        <p:spPr>
          <a:xfrm>
            <a:off x="3383550" y="6482600"/>
            <a:ext cx="3083400" cy="2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i="1">
                <a:latin typeface="Century Gothic"/>
                <a:ea typeface="Century Gothic"/>
                <a:cs typeface="Century Gothic"/>
                <a:sym typeface="Century Gothic"/>
              </a:rPr>
              <a:t>Highly Private &amp;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03769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2pPr>
            <a:lvl3pPr lvl="2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3pPr>
            <a:lvl4pPr lvl="3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4pPr>
            <a:lvl5pPr lvl="4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5pPr>
            <a:lvl6pPr lvl="5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6pPr>
            <a:lvl7pPr lvl="6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7pPr>
            <a:lvl8pPr lvl="7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8pPr>
            <a:lvl9pPr lvl="8" indent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89" y="633313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-US"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30000"/>
          </a:blip>
          <a:tile tx="0" ty="0" sx="20000" sy="20000" flip="none" algn="tl"/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Shape 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7825" y="358969"/>
            <a:ext cx="3028344" cy="817365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1484200" y="1769400"/>
            <a:ext cx="6346200" cy="67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[F]</a:t>
            </a:r>
          </a:p>
        </p:txBody>
      </p:sp>
      <p:sp>
        <p:nvSpPr>
          <p:cNvPr id="29" name="Shape 29"/>
          <p:cNvSpPr txBox="1"/>
          <p:nvPr/>
        </p:nvSpPr>
        <p:spPr>
          <a:xfrm>
            <a:off x="2381508" y="3548480"/>
            <a:ext cx="42204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Facilitator(s)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Mr.Mutalib / Mr. Farid Jamil</a:t>
            </a:r>
          </a:p>
        </p:txBody>
      </p:sp>
      <p:sp>
        <p:nvSpPr>
          <p:cNvPr id="30" name="Shape 30"/>
          <p:cNvSpPr/>
          <p:nvPr/>
        </p:nvSpPr>
        <p:spPr>
          <a:xfrm>
            <a:off x="344650" y="2624775"/>
            <a:ext cx="8454600" cy="92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 Black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 Black"/>
                <a:ea typeface="Arial Black"/>
                <a:cs typeface="Arial Black"/>
                <a:sym typeface="Arial Black"/>
              </a:rPr>
              <a:t>INTERNATIONAL STRATEGY</a:t>
            </a:r>
          </a:p>
        </p:txBody>
      </p:sp>
      <p:sp>
        <p:nvSpPr>
          <p:cNvPr id="31" name="Shape 31"/>
          <p:cNvSpPr txBox="1"/>
          <p:nvPr/>
        </p:nvSpPr>
        <p:spPr>
          <a:xfrm>
            <a:off x="1156449" y="4672800"/>
            <a:ext cx="6670500" cy="831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Members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En.Mohd Aizat/Pn.Raidah/Pn.Norzila/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Pn.Jannah/Cik Farhana</a:t>
            </a:r>
          </a:p>
        </p:txBody>
      </p:sp>
      <p:sp>
        <p:nvSpPr>
          <p:cNvPr id="32" name="Shape 32"/>
          <p:cNvSpPr txBox="1"/>
          <p:nvPr/>
        </p:nvSpPr>
        <p:spPr>
          <a:xfrm>
            <a:off x="-50" y="6285925"/>
            <a:ext cx="9144000" cy="418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en-US" sz="18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2017-2021 STRATEGIC ROAD MAP - FOCUS GROUP LEVEL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2an.com/custom/images/findI2a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344" y="1268760"/>
            <a:ext cx="5168920" cy="230425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7524" y="1268760"/>
            <a:ext cx="3492388" cy="48660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091900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dirty="0" smtClean="0"/>
              <a:t>INTRODUCTION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31540" y="2060848"/>
            <a:ext cx="320435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MY" dirty="0"/>
              <a:t>i2an provides a global platform for local reputation. Our alliance brings together trusted finance professionals providing accounting, audit, tax and consulting services to accompany our clients in their international development</a:t>
            </a:r>
            <a:r>
              <a:rPr lang="en-MY" dirty="0" smtClean="0"/>
              <a:t>.</a:t>
            </a:r>
          </a:p>
          <a:p>
            <a:pPr algn="just"/>
            <a:endParaRPr lang="en-MY" dirty="0"/>
          </a:p>
          <a:p>
            <a:pPr algn="ctr"/>
            <a:r>
              <a:rPr lang="en-MY" b="1" u="sng" dirty="0" smtClean="0"/>
              <a:t>CLIENT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Accounting &amp; Auditing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Risk Management &amp; Assurance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Corporate and Personal Taxation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MY" dirty="0" smtClean="0"/>
              <a:t>Other Advisory Services such as Strategic Planning, Profit Enhancement, Financial Services  and Insurance, IT Systems (Consulting &amp; Software selection)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MY" dirty="0"/>
          </a:p>
        </p:txBody>
      </p:sp>
      <p:sp>
        <p:nvSpPr>
          <p:cNvPr id="7" name="Rectangle 6"/>
          <p:cNvSpPr/>
          <p:nvPr/>
        </p:nvSpPr>
        <p:spPr>
          <a:xfrm>
            <a:off x="322596" y="1412776"/>
            <a:ext cx="3637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MY" b="1" dirty="0"/>
              <a:t>i2an is an international alliance of independent accounting firms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3879344" y="4071524"/>
            <a:ext cx="1368152" cy="20504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Buenos Aires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Mexico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Boston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Los Angeles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Miami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New York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San Francisco</a:t>
            </a:r>
            <a:endParaRPr lang="en-MY" sz="1200" dirty="0"/>
          </a:p>
        </p:txBody>
      </p:sp>
      <p:sp>
        <p:nvSpPr>
          <p:cNvPr id="19" name="Rectangle 18"/>
          <p:cNvSpPr/>
          <p:nvPr/>
        </p:nvSpPr>
        <p:spPr>
          <a:xfrm>
            <a:off x="5364088" y="4046552"/>
            <a:ext cx="1440160" cy="20882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Shanghai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Hong Kong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Tokyo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Kuala Lumpur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Singapore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Dubai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Sydney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New Delhi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Ramat </a:t>
            </a:r>
            <a:r>
              <a:rPr lang="en-MY" sz="1200" dirty="0" err="1" smtClean="0"/>
              <a:t>Gan</a:t>
            </a:r>
            <a:endParaRPr lang="en-MY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200" dirty="0" smtClean="0"/>
              <a:t>Taiwan</a:t>
            </a:r>
          </a:p>
          <a:p>
            <a:endParaRPr lang="en-MY" sz="1200" dirty="0"/>
          </a:p>
        </p:txBody>
      </p:sp>
      <p:sp>
        <p:nvSpPr>
          <p:cNvPr id="20" name="Rectangle 19"/>
          <p:cNvSpPr/>
          <p:nvPr/>
        </p:nvSpPr>
        <p:spPr>
          <a:xfrm>
            <a:off x="6949704" y="4034360"/>
            <a:ext cx="2098560" cy="20876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Vienna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Brussels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Limassol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Paris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Frankfurt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Milan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Rome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Luxembourg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Bucharest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Moscow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Barcelona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Madrid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Lausanne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Rotterdam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London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MY" sz="1100" dirty="0" smtClean="0"/>
              <a:t>Kyiv</a:t>
            </a:r>
            <a:endParaRPr lang="en-MY" sz="1100" dirty="0"/>
          </a:p>
        </p:txBody>
      </p:sp>
      <p:sp>
        <p:nvSpPr>
          <p:cNvPr id="11" name="Rectangle 10"/>
          <p:cNvSpPr/>
          <p:nvPr/>
        </p:nvSpPr>
        <p:spPr>
          <a:xfrm>
            <a:off x="3879344" y="3681424"/>
            <a:ext cx="1368152" cy="31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smtClean="0"/>
              <a:t>AMERICA</a:t>
            </a:r>
            <a:endParaRPr lang="en-MY" b="1" dirty="0"/>
          </a:p>
        </p:txBody>
      </p:sp>
      <p:sp>
        <p:nvSpPr>
          <p:cNvPr id="22" name="Rectangle 21"/>
          <p:cNvSpPr/>
          <p:nvPr/>
        </p:nvSpPr>
        <p:spPr>
          <a:xfrm>
            <a:off x="5364088" y="3667132"/>
            <a:ext cx="1440160" cy="31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smtClean="0"/>
              <a:t>ASIA</a:t>
            </a:r>
            <a:endParaRPr lang="en-MY" b="1" dirty="0"/>
          </a:p>
        </p:txBody>
      </p:sp>
      <p:sp>
        <p:nvSpPr>
          <p:cNvPr id="23" name="Rectangle 22"/>
          <p:cNvSpPr/>
          <p:nvPr/>
        </p:nvSpPr>
        <p:spPr>
          <a:xfrm>
            <a:off x="6949704" y="3660868"/>
            <a:ext cx="2098560" cy="317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b="1" dirty="0" smtClean="0"/>
              <a:t>EUROPE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62734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091900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dirty="0" smtClean="0"/>
              <a:t>OBJECTIVES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7544" y="2133600"/>
            <a:ext cx="3962400" cy="3352800"/>
            <a:chOff x="4287838" y="273050"/>
            <a:chExt cx="3978275" cy="4260851"/>
          </a:xfrm>
        </p:grpSpPr>
        <p:sp>
          <p:nvSpPr>
            <p:cNvPr id="6" name="Freeform 47"/>
            <p:cNvSpPr>
              <a:spLocks/>
            </p:cNvSpPr>
            <p:nvPr/>
          </p:nvSpPr>
          <p:spPr bwMode="auto">
            <a:xfrm>
              <a:off x="4287838" y="792163"/>
              <a:ext cx="3041650" cy="3741738"/>
            </a:xfrm>
            <a:custGeom>
              <a:avLst/>
              <a:gdLst>
                <a:gd name="T0" fmla="*/ 7250 w 7665"/>
                <a:gd name="T1" fmla="*/ 3644 h 9426"/>
                <a:gd name="T2" fmla="*/ 7472 w 7665"/>
                <a:gd name="T3" fmla="*/ 4351 h 9426"/>
                <a:gd name="T4" fmla="*/ 7611 w 7665"/>
                <a:gd name="T5" fmla="*/ 5059 h 9426"/>
                <a:gd name="T6" fmla="*/ 7665 w 7665"/>
                <a:gd name="T7" fmla="*/ 5753 h 9426"/>
                <a:gd name="T8" fmla="*/ 7638 w 7665"/>
                <a:gd name="T9" fmla="*/ 6421 h 9426"/>
                <a:gd name="T10" fmla="*/ 7530 w 7665"/>
                <a:gd name="T11" fmla="*/ 7053 h 9426"/>
                <a:gd name="T12" fmla="*/ 7345 w 7665"/>
                <a:gd name="T13" fmla="*/ 7635 h 9426"/>
                <a:gd name="T14" fmla="*/ 7082 w 7665"/>
                <a:gd name="T15" fmla="*/ 8154 h 9426"/>
                <a:gd name="T16" fmla="*/ 6742 w 7665"/>
                <a:gd name="T17" fmla="*/ 8600 h 9426"/>
                <a:gd name="T18" fmla="*/ 6329 w 7665"/>
                <a:gd name="T19" fmla="*/ 8959 h 9426"/>
                <a:gd name="T20" fmla="*/ 5843 w 7665"/>
                <a:gd name="T21" fmla="*/ 9220 h 9426"/>
                <a:gd name="T22" fmla="*/ 5501 w 7665"/>
                <a:gd name="T23" fmla="*/ 9330 h 9426"/>
                <a:gd name="T24" fmla="*/ 4976 w 7665"/>
                <a:gd name="T25" fmla="*/ 9417 h 9426"/>
                <a:gd name="T26" fmla="*/ 4434 w 7665"/>
                <a:gd name="T27" fmla="*/ 9414 h 9426"/>
                <a:gd name="T28" fmla="*/ 3887 w 7665"/>
                <a:gd name="T29" fmla="*/ 9325 h 9426"/>
                <a:gd name="T30" fmla="*/ 3341 w 7665"/>
                <a:gd name="T31" fmla="*/ 9150 h 9426"/>
                <a:gd name="T32" fmla="*/ 2806 w 7665"/>
                <a:gd name="T33" fmla="*/ 8892 h 9426"/>
                <a:gd name="T34" fmla="*/ 2291 w 7665"/>
                <a:gd name="T35" fmla="*/ 8552 h 9426"/>
                <a:gd name="T36" fmla="*/ 1804 w 7665"/>
                <a:gd name="T37" fmla="*/ 8132 h 9426"/>
                <a:gd name="T38" fmla="*/ 1356 w 7665"/>
                <a:gd name="T39" fmla="*/ 7635 h 9426"/>
                <a:gd name="T40" fmla="*/ 951 w 7665"/>
                <a:gd name="T41" fmla="*/ 7062 h 9426"/>
                <a:gd name="T42" fmla="*/ 603 w 7665"/>
                <a:gd name="T43" fmla="*/ 6414 h 9426"/>
                <a:gd name="T44" fmla="*/ 408 w 7665"/>
                <a:gd name="T45" fmla="*/ 5948 h 9426"/>
                <a:gd name="T46" fmla="*/ 188 w 7665"/>
                <a:gd name="T47" fmla="*/ 5248 h 9426"/>
                <a:gd name="T48" fmla="*/ 53 w 7665"/>
                <a:gd name="T49" fmla="*/ 4552 h 9426"/>
                <a:gd name="T50" fmla="*/ 0 w 7665"/>
                <a:gd name="T51" fmla="*/ 3873 h 9426"/>
                <a:gd name="T52" fmla="*/ 27 w 7665"/>
                <a:gd name="T53" fmla="*/ 3217 h 9426"/>
                <a:gd name="T54" fmla="*/ 132 w 7665"/>
                <a:gd name="T55" fmla="*/ 2595 h 9426"/>
                <a:gd name="T56" fmla="*/ 311 w 7665"/>
                <a:gd name="T57" fmla="*/ 2016 h 9426"/>
                <a:gd name="T58" fmla="*/ 560 w 7665"/>
                <a:gd name="T59" fmla="*/ 1491 h 9426"/>
                <a:gd name="T60" fmla="*/ 879 w 7665"/>
                <a:gd name="T61" fmla="*/ 1027 h 9426"/>
                <a:gd name="T62" fmla="*/ 1262 w 7665"/>
                <a:gd name="T63" fmla="*/ 634 h 9426"/>
                <a:gd name="T64" fmla="*/ 1711 w 7665"/>
                <a:gd name="T65" fmla="*/ 323 h 9426"/>
                <a:gd name="T66" fmla="*/ 2046 w 7665"/>
                <a:gd name="T67" fmla="*/ 166 h 9426"/>
                <a:gd name="T68" fmla="*/ 2578 w 7665"/>
                <a:gd name="T69" fmla="*/ 28 h 9426"/>
                <a:gd name="T70" fmla="*/ 3129 w 7665"/>
                <a:gd name="T71" fmla="*/ 6 h 9426"/>
                <a:gd name="T72" fmla="*/ 3690 w 7665"/>
                <a:gd name="T73" fmla="*/ 92 h 9426"/>
                <a:gd name="T74" fmla="*/ 4250 w 7665"/>
                <a:gd name="T75" fmla="*/ 280 h 9426"/>
                <a:gd name="T76" fmla="*/ 4799 w 7665"/>
                <a:gd name="T77" fmla="*/ 564 h 9426"/>
                <a:gd name="T78" fmla="*/ 5329 w 7665"/>
                <a:gd name="T79" fmla="*/ 937 h 9426"/>
                <a:gd name="T80" fmla="*/ 5830 w 7665"/>
                <a:gd name="T81" fmla="*/ 1391 h 9426"/>
                <a:gd name="T82" fmla="*/ 6291 w 7665"/>
                <a:gd name="T83" fmla="*/ 1921 h 9426"/>
                <a:gd name="T84" fmla="*/ 6702 w 7665"/>
                <a:gd name="T85" fmla="*/ 2519 h 9426"/>
                <a:gd name="T86" fmla="*/ 7055 w 7665"/>
                <a:gd name="T87" fmla="*/ 3177 h 9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665" h="9426">
                  <a:moveTo>
                    <a:pt x="7106" y="3294"/>
                  </a:moveTo>
                  <a:lnTo>
                    <a:pt x="7157" y="3409"/>
                  </a:lnTo>
                  <a:lnTo>
                    <a:pt x="7250" y="3644"/>
                  </a:lnTo>
                  <a:lnTo>
                    <a:pt x="7335" y="3878"/>
                  </a:lnTo>
                  <a:lnTo>
                    <a:pt x="7408" y="4116"/>
                  </a:lnTo>
                  <a:lnTo>
                    <a:pt x="7472" y="4351"/>
                  </a:lnTo>
                  <a:lnTo>
                    <a:pt x="7528" y="4587"/>
                  </a:lnTo>
                  <a:lnTo>
                    <a:pt x="7573" y="4823"/>
                  </a:lnTo>
                  <a:lnTo>
                    <a:pt x="7611" y="5059"/>
                  </a:lnTo>
                  <a:lnTo>
                    <a:pt x="7638" y="5292"/>
                  </a:lnTo>
                  <a:lnTo>
                    <a:pt x="7656" y="5523"/>
                  </a:lnTo>
                  <a:lnTo>
                    <a:pt x="7665" y="5753"/>
                  </a:lnTo>
                  <a:lnTo>
                    <a:pt x="7665" y="5979"/>
                  </a:lnTo>
                  <a:lnTo>
                    <a:pt x="7656" y="6202"/>
                  </a:lnTo>
                  <a:lnTo>
                    <a:pt x="7638" y="6421"/>
                  </a:lnTo>
                  <a:lnTo>
                    <a:pt x="7611" y="6637"/>
                  </a:lnTo>
                  <a:lnTo>
                    <a:pt x="7574" y="6848"/>
                  </a:lnTo>
                  <a:lnTo>
                    <a:pt x="7530" y="7053"/>
                  </a:lnTo>
                  <a:lnTo>
                    <a:pt x="7477" y="7253"/>
                  </a:lnTo>
                  <a:lnTo>
                    <a:pt x="7415" y="7447"/>
                  </a:lnTo>
                  <a:lnTo>
                    <a:pt x="7345" y="7635"/>
                  </a:lnTo>
                  <a:lnTo>
                    <a:pt x="7266" y="7816"/>
                  </a:lnTo>
                  <a:lnTo>
                    <a:pt x="7178" y="7988"/>
                  </a:lnTo>
                  <a:lnTo>
                    <a:pt x="7082" y="8154"/>
                  </a:lnTo>
                  <a:lnTo>
                    <a:pt x="6977" y="8312"/>
                  </a:lnTo>
                  <a:lnTo>
                    <a:pt x="6864" y="8460"/>
                  </a:lnTo>
                  <a:lnTo>
                    <a:pt x="6742" y="8600"/>
                  </a:lnTo>
                  <a:lnTo>
                    <a:pt x="6613" y="8730"/>
                  </a:lnTo>
                  <a:lnTo>
                    <a:pt x="6475" y="8850"/>
                  </a:lnTo>
                  <a:lnTo>
                    <a:pt x="6329" y="8959"/>
                  </a:lnTo>
                  <a:lnTo>
                    <a:pt x="6176" y="9058"/>
                  </a:lnTo>
                  <a:lnTo>
                    <a:pt x="6014" y="9145"/>
                  </a:lnTo>
                  <a:lnTo>
                    <a:pt x="5843" y="9220"/>
                  </a:lnTo>
                  <a:lnTo>
                    <a:pt x="5755" y="9252"/>
                  </a:lnTo>
                  <a:lnTo>
                    <a:pt x="5672" y="9282"/>
                  </a:lnTo>
                  <a:lnTo>
                    <a:pt x="5501" y="9330"/>
                  </a:lnTo>
                  <a:lnTo>
                    <a:pt x="5328" y="9369"/>
                  </a:lnTo>
                  <a:lnTo>
                    <a:pt x="5153" y="9397"/>
                  </a:lnTo>
                  <a:lnTo>
                    <a:pt x="4976" y="9417"/>
                  </a:lnTo>
                  <a:lnTo>
                    <a:pt x="4797" y="9426"/>
                  </a:lnTo>
                  <a:lnTo>
                    <a:pt x="4615" y="9424"/>
                  </a:lnTo>
                  <a:lnTo>
                    <a:pt x="4434" y="9414"/>
                  </a:lnTo>
                  <a:lnTo>
                    <a:pt x="4252" y="9395"/>
                  </a:lnTo>
                  <a:lnTo>
                    <a:pt x="4070" y="9365"/>
                  </a:lnTo>
                  <a:lnTo>
                    <a:pt x="3887" y="9325"/>
                  </a:lnTo>
                  <a:lnTo>
                    <a:pt x="3704" y="9275"/>
                  </a:lnTo>
                  <a:lnTo>
                    <a:pt x="3523" y="9218"/>
                  </a:lnTo>
                  <a:lnTo>
                    <a:pt x="3341" y="9150"/>
                  </a:lnTo>
                  <a:lnTo>
                    <a:pt x="3161" y="9073"/>
                  </a:lnTo>
                  <a:lnTo>
                    <a:pt x="2983" y="8988"/>
                  </a:lnTo>
                  <a:lnTo>
                    <a:pt x="2806" y="8892"/>
                  </a:lnTo>
                  <a:lnTo>
                    <a:pt x="2632" y="8788"/>
                  </a:lnTo>
                  <a:lnTo>
                    <a:pt x="2460" y="8674"/>
                  </a:lnTo>
                  <a:lnTo>
                    <a:pt x="2291" y="8552"/>
                  </a:lnTo>
                  <a:lnTo>
                    <a:pt x="2125" y="8421"/>
                  </a:lnTo>
                  <a:lnTo>
                    <a:pt x="1963" y="8281"/>
                  </a:lnTo>
                  <a:lnTo>
                    <a:pt x="1804" y="8132"/>
                  </a:lnTo>
                  <a:lnTo>
                    <a:pt x="1650" y="7975"/>
                  </a:lnTo>
                  <a:lnTo>
                    <a:pt x="1501" y="7810"/>
                  </a:lnTo>
                  <a:lnTo>
                    <a:pt x="1356" y="7635"/>
                  </a:lnTo>
                  <a:lnTo>
                    <a:pt x="1216" y="7452"/>
                  </a:lnTo>
                  <a:lnTo>
                    <a:pt x="1081" y="7261"/>
                  </a:lnTo>
                  <a:lnTo>
                    <a:pt x="951" y="7062"/>
                  </a:lnTo>
                  <a:lnTo>
                    <a:pt x="829" y="6853"/>
                  </a:lnTo>
                  <a:lnTo>
                    <a:pt x="713" y="6638"/>
                  </a:lnTo>
                  <a:lnTo>
                    <a:pt x="603" y="6414"/>
                  </a:lnTo>
                  <a:lnTo>
                    <a:pt x="551" y="6298"/>
                  </a:lnTo>
                  <a:lnTo>
                    <a:pt x="500" y="6182"/>
                  </a:lnTo>
                  <a:lnTo>
                    <a:pt x="408" y="5948"/>
                  </a:lnTo>
                  <a:lnTo>
                    <a:pt x="324" y="5715"/>
                  </a:lnTo>
                  <a:lnTo>
                    <a:pt x="251" y="5482"/>
                  </a:lnTo>
                  <a:lnTo>
                    <a:pt x="188" y="5248"/>
                  </a:lnTo>
                  <a:lnTo>
                    <a:pt x="133" y="5015"/>
                  </a:lnTo>
                  <a:lnTo>
                    <a:pt x="88" y="4783"/>
                  </a:lnTo>
                  <a:lnTo>
                    <a:pt x="53" y="4552"/>
                  </a:lnTo>
                  <a:lnTo>
                    <a:pt x="26" y="4324"/>
                  </a:lnTo>
                  <a:lnTo>
                    <a:pt x="9" y="4097"/>
                  </a:lnTo>
                  <a:lnTo>
                    <a:pt x="0" y="3873"/>
                  </a:lnTo>
                  <a:lnTo>
                    <a:pt x="1" y="3652"/>
                  </a:lnTo>
                  <a:lnTo>
                    <a:pt x="10" y="3432"/>
                  </a:lnTo>
                  <a:lnTo>
                    <a:pt x="27" y="3217"/>
                  </a:lnTo>
                  <a:lnTo>
                    <a:pt x="54" y="3006"/>
                  </a:lnTo>
                  <a:lnTo>
                    <a:pt x="89" y="2797"/>
                  </a:lnTo>
                  <a:lnTo>
                    <a:pt x="132" y="2595"/>
                  </a:lnTo>
                  <a:lnTo>
                    <a:pt x="184" y="2397"/>
                  </a:lnTo>
                  <a:lnTo>
                    <a:pt x="242" y="2204"/>
                  </a:lnTo>
                  <a:lnTo>
                    <a:pt x="311" y="2016"/>
                  </a:lnTo>
                  <a:lnTo>
                    <a:pt x="386" y="1834"/>
                  </a:lnTo>
                  <a:lnTo>
                    <a:pt x="469" y="1659"/>
                  </a:lnTo>
                  <a:lnTo>
                    <a:pt x="560" y="1491"/>
                  </a:lnTo>
                  <a:lnTo>
                    <a:pt x="658" y="1329"/>
                  </a:lnTo>
                  <a:lnTo>
                    <a:pt x="765" y="1173"/>
                  </a:lnTo>
                  <a:lnTo>
                    <a:pt x="879" y="1027"/>
                  </a:lnTo>
                  <a:lnTo>
                    <a:pt x="999" y="887"/>
                  </a:lnTo>
                  <a:lnTo>
                    <a:pt x="1127" y="757"/>
                  </a:lnTo>
                  <a:lnTo>
                    <a:pt x="1262" y="634"/>
                  </a:lnTo>
                  <a:lnTo>
                    <a:pt x="1405" y="521"/>
                  </a:lnTo>
                  <a:lnTo>
                    <a:pt x="1554" y="418"/>
                  </a:lnTo>
                  <a:lnTo>
                    <a:pt x="1711" y="323"/>
                  </a:lnTo>
                  <a:lnTo>
                    <a:pt x="1791" y="280"/>
                  </a:lnTo>
                  <a:lnTo>
                    <a:pt x="1875" y="239"/>
                  </a:lnTo>
                  <a:lnTo>
                    <a:pt x="2046" y="166"/>
                  </a:lnTo>
                  <a:lnTo>
                    <a:pt x="2221" y="107"/>
                  </a:lnTo>
                  <a:lnTo>
                    <a:pt x="2398" y="60"/>
                  </a:lnTo>
                  <a:lnTo>
                    <a:pt x="2578" y="28"/>
                  </a:lnTo>
                  <a:lnTo>
                    <a:pt x="2761" y="8"/>
                  </a:lnTo>
                  <a:lnTo>
                    <a:pt x="2943" y="0"/>
                  </a:lnTo>
                  <a:lnTo>
                    <a:pt x="3129" y="6"/>
                  </a:lnTo>
                  <a:lnTo>
                    <a:pt x="3315" y="22"/>
                  </a:lnTo>
                  <a:lnTo>
                    <a:pt x="3502" y="51"/>
                  </a:lnTo>
                  <a:lnTo>
                    <a:pt x="3690" y="92"/>
                  </a:lnTo>
                  <a:lnTo>
                    <a:pt x="3877" y="144"/>
                  </a:lnTo>
                  <a:lnTo>
                    <a:pt x="4063" y="206"/>
                  </a:lnTo>
                  <a:lnTo>
                    <a:pt x="4250" y="280"/>
                  </a:lnTo>
                  <a:lnTo>
                    <a:pt x="4435" y="365"/>
                  </a:lnTo>
                  <a:lnTo>
                    <a:pt x="4618" y="459"/>
                  </a:lnTo>
                  <a:lnTo>
                    <a:pt x="4799" y="564"/>
                  </a:lnTo>
                  <a:lnTo>
                    <a:pt x="4980" y="680"/>
                  </a:lnTo>
                  <a:lnTo>
                    <a:pt x="5156" y="804"/>
                  </a:lnTo>
                  <a:lnTo>
                    <a:pt x="5329" y="937"/>
                  </a:lnTo>
                  <a:lnTo>
                    <a:pt x="5501" y="1080"/>
                  </a:lnTo>
                  <a:lnTo>
                    <a:pt x="5668" y="1232"/>
                  </a:lnTo>
                  <a:lnTo>
                    <a:pt x="5830" y="1391"/>
                  </a:lnTo>
                  <a:lnTo>
                    <a:pt x="5989" y="1560"/>
                  </a:lnTo>
                  <a:lnTo>
                    <a:pt x="6142" y="1736"/>
                  </a:lnTo>
                  <a:lnTo>
                    <a:pt x="6291" y="1921"/>
                  </a:lnTo>
                  <a:lnTo>
                    <a:pt x="6434" y="2113"/>
                  </a:lnTo>
                  <a:lnTo>
                    <a:pt x="6571" y="2313"/>
                  </a:lnTo>
                  <a:lnTo>
                    <a:pt x="6702" y="2519"/>
                  </a:lnTo>
                  <a:lnTo>
                    <a:pt x="6828" y="2731"/>
                  </a:lnTo>
                  <a:lnTo>
                    <a:pt x="6944" y="2952"/>
                  </a:lnTo>
                  <a:lnTo>
                    <a:pt x="7055" y="3177"/>
                  </a:lnTo>
                  <a:lnTo>
                    <a:pt x="7106" y="3294"/>
                  </a:lnTo>
                  <a:close/>
                </a:path>
              </a:pathLst>
            </a:custGeom>
            <a:solidFill>
              <a:srgbClr val="7215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8"/>
            <p:cNvSpPr>
              <a:spLocks/>
            </p:cNvSpPr>
            <p:nvPr/>
          </p:nvSpPr>
          <p:spPr bwMode="auto">
            <a:xfrm>
              <a:off x="4373563" y="741363"/>
              <a:ext cx="3079750" cy="3749675"/>
            </a:xfrm>
            <a:custGeom>
              <a:avLst/>
              <a:gdLst>
                <a:gd name="T0" fmla="*/ 7356 w 7759"/>
                <a:gd name="T1" fmla="*/ 3599 h 9447"/>
                <a:gd name="T2" fmla="*/ 7577 w 7759"/>
                <a:gd name="T3" fmla="*/ 4302 h 9447"/>
                <a:gd name="T4" fmla="*/ 7710 w 7759"/>
                <a:gd name="T5" fmla="*/ 4998 h 9447"/>
                <a:gd name="T6" fmla="*/ 7759 w 7759"/>
                <a:gd name="T7" fmla="*/ 5678 h 9447"/>
                <a:gd name="T8" fmla="*/ 7727 w 7759"/>
                <a:gd name="T9" fmla="*/ 6334 h 9447"/>
                <a:gd name="T10" fmla="*/ 7616 w 7759"/>
                <a:gd name="T11" fmla="*/ 6955 h 9447"/>
                <a:gd name="T12" fmla="*/ 7426 w 7759"/>
                <a:gd name="T13" fmla="*/ 7529 h 9447"/>
                <a:gd name="T14" fmla="*/ 7163 w 7759"/>
                <a:gd name="T15" fmla="*/ 8049 h 9447"/>
                <a:gd name="T16" fmla="*/ 6828 w 7759"/>
                <a:gd name="T17" fmla="*/ 8501 h 9447"/>
                <a:gd name="T18" fmla="*/ 6422 w 7759"/>
                <a:gd name="T19" fmla="*/ 8880 h 9447"/>
                <a:gd name="T20" fmla="*/ 5947 w 7759"/>
                <a:gd name="T21" fmla="*/ 9170 h 9447"/>
                <a:gd name="T22" fmla="*/ 5599 w 7759"/>
                <a:gd name="T23" fmla="*/ 9310 h 9447"/>
                <a:gd name="T24" fmla="*/ 5058 w 7759"/>
                <a:gd name="T25" fmla="*/ 9428 h 9447"/>
                <a:gd name="T26" fmla="*/ 4501 w 7759"/>
                <a:gd name="T27" fmla="*/ 9439 h 9447"/>
                <a:gd name="T28" fmla="*/ 3940 w 7759"/>
                <a:gd name="T29" fmla="*/ 9349 h 9447"/>
                <a:gd name="T30" fmla="*/ 3380 w 7759"/>
                <a:gd name="T31" fmla="*/ 9162 h 9447"/>
                <a:gd name="T32" fmla="*/ 2833 w 7759"/>
                <a:gd name="T33" fmla="*/ 8885 h 9447"/>
                <a:gd name="T34" fmla="*/ 2308 w 7759"/>
                <a:gd name="T35" fmla="*/ 8522 h 9447"/>
                <a:gd name="T36" fmla="*/ 1813 w 7759"/>
                <a:gd name="T37" fmla="*/ 8078 h 9447"/>
                <a:gd name="T38" fmla="*/ 1357 w 7759"/>
                <a:gd name="T39" fmla="*/ 7559 h 9447"/>
                <a:gd name="T40" fmla="*/ 948 w 7759"/>
                <a:gd name="T41" fmla="*/ 6968 h 9447"/>
                <a:gd name="T42" fmla="*/ 597 w 7759"/>
                <a:gd name="T43" fmla="*/ 6312 h 9447"/>
                <a:gd name="T44" fmla="*/ 403 w 7759"/>
                <a:gd name="T45" fmla="*/ 5847 h 9447"/>
                <a:gd name="T46" fmla="*/ 182 w 7759"/>
                <a:gd name="T47" fmla="*/ 5145 h 9447"/>
                <a:gd name="T48" fmla="*/ 50 w 7759"/>
                <a:gd name="T49" fmla="*/ 4449 h 9447"/>
                <a:gd name="T50" fmla="*/ 0 w 7759"/>
                <a:gd name="T51" fmla="*/ 3769 h 9447"/>
                <a:gd name="T52" fmla="*/ 32 w 7759"/>
                <a:gd name="T53" fmla="*/ 3113 h 9447"/>
                <a:gd name="T54" fmla="*/ 143 w 7759"/>
                <a:gd name="T55" fmla="*/ 2492 h 9447"/>
                <a:gd name="T56" fmla="*/ 333 w 7759"/>
                <a:gd name="T57" fmla="*/ 1918 h 9447"/>
                <a:gd name="T58" fmla="*/ 596 w 7759"/>
                <a:gd name="T59" fmla="*/ 1398 h 9447"/>
                <a:gd name="T60" fmla="*/ 931 w 7759"/>
                <a:gd name="T61" fmla="*/ 945 h 9447"/>
                <a:gd name="T62" fmla="*/ 1338 w 7759"/>
                <a:gd name="T63" fmla="*/ 567 h 9447"/>
                <a:gd name="T64" fmla="*/ 1812 w 7759"/>
                <a:gd name="T65" fmla="*/ 276 h 9447"/>
                <a:gd name="T66" fmla="*/ 2160 w 7759"/>
                <a:gd name="T67" fmla="*/ 137 h 9447"/>
                <a:gd name="T68" fmla="*/ 2701 w 7759"/>
                <a:gd name="T69" fmla="*/ 19 h 9447"/>
                <a:gd name="T70" fmla="*/ 3258 w 7759"/>
                <a:gd name="T71" fmla="*/ 7 h 9447"/>
                <a:gd name="T72" fmla="*/ 3819 w 7759"/>
                <a:gd name="T73" fmla="*/ 98 h 9447"/>
                <a:gd name="T74" fmla="*/ 4379 w 7759"/>
                <a:gd name="T75" fmla="*/ 284 h 9447"/>
                <a:gd name="T76" fmla="*/ 4926 w 7759"/>
                <a:gd name="T77" fmla="*/ 561 h 9447"/>
                <a:gd name="T78" fmla="*/ 5451 w 7759"/>
                <a:gd name="T79" fmla="*/ 925 h 9447"/>
                <a:gd name="T80" fmla="*/ 5946 w 7759"/>
                <a:gd name="T81" fmla="*/ 1368 h 9447"/>
                <a:gd name="T82" fmla="*/ 6402 w 7759"/>
                <a:gd name="T83" fmla="*/ 1888 h 9447"/>
                <a:gd name="T84" fmla="*/ 6811 w 7759"/>
                <a:gd name="T85" fmla="*/ 2479 h 9447"/>
                <a:gd name="T86" fmla="*/ 7162 w 7759"/>
                <a:gd name="T87" fmla="*/ 3135 h 9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9" h="9447">
                  <a:moveTo>
                    <a:pt x="7214" y="3250"/>
                  </a:moveTo>
                  <a:lnTo>
                    <a:pt x="7264" y="3366"/>
                  </a:lnTo>
                  <a:lnTo>
                    <a:pt x="7356" y="3599"/>
                  </a:lnTo>
                  <a:lnTo>
                    <a:pt x="7439" y="3834"/>
                  </a:lnTo>
                  <a:lnTo>
                    <a:pt x="7513" y="4067"/>
                  </a:lnTo>
                  <a:lnTo>
                    <a:pt x="7577" y="4302"/>
                  </a:lnTo>
                  <a:lnTo>
                    <a:pt x="7630" y="4534"/>
                  </a:lnTo>
                  <a:lnTo>
                    <a:pt x="7675" y="4767"/>
                  </a:lnTo>
                  <a:lnTo>
                    <a:pt x="7710" y="4998"/>
                  </a:lnTo>
                  <a:lnTo>
                    <a:pt x="7735" y="5227"/>
                  </a:lnTo>
                  <a:lnTo>
                    <a:pt x="7752" y="5454"/>
                  </a:lnTo>
                  <a:lnTo>
                    <a:pt x="7759" y="5678"/>
                  </a:lnTo>
                  <a:lnTo>
                    <a:pt x="7757" y="5900"/>
                  </a:lnTo>
                  <a:lnTo>
                    <a:pt x="7747" y="6119"/>
                  </a:lnTo>
                  <a:lnTo>
                    <a:pt x="7727" y="6334"/>
                  </a:lnTo>
                  <a:lnTo>
                    <a:pt x="7699" y="6545"/>
                  </a:lnTo>
                  <a:lnTo>
                    <a:pt x="7661" y="6753"/>
                  </a:lnTo>
                  <a:lnTo>
                    <a:pt x="7616" y="6955"/>
                  </a:lnTo>
                  <a:lnTo>
                    <a:pt x="7561" y="7152"/>
                  </a:lnTo>
                  <a:lnTo>
                    <a:pt x="7498" y="7344"/>
                  </a:lnTo>
                  <a:lnTo>
                    <a:pt x="7426" y="7529"/>
                  </a:lnTo>
                  <a:lnTo>
                    <a:pt x="7347" y="7709"/>
                  </a:lnTo>
                  <a:lnTo>
                    <a:pt x="7259" y="7881"/>
                  </a:lnTo>
                  <a:lnTo>
                    <a:pt x="7163" y="8049"/>
                  </a:lnTo>
                  <a:lnTo>
                    <a:pt x="7060" y="8207"/>
                  </a:lnTo>
                  <a:lnTo>
                    <a:pt x="6947" y="8358"/>
                  </a:lnTo>
                  <a:lnTo>
                    <a:pt x="6828" y="8501"/>
                  </a:lnTo>
                  <a:lnTo>
                    <a:pt x="6699" y="8636"/>
                  </a:lnTo>
                  <a:lnTo>
                    <a:pt x="6564" y="8762"/>
                  </a:lnTo>
                  <a:lnTo>
                    <a:pt x="6422" y="8880"/>
                  </a:lnTo>
                  <a:lnTo>
                    <a:pt x="6270" y="8986"/>
                  </a:lnTo>
                  <a:lnTo>
                    <a:pt x="6113" y="9083"/>
                  </a:lnTo>
                  <a:lnTo>
                    <a:pt x="5947" y="9170"/>
                  </a:lnTo>
                  <a:lnTo>
                    <a:pt x="5862" y="9209"/>
                  </a:lnTo>
                  <a:lnTo>
                    <a:pt x="5775" y="9246"/>
                  </a:lnTo>
                  <a:lnTo>
                    <a:pt x="5599" y="9310"/>
                  </a:lnTo>
                  <a:lnTo>
                    <a:pt x="5421" y="9362"/>
                  </a:lnTo>
                  <a:lnTo>
                    <a:pt x="5241" y="9401"/>
                  </a:lnTo>
                  <a:lnTo>
                    <a:pt x="5058" y="9428"/>
                  </a:lnTo>
                  <a:lnTo>
                    <a:pt x="4874" y="9443"/>
                  </a:lnTo>
                  <a:lnTo>
                    <a:pt x="4688" y="9447"/>
                  </a:lnTo>
                  <a:lnTo>
                    <a:pt x="4501" y="9439"/>
                  </a:lnTo>
                  <a:lnTo>
                    <a:pt x="4314" y="9420"/>
                  </a:lnTo>
                  <a:lnTo>
                    <a:pt x="4126" y="9390"/>
                  </a:lnTo>
                  <a:lnTo>
                    <a:pt x="3940" y="9349"/>
                  </a:lnTo>
                  <a:lnTo>
                    <a:pt x="3752" y="9297"/>
                  </a:lnTo>
                  <a:lnTo>
                    <a:pt x="3565" y="9235"/>
                  </a:lnTo>
                  <a:lnTo>
                    <a:pt x="3380" y="9162"/>
                  </a:lnTo>
                  <a:lnTo>
                    <a:pt x="3196" y="9080"/>
                  </a:lnTo>
                  <a:lnTo>
                    <a:pt x="3014" y="8987"/>
                  </a:lnTo>
                  <a:lnTo>
                    <a:pt x="2833" y="8885"/>
                  </a:lnTo>
                  <a:lnTo>
                    <a:pt x="2655" y="8773"/>
                  </a:lnTo>
                  <a:lnTo>
                    <a:pt x="2480" y="8653"/>
                  </a:lnTo>
                  <a:lnTo>
                    <a:pt x="2308" y="8522"/>
                  </a:lnTo>
                  <a:lnTo>
                    <a:pt x="2139" y="8383"/>
                  </a:lnTo>
                  <a:lnTo>
                    <a:pt x="1974" y="8234"/>
                  </a:lnTo>
                  <a:lnTo>
                    <a:pt x="1813" y="8078"/>
                  </a:lnTo>
                  <a:lnTo>
                    <a:pt x="1656" y="7913"/>
                  </a:lnTo>
                  <a:lnTo>
                    <a:pt x="1503" y="7740"/>
                  </a:lnTo>
                  <a:lnTo>
                    <a:pt x="1357" y="7559"/>
                  </a:lnTo>
                  <a:lnTo>
                    <a:pt x="1214" y="7370"/>
                  </a:lnTo>
                  <a:lnTo>
                    <a:pt x="1078" y="7173"/>
                  </a:lnTo>
                  <a:lnTo>
                    <a:pt x="948" y="6968"/>
                  </a:lnTo>
                  <a:lnTo>
                    <a:pt x="824" y="6756"/>
                  </a:lnTo>
                  <a:lnTo>
                    <a:pt x="707" y="6537"/>
                  </a:lnTo>
                  <a:lnTo>
                    <a:pt x="597" y="6312"/>
                  </a:lnTo>
                  <a:lnTo>
                    <a:pt x="545" y="6197"/>
                  </a:lnTo>
                  <a:lnTo>
                    <a:pt x="495" y="6080"/>
                  </a:lnTo>
                  <a:lnTo>
                    <a:pt x="403" y="5847"/>
                  </a:lnTo>
                  <a:lnTo>
                    <a:pt x="320" y="5613"/>
                  </a:lnTo>
                  <a:lnTo>
                    <a:pt x="246" y="5380"/>
                  </a:lnTo>
                  <a:lnTo>
                    <a:pt x="182" y="5145"/>
                  </a:lnTo>
                  <a:lnTo>
                    <a:pt x="129" y="4912"/>
                  </a:lnTo>
                  <a:lnTo>
                    <a:pt x="85" y="4680"/>
                  </a:lnTo>
                  <a:lnTo>
                    <a:pt x="50" y="4449"/>
                  </a:lnTo>
                  <a:lnTo>
                    <a:pt x="24" y="4220"/>
                  </a:lnTo>
                  <a:lnTo>
                    <a:pt x="7" y="3993"/>
                  </a:lnTo>
                  <a:lnTo>
                    <a:pt x="0" y="3769"/>
                  </a:lnTo>
                  <a:lnTo>
                    <a:pt x="2" y="3546"/>
                  </a:lnTo>
                  <a:lnTo>
                    <a:pt x="13" y="3328"/>
                  </a:lnTo>
                  <a:lnTo>
                    <a:pt x="32" y="3113"/>
                  </a:lnTo>
                  <a:lnTo>
                    <a:pt x="60" y="2902"/>
                  </a:lnTo>
                  <a:lnTo>
                    <a:pt x="98" y="2694"/>
                  </a:lnTo>
                  <a:lnTo>
                    <a:pt x="143" y="2492"/>
                  </a:lnTo>
                  <a:lnTo>
                    <a:pt x="198" y="2295"/>
                  </a:lnTo>
                  <a:lnTo>
                    <a:pt x="261" y="2103"/>
                  </a:lnTo>
                  <a:lnTo>
                    <a:pt x="333" y="1918"/>
                  </a:lnTo>
                  <a:lnTo>
                    <a:pt x="412" y="1738"/>
                  </a:lnTo>
                  <a:lnTo>
                    <a:pt x="500" y="1564"/>
                  </a:lnTo>
                  <a:lnTo>
                    <a:pt x="596" y="1398"/>
                  </a:lnTo>
                  <a:lnTo>
                    <a:pt x="699" y="1240"/>
                  </a:lnTo>
                  <a:lnTo>
                    <a:pt x="812" y="1088"/>
                  </a:lnTo>
                  <a:lnTo>
                    <a:pt x="931" y="945"/>
                  </a:lnTo>
                  <a:lnTo>
                    <a:pt x="1060" y="811"/>
                  </a:lnTo>
                  <a:lnTo>
                    <a:pt x="1195" y="684"/>
                  </a:lnTo>
                  <a:lnTo>
                    <a:pt x="1338" y="567"/>
                  </a:lnTo>
                  <a:lnTo>
                    <a:pt x="1489" y="461"/>
                  </a:lnTo>
                  <a:lnTo>
                    <a:pt x="1647" y="364"/>
                  </a:lnTo>
                  <a:lnTo>
                    <a:pt x="1812" y="276"/>
                  </a:lnTo>
                  <a:lnTo>
                    <a:pt x="1897" y="237"/>
                  </a:lnTo>
                  <a:lnTo>
                    <a:pt x="1984" y="201"/>
                  </a:lnTo>
                  <a:lnTo>
                    <a:pt x="2160" y="137"/>
                  </a:lnTo>
                  <a:lnTo>
                    <a:pt x="2338" y="85"/>
                  </a:lnTo>
                  <a:lnTo>
                    <a:pt x="2518" y="46"/>
                  </a:lnTo>
                  <a:lnTo>
                    <a:pt x="2701" y="19"/>
                  </a:lnTo>
                  <a:lnTo>
                    <a:pt x="2885" y="4"/>
                  </a:lnTo>
                  <a:lnTo>
                    <a:pt x="3071" y="0"/>
                  </a:lnTo>
                  <a:lnTo>
                    <a:pt x="3258" y="7"/>
                  </a:lnTo>
                  <a:lnTo>
                    <a:pt x="3445" y="27"/>
                  </a:lnTo>
                  <a:lnTo>
                    <a:pt x="3633" y="57"/>
                  </a:lnTo>
                  <a:lnTo>
                    <a:pt x="3819" y="98"/>
                  </a:lnTo>
                  <a:lnTo>
                    <a:pt x="4007" y="150"/>
                  </a:lnTo>
                  <a:lnTo>
                    <a:pt x="4194" y="212"/>
                  </a:lnTo>
                  <a:lnTo>
                    <a:pt x="4379" y="284"/>
                  </a:lnTo>
                  <a:lnTo>
                    <a:pt x="4563" y="367"/>
                  </a:lnTo>
                  <a:lnTo>
                    <a:pt x="4745" y="460"/>
                  </a:lnTo>
                  <a:lnTo>
                    <a:pt x="4926" y="561"/>
                  </a:lnTo>
                  <a:lnTo>
                    <a:pt x="5104" y="674"/>
                  </a:lnTo>
                  <a:lnTo>
                    <a:pt x="5279" y="794"/>
                  </a:lnTo>
                  <a:lnTo>
                    <a:pt x="5451" y="925"/>
                  </a:lnTo>
                  <a:lnTo>
                    <a:pt x="5621" y="1064"/>
                  </a:lnTo>
                  <a:lnTo>
                    <a:pt x="5785" y="1212"/>
                  </a:lnTo>
                  <a:lnTo>
                    <a:pt x="5946" y="1368"/>
                  </a:lnTo>
                  <a:lnTo>
                    <a:pt x="6103" y="1534"/>
                  </a:lnTo>
                  <a:lnTo>
                    <a:pt x="6256" y="1707"/>
                  </a:lnTo>
                  <a:lnTo>
                    <a:pt x="6402" y="1888"/>
                  </a:lnTo>
                  <a:lnTo>
                    <a:pt x="6545" y="2077"/>
                  </a:lnTo>
                  <a:lnTo>
                    <a:pt x="6681" y="2274"/>
                  </a:lnTo>
                  <a:lnTo>
                    <a:pt x="6811" y="2479"/>
                  </a:lnTo>
                  <a:lnTo>
                    <a:pt x="6935" y="2690"/>
                  </a:lnTo>
                  <a:lnTo>
                    <a:pt x="7052" y="2910"/>
                  </a:lnTo>
                  <a:lnTo>
                    <a:pt x="7162" y="3135"/>
                  </a:lnTo>
                  <a:lnTo>
                    <a:pt x="7214" y="3250"/>
                  </a:lnTo>
                  <a:close/>
                </a:path>
              </a:pathLst>
            </a:custGeom>
            <a:solidFill>
              <a:srgbClr val="9D17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9"/>
            <p:cNvSpPr>
              <a:spLocks/>
            </p:cNvSpPr>
            <p:nvPr/>
          </p:nvSpPr>
          <p:spPr bwMode="auto">
            <a:xfrm>
              <a:off x="4373563" y="741363"/>
              <a:ext cx="3079750" cy="3749675"/>
            </a:xfrm>
            <a:custGeom>
              <a:avLst/>
              <a:gdLst>
                <a:gd name="T0" fmla="*/ 1647 w 7759"/>
                <a:gd name="T1" fmla="*/ 363 h 9447"/>
                <a:gd name="T2" fmla="*/ 1195 w 7759"/>
                <a:gd name="T3" fmla="*/ 684 h 9447"/>
                <a:gd name="T4" fmla="*/ 812 w 7759"/>
                <a:gd name="T5" fmla="*/ 1088 h 9447"/>
                <a:gd name="T6" fmla="*/ 500 w 7759"/>
                <a:gd name="T7" fmla="*/ 1564 h 9447"/>
                <a:gd name="T8" fmla="*/ 261 w 7759"/>
                <a:gd name="T9" fmla="*/ 2103 h 9447"/>
                <a:gd name="T10" fmla="*/ 98 w 7759"/>
                <a:gd name="T11" fmla="*/ 2694 h 9447"/>
                <a:gd name="T12" fmla="*/ 13 w 7759"/>
                <a:gd name="T13" fmla="*/ 3328 h 9447"/>
                <a:gd name="T14" fmla="*/ 7 w 7759"/>
                <a:gd name="T15" fmla="*/ 3993 h 9447"/>
                <a:gd name="T16" fmla="*/ 84 w 7759"/>
                <a:gd name="T17" fmla="*/ 4680 h 9447"/>
                <a:gd name="T18" fmla="*/ 246 w 7759"/>
                <a:gd name="T19" fmla="*/ 5380 h 9447"/>
                <a:gd name="T20" fmla="*/ 495 w 7759"/>
                <a:gd name="T21" fmla="*/ 6080 h 9447"/>
                <a:gd name="T22" fmla="*/ 707 w 7759"/>
                <a:gd name="T23" fmla="*/ 6537 h 9447"/>
                <a:gd name="T24" fmla="*/ 1078 w 7759"/>
                <a:gd name="T25" fmla="*/ 7173 h 9447"/>
                <a:gd name="T26" fmla="*/ 1503 w 7759"/>
                <a:gd name="T27" fmla="*/ 7740 h 9447"/>
                <a:gd name="T28" fmla="*/ 1974 w 7759"/>
                <a:gd name="T29" fmla="*/ 8234 h 9447"/>
                <a:gd name="T30" fmla="*/ 2480 w 7759"/>
                <a:gd name="T31" fmla="*/ 8653 h 9447"/>
                <a:gd name="T32" fmla="*/ 3014 w 7759"/>
                <a:gd name="T33" fmla="*/ 8987 h 9447"/>
                <a:gd name="T34" fmla="*/ 3565 w 7759"/>
                <a:gd name="T35" fmla="*/ 9235 h 9447"/>
                <a:gd name="T36" fmla="*/ 4126 w 7759"/>
                <a:gd name="T37" fmla="*/ 9390 h 9447"/>
                <a:gd name="T38" fmla="*/ 4688 w 7759"/>
                <a:gd name="T39" fmla="*/ 9447 h 9447"/>
                <a:gd name="T40" fmla="*/ 5241 w 7759"/>
                <a:gd name="T41" fmla="*/ 9401 h 9447"/>
                <a:gd name="T42" fmla="*/ 5775 w 7759"/>
                <a:gd name="T43" fmla="*/ 9246 h 9447"/>
                <a:gd name="T44" fmla="*/ 6113 w 7759"/>
                <a:gd name="T45" fmla="*/ 9083 h 9447"/>
                <a:gd name="T46" fmla="*/ 6564 w 7759"/>
                <a:gd name="T47" fmla="*/ 8762 h 9447"/>
                <a:gd name="T48" fmla="*/ 6947 w 7759"/>
                <a:gd name="T49" fmla="*/ 8358 h 9447"/>
                <a:gd name="T50" fmla="*/ 7259 w 7759"/>
                <a:gd name="T51" fmla="*/ 7881 h 9447"/>
                <a:gd name="T52" fmla="*/ 7498 w 7759"/>
                <a:gd name="T53" fmla="*/ 7344 h 9447"/>
                <a:gd name="T54" fmla="*/ 7661 w 7759"/>
                <a:gd name="T55" fmla="*/ 6753 h 9447"/>
                <a:gd name="T56" fmla="*/ 7747 w 7759"/>
                <a:gd name="T57" fmla="*/ 6119 h 9447"/>
                <a:gd name="T58" fmla="*/ 7752 w 7759"/>
                <a:gd name="T59" fmla="*/ 5454 h 9447"/>
                <a:gd name="T60" fmla="*/ 7675 w 7759"/>
                <a:gd name="T61" fmla="*/ 4767 h 9447"/>
                <a:gd name="T62" fmla="*/ 7513 w 7759"/>
                <a:gd name="T63" fmla="*/ 4067 h 9447"/>
                <a:gd name="T64" fmla="*/ 7264 w 7759"/>
                <a:gd name="T65" fmla="*/ 3366 h 9447"/>
                <a:gd name="T66" fmla="*/ 7052 w 7759"/>
                <a:gd name="T67" fmla="*/ 2910 h 9447"/>
                <a:gd name="T68" fmla="*/ 6681 w 7759"/>
                <a:gd name="T69" fmla="*/ 2274 h 9447"/>
                <a:gd name="T70" fmla="*/ 6256 w 7759"/>
                <a:gd name="T71" fmla="*/ 1707 h 9447"/>
                <a:gd name="T72" fmla="*/ 5785 w 7759"/>
                <a:gd name="T73" fmla="*/ 1212 h 9447"/>
                <a:gd name="T74" fmla="*/ 5279 w 7759"/>
                <a:gd name="T75" fmla="*/ 794 h 9447"/>
                <a:gd name="T76" fmla="*/ 4745 w 7759"/>
                <a:gd name="T77" fmla="*/ 459 h 9447"/>
                <a:gd name="T78" fmla="*/ 4194 w 7759"/>
                <a:gd name="T79" fmla="*/ 211 h 9447"/>
                <a:gd name="T80" fmla="*/ 3633 w 7759"/>
                <a:gd name="T81" fmla="*/ 57 h 9447"/>
                <a:gd name="T82" fmla="*/ 3071 w 7759"/>
                <a:gd name="T83" fmla="*/ 0 h 9447"/>
                <a:gd name="T84" fmla="*/ 2518 w 7759"/>
                <a:gd name="T85" fmla="*/ 46 h 9447"/>
                <a:gd name="T86" fmla="*/ 1984 w 7759"/>
                <a:gd name="T87" fmla="*/ 201 h 9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759" h="9447">
                  <a:moveTo>
                    <a:pt x="1897" y="237"/>
                  </a:moveTo>
                  <a:lnTo>
                    <a:pt x="1812" y="276"/>
                  </a:lnTo>
                  <a:lnTo>
                    <a:pt x="1647" y="363"/>
                  </a:lnTo>
                  <a:lnTo>
                    <a:pt x="1489" y="461"/>
                  </a:lnTo>
                  <a:lnTo>
                    <a:pt x="1338" y="567"/>
                  </a:lnTo>
                  <a:lnTo>
                    <a:pt x="1195" y="684"/>
                  </a:lnTo>
                  <a:lnTo>
                    <a:pt x="1060" y="810"/>
                  </a:lnTo>
                  <a:lnTo>
                    <a:pt x="931" y="945"/>
                  </a:lnTo>
                  <a:lnTo>
                    <a:pt x="812" y="1088"/>
                  </a:lnTo>
                  <a:lnTo>
                    <a:pt x="699" y="1240"/>
                  </a:lnTo>
                  <a:lnTo>
                    <a:pt x="596" y="1398"/>
                  </a:lnTo>
                  <a:lnTo>
                    <a:pt x="500" y="1564"/>
                  </a:lnTo>
                  <a:lnTo>
                    <a:pt x="412" y="1738"/>
                  </a:lnTo>
                  <a:lnTo>
                    <a:pt x="333" y="1918"/>
                  </a:lnTo>
                  <a:lnTo>
                    <a:pt x="261" y="2103"/>
                  </a:lnTo>
                  <a:lnTo>
                    <a:pt x="198" y="2295"/>
                  </a:lnTo>
                  <a:lnTo>
                    <a:pt x="143" y="2492"/>
                  </a:lnTo>
                  <a:lnTo>
                    <a:pt x="98" y="2694"/>
                  </a:lnTo>
                  <a:lnTo>
                    <a:pt x="60" y="2902"/>
                  </a:lnTo>
                  <a:lnTo>
                    <a:pt x="32" y="3113"/>
                  </a:lnTo>
                  <a:lnTo>
                    <a:pt x="13" y="3328"/>
                  </a:lnTo>
                  <a:lnTo>
                    <a:pt x="2" y="3546"/>
                  </a:lnTo>
                  <a:lnTo>
                    <a:pt x="0" y="3769"/>
                  </a:lnTo>
                  <a:lnTo>
                    <a:pt x="7" y="3993"/>
                  </a:lnTo>
                  <a:lnTo>
                    <a:pt x="24" y="4220"/>
                  </a:lnTo>
                  <a:lnTo>
                    <a:pt x="49" y="4449"/>
                  </a:lnTo>
                  <a:lnTo>
                    <a:pt x="84" y="4680"/>
                  </a:lnTo>
                  <a:lnTo>
                    <a:pt x="129" y="4912"/>
                  </a:lnTo>
                  <a:lnTo>
                    <a:pt x="182" y="5145"/>
                  </a:lnTo>
                  <a:lnTo>
                    <a:pt x="246" y="5380"/>
                  </a:lnTo>
                  <a:lnTo>
                    <a:pt x="320" y="5613"/>
                  </a:lnTo>
                  <a:lnTo>
                    <a:pt x="403" y="5847"/>
                  </a:lnTo>
                  <a:lnTo>
                    <a:pt x="495" y="6080"/>
                  </a:lnTo>
                  <a:lnTo>
                    <a:pt x="545" y="6197"/>
                  </a:lnTo>
                  <a:lnTo>
                    <a:pt x="597" y="6312"/>
                  </a:lnTo>
                  <a:lnTo>
                    <a:pt x="707" y="6537"/>
                  </a:lnTo>
                  <a:lnTo>
                    <a:pt x="824" y="6756"/>
                  </a:lnTo>
                  <a:lnTo>
                    <a:pt x="948" y="6968"/>
                  </a:lnTo>
                  <a:lnTo>
                    <a:pt x="1078" y="7173"/>
                  </a:lnTo>
                  <a:lnTo>
                    <a:pt x="1214" y="7370"/>
                  </a:lnTo>
                  <a:lnTo>
                    <a:pt x="1357" y="7559"/>
                  </a:lnTo>
                  <a:lnTo>
                    <a:pt x="1503" y="7740"/>
                  </a:lnTo>
                  <a:lnTo>
                    <a:pt x="1655" y="7913"/>
                  </a:lnTo>
                  <a:lnTo>
                    <a:pt x="1813" y="8078"/>
                  </a:lnTo>
                  <a:lnTo>
                    <a:pt x="1974" y="8234"/>
                  </a:lnTo>
                  <a:lnTo>
                    <a:pt x="2138" y="8383"/>
                  </a:lnTo>
                  <a:lnTo>
                    <a:pt x="2308" y="8522"/>
                  </a:lnTo>
                  <a:lnTo>
                    <a:pt x="2480" y="8653"/>
                  </a:lnTo>
                  <a:lnTo>
                    <a:pt x="2655" y="8773"/>
                  </a:lnTo>
                  <a:lnTo>
                    <a:pt x="2833" y="8885"/>
                  </a:lnTo>
                  <a:lnTo>
                    <a:pt x="3014" y="8987"/>
                  </a:lnTo>
                  <a:lnTo>
                    <a:pt x="3196" y="9080"/>
                  </a:lnTo>
                  <a:lnTo>
                    <a:pt x="3380" y="9162"/>
                  </a:lnTo>
                  <a:lnTo>
                    <a:pt x="3565" y="9235"/>
                  </a:lnTo>
                  <a:lnTo>
                    <a:pt x="3752" y="9297"/>
                  </a:lnTo>
                  <a:lnTo>
                    <a:pt x="3940" y="9349"/>
                  </a:lnTo>
                  <a:lnTo>
                    <a:pt x="4126" y="9390"/>
                  </a:lnTo>
                  <a:lnTo>
                    <a:pt x="4314" y="9420"/>
                  </a:lnTo>
                  <a:lnTo>
                    <a:pt x="4501" y="9439"/>
                  </a:lnTo>
                  <a:lnTo>
                    <a:pt x="4688" y="9447"/>
                  </a:lnTo>
                  <a:lnTo>
                    <a:pt x="4874" y="9443"/>
                  </a:lnTo>
                  <a:lnTo>
                    <a:pt x="5058" y="9428"/>
                  </a:lnTo>
                  <a:lnTo>
                    <a:pt x="5241" y="9401"/>
                  </a:lnTo>
                  <a:lnTo>
                    <a:pt x="5421" y="9362"/>
                  </a:lnTo>
                  <a:lnTo>
                    <a:pt x="5599" y="9310"/>
                  </a:lnTo>
                  <a:lnTo>
                    <a:pt x="5775" y="9246"/>
                  </a:lnTo>
                  <a:lnTo>
                    <a:pt x="5862" y="9209"/>
                  </a:lnTo>
                  <a:lnTo>
                    <a:pt x="5947" y="9170"/>
                  </a:lnTo>
                  <a:lnTo>
                    <a:pt x="6113" y="9083"/>
                  </a:lnTo>
                  <a:lnTo>
                    <a:pt x="6270" y="8986"/>
                  </a:lnTo>
                  <a:lnTo>
                    <a:pt x="6422" y="8878"/>
                  </a:lnTo>
                  <a:lnTo>
                    <a:pt x="6564" y="8762"/>
                  </a:lnTo>
                  <a:lnTo>
                    <a:pt x="6699" y="8636"/>
                  </a:lnTo>
                  <a:lnTo>
                    <a:pt x="6828" y="8501"/>
                  </a:lnTo>
                  <a:lnTo>
                    <a:pt x="6947" y="8358"/>
                  </a:lnTo>
                  <a:lnTo>
                    <a:pt x="7060" y="8207"/>
                  </a:lnTo>
                  <a:lnTo>
                    <a:pt x="7163" y="8049"/>
                  </a:lnTo>
                  <a:lnTo>
                    <a:pt x="7259" y="7881"/>
                  </a:lnTo>
                  <a:lnTo>
                    <a:pt x="7347" y="7709"/>
                  </a:lnTo>
                  <a:lnTo>
                    <a:pt x="7426" y="7529"/>
                  </a:lnTo>
                  <a:lnTo>
                    <a:pt x="7498" y="7344"/>
                  </a:lnTo>
                  <a:lnTo>
                    <a:pt x="7561" y="7152"/>
                  </a:lnTo>
                  <a:lnTo>
                    <a:pt x="7616" y="6955"/>
                  </a:lnTo>
                  <a:lnTo>
                    <a:pt x="7661" y="6753"/>
                  </a:lnTo>
                  <a:lnTo>
                    <a:pt x="7699" y="6545"/>
                  </a:lnTo>
                  <a:lnTo>
                    <a:pt x="7727" y="6334"/>
                  </a:lnTo>
                  <a:lnTo>
                    <a:pt x="7747" y="6119"/>
                  </a:lnTo>
                  <a:lnTo>
                    <a:pt x="7757" y="5900"/>
                  </a:lnTo>
                  <a:lnTo>
                    <a:pt x="7759" y="5678"/>
                  </a:lnTo>
                  <a:lnTo>
                    <a:pt x="7752" y="5454"/>
                  </a:lnTo>
                  <a:lnTo>
                    <a:pt x="7735" y="5227"/>
                  </a:lnTo>
                  <a:lnTo>
                    <a:pt x="7710" y="4998"/>
                  </a:lnTo>
                  <a:lnTo>
                    <a:pt x="7675" y="4767"/>
                  </a:lnTo>
                  <a:lnTo>
                    <a:pt x="7630" y="4534"/>
                  </a:lnTo>
                  <a:lnTo>
                    <a:pt x="7577" y="4300"/>
                  </a:lnTo>
                  <a:lnTo>
                    <a:pt x="7513" y="4067"/>
                  </a:lnTo>
                  <a:lnTo>
                    <a:pt x="7439" y="3834"/>
                  </a:lnTo>
                  <a:lnTo>
                    <a:pt x="7356" y="3599"/>
                  </a:lnTo>
                  <a:lnTo>
                    <a:pt x="7264" y="3366"/>
                  </a:lnTo>
                  <a:lnTo>
                    <a:pt x="7214" y="3250"/>
                  </a:lnTo>
                  <a:lnTo>
                    <a:pt x="7162" y="3135"/>
                  </a:lnTo>
                  <a:lnTo>
                    <a:pt x="7052" y="2910"/>
                  </a:lnTo>
                  <a:lnTo>
                    <a:pt x="6935" y="2690"/>
                  </a:lnTo>
                  <a:lnTo>
                    <a:pt x="6811" y="2479"/>
                  </a:lnTo>
                  <a:lnTo>
                    <a:pt x="6681" y="2274"/>
                  </a:lnTo>
                  <a:lnTo>
                    <a:pt x="6545" y="2077"/>
                  </a:lnTo>
                  <a:lnTo>
                    <a:pt x="6402" y="1888"/>
                  </a:lnTo>
                  <a:lnTo>
                    <a:pt x="6256" y="1707"/>
                  </a:lnTo>
                  <a:lnTo>
                    <a:pt x="6103" y="1533"/>
                  </a:lnTo>
                  <a:lnTo>
                    <a:pt x="5946" y="1368"/>
                  </a:lnTo>
                  <a:lnTo>
                    <a:pt x="5785" y="1212"/>
                  </a:lnTo>
                  <a:lnTo>
                    <a:pt x="5621" y="1064"/>
                  </a:lnTo>
                  <a:lnTo>
                    <a:pt x="5451" y="925"/>
                  </a:lnTo>
                  <a:lnTo>
                    <a:pt x="5279" y="794"/>
                  </a:lnTo>
                  <a:lnTo>
                    <a:pt x="5104" y="674"/>
                  </a:lnTo>
                  <a:lnTo>
                    <a:pt x="4926" y="561"/>
                  </a:lnTo>
                  <a:lnTo>
                    <a:pt x="4745" y="459"/>
                  </a:lnTo>
                  <a:lnTo>
                    <a:pt x="4563" y="367"/>
                  </a:lnTo>
                  <a:lnTo>
                    <a:pt x="4379" y="284"/>
                  </a:lnTo>
                  <a:lnTo>
                    <a:pt x="4194" y="211"/>
                  </a:lnTo>
                  <a:lnTo>
                    <a:pt x="4007" y="150"/>
                  </a:lnTo>
                  <a:lnTo>
                    <a:pt x="3819" y="98"/>
                  </a:lnTo>
                  <a:lnTo>
                    <a:pt x="3633" y="57"/>
                  </a:lnTo>
                  <a:lnTo>
                    <a:pt x="3445" y="27"/>
                  </a:lnTo>
                  <a:lnTo>
                    <a:pt x="3258" y="7"/>
                  </a:lnTo>
                  <a:lnTo>
                    <a:pt x="3071" y="0"/>
                  </a:lnTo>
                  <a:lnTo>
                    <a:pt x="2885" y="4"/>
                  </a:lnTo>
                  <a:lnTo>
                    <a:pt x="2701" y="19"/>
                  </a:lnTo>
                  <a:lnTo>
                    <a:pt x="2518" y="46"/>
                  </a:lnTo>
                  <a:lnTo>
                    <a:pt x="2338" y="85"/>
                  </a:lnTo>
                  <a:lnTo>
                    <a:pt x="2160" y="136"/>
                  </a:lnTo>
                  <a:lnTo>
                    <a:pt x="1984" y="201"/>
                  </a:lnTo>
                  <a:lnTo>
                    <a:pt x="1897" y="23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0"/>
            <p:cNvSpPr>
              <a:spLocks/>
            </p:cNvSpPr>
            <p:nvPr/>
          </p:nvSpPr>
          <p:spPr bwMode="auto">
            <a:xfrm>
              <a:off x="4600575" y="1016000"/>
              <a:ext cx="2627313" cy="3198813"/>
            </a:xfrm>
            <a:custGeom>
              <a:avLst/>
              <a:gdLst>
                <a:gd name="T0" fmla="*/ 1842 w 6619"/>
                <a:gd name="T1" fmla="*/ 116 h 8061"/>
                <a:gd name="T2" fmla="*/ 2303 w 6619"/>
                <a:gd name="T3" fmla="*/ 16 h 8061"/>
                <a:gd name="T4" fmla="*/ 2777 w 6619"/>
                <a:gd name="T5" fmla="*/ 7 h 8061"/>
                <a:gd name="T6" fmla="*/ 3257 w 6619"/>
                <a:gd name="T7" fmla="*/ 84 h 8061"/>
                <a:gd name="T8" fmla="*/ 3735 w 6619"/>
                <a:gd name="T9" fmla="*/ 244 h 8061"/>
                <a:gd name="T10" fmla="*/ 4202 w 6619"/>
                <a:gd name="T11" fmla="*/ 480 h 8061"/>
                <a:gd name="T12" fmla="*/ 4650 w 6619"/>
                <a:gd name="T13" fmla="*/ 791 h 8061"/>
                <a:gd name="T14" fmla="*/ 5074 w 6619"/>
                <a:gd name="T15" fmla="*/ 1169 h 8061"/>
                <a:gd name="T16" fmla="*/ 5463 w 6619"/>
                <a:gd name="T17" fmla="*/ 1613 h 8061"/>
                <a:gd name="T18" fmla="*/ 5812 w 6619"/>
                <a:gd name="T19" fmla="*/ 2115 h 8061"/>
                <a:gd name="T20" fmla="*/ 6111 w 6619"/>
                <a:gd name="T21" fmla="*/ 2674 h 8061"/>
                <a:gd name="T22" fmla="*/ 6277 w 6619"/>
                <a:gd name="T23" fmla="*/ 3071 h 8061"/>
                <a:gd name="T24" fmla="*/ 6464 w 6619"/>
                <a:gd name="T25" fmla="*/ 3669 h 8061"/>
                <a:gd name="T26" fmla="*/ 6578 w 6619"/>
                <a:gd name="T27" fmla="*/ 4263 h 8061"/>
                <a:gd name="T28" fmla="*/ 6619 w 6619"/>
                <a:gd name="T29" fmla="*/ 4844 h 8061"/>
                <a:gd name="T30" fmla="*/ 6592 w 6619"/>
                <a:gd name="T31" fmla="*/ 5404 h 8061"/>
                <a:gd name="T32" fmla="*/ 6496 w 6619"/>
                <a:gd name="T33" fmla="*/ 5934 h 8061"/>
                <a:gd name="T34" fmla="*/ 6335 w 6619"/>
                <a:gd name="T35" fmla="*/ 6424 h 8061"/>
                <a:gd name="T36" fmla="*/ 6110 w 6619"/>
                <a:gd name="T37" fmla="*/ 6867 h 8061"/>
                <a:gd name="T38" fmla="*/ 5823 w 6619"/>
                <a:gd name="T39" fmla="*/ 7255 h 8061"/>
                <a:gd name="T40" fmla="*/ 5477 w 6619"/>
                <a:gd name="T41" fmla="*/ 7577 h 8061"/>
                <a:gd name="T42" fmla="*/ 5074 w 6619"/>
                <a:gd name="T43" fmla="*/ 7825 h 8061"/>
                <a:gd name="T44" fmla="*/ 4777 w 6619"/>
                <a:gd name="T45" fmla="*/ 7944 h 8061"/>
                <a:gd name="T46" fmla="*/ 4316 w 6619"/>
                <a:gd name="T47" fmla="*/ 8045 h 8061"/>
                <a:gd name="T48" fmla="*/ 3842 w 6619"/>
                <a:gd name="T49" fmla="*/ 8054 h 8061"/>
                <a:gd name="T50" fmla="*/ 3362 w 6619"/>
                <a:gd name="T51" fmla="*/ 7977 h 8061"/>
                <a:gd name="T52" fmla="*/ 2884 w 6619"/>
                <a:gd name="T53" fmla="*/ 7817 h 8061"/>
                <a:gd name="T54" fmla="*/ 2417 w 6619"/>
                <a:gd name="T55" fmla="*/ 7580 h 8061"/>
                <a:gd name="T56" fmla="*/ 1969 w 6619"/>
                <a:gd name="T57" fmla="*/ 7270 h 8061"/>
                <a:gd name="T58" fmla="*/ 1545 w 6619"/>
                <a:gd name="T59" fmla="*/ 6892 h 8061"/>
                <a:gd name="T60" fmla="*/ 1156 w 6619"/>
                <a:gd name="T61" fmla="*/ 6448 h 8061"/>
                <a:gd name="T62" fmla="*/ 807 w 6619"/>
                <a:gd name="T63" fmla="*/ 5945 h 8061"/>
                <a:gd name="T64" fmla="*/ 508 w 6619"/>
                <a:gd name="T65" fmla="*/ 5386 h 8061"/>
                <a:gd name="T66" fmla="*/ 342 w 6619"/>
                <a:gd name="T67" fmla="*/ 4990 h 8061"/>
                <a:gd name="T68" fmla="*/ 155 w 6619"/>
                <a:gd name="T69" fmla="*/ 4391 h 8061"/>
                <a:gd name="T70" fmla="*/ 41 w 6619"/>
                <a:gd name="T71" fmla="*/ 3798 h 8061"/>
                <a:gd name="T72" fmla="*/ 0 w 6619"/>
                <a:gd name="T73" fmla="*/ 3217 h 8061"/>
                <a:gd name="T74" fmla="*/ 27 w 6619"/>
                <a:gd name="T75" fmla="*/ 2657 h 8061"/>
                <a:gd name="T76" fmla="*/ 123 w 6619"/>
                <a:gd name="T77" fmla="*/ 2127 h 8061"/>
                <a:gd name="T78" fmla="*/ 284 w 6619"/>
                <a:gd name="T79" fmla="*/ 1636 h 8061"/>
                <a:gd name="T80" fmla="*/ 509 w 6619"/>
                <a:gd name="T81" fmla="*/ 1193 h 8061"/>
                <a:gd name="T82" fmla="*/ 794 w 6619"/>
                <a:gd name="T83" fmla="*/ 806 h 8061"/>
                <a:gd name="T84" fmla="*/ 1140 w 6619"/>
                <a:gd name="T85" fmla="*/ 484 h 8061"/>
                <a:gd name="T86" fmla="*/ 1545 w 6619"/>
                <a:gd name="T87" fmla="*/ 235 h 8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619" h="8061">
                  <a:moveTo>
                    <a:pt x="1617" y="202"/>
                  </a:moveTo>
                  <a:lnTo>
                    <a:pt x="1691" y="170"/>
                  </a:lnTo>
                  <a:lnTo>
                    <a:pt x="1842" y="116"/>
                  </a:lnTo>
                  <a:lnTo>
                    <a:pt x="1993" y="73"/>
                  </a:lnTo>
                  <a:lnTo>
                    <a:pt x="2148" y="39"/>
                  </a:lnTo>
                  <a:lnTo>
                    <a:pt x="2303" y="16"/>
                  </a:lnTo>
                  <a:lnTo>
                    <a:pt x="2460" y="3"/>
                  </a:lnTo>
                  <a:lnTo>
                    <a:pt x="2618" y="0"/>
                  </a:lnTo>
                  <a:lnTo>
                    <a:pt x="2777" y="7"/>
                  </a:lnTo>
                  <a:lnTo>
                    <a:pt x="2937" y="23"/>
                  </a:lnTo>
                  <a:lnTo>
                    <a:pt x="3098" y="49"/>
                  </a:lnTo>
                  <a:lnTo>
                    <a:pt x="3257" y="84"/>
                  </a:lnTo>
                  <a:lnTo>
                    <a:pt x="3418" y="128"/>
                  </a:lnTo>
                  <a:lnTo>
                    <a:pt x="3577" y="182"/>
                  </a:lnTo>
                  <a:lnTo>
                    <a:pt x="3735" y="244"/>
                  </a:lnTo>
                  <a:lnTo>
                    <a:pt x="3892" y="314"/>
                  </a:lnTo>
                  <a:lnTo>
                    <a:pt x="4048" y="393"/>
                  </a:lnTo>
                  <a:lnTo>
                    <a:pt x="4202" y="480"/>
                  </a:lnTo>
                  <a:lnTo>
                    <a:pt x="4354" y="576"/>
                  </a:lnTo>
                  <a:lnTo>
                    <a:pt x="4504" y="679"/>
                  </a:lnTo>
                  <a:lnTo>
                    <a:pt x="4650" y="791"/>
                  </a:lnTo>
                  <a:lnTo>
                    <a:pt x="4796" y="909"/>
                  </a:lnTo>
                  <a:lnTo>
                    <a:pt x="4937" y="1036"/>
                  </a:lnTo>
                  <a:lnTo>
                    <a:pt x="5074" y="1169"/>
                  </a:lnTo>
                  <a:lnTo>
                    <a:pt x="5208" y="1311"/>
                  </a:lnTo>
                  <a:lnTo>
                    <a:pt x="5337" y="1458"/>
                  </a:lnTo>
                  <a:lnTo>
                    <a:pt x="5463" y="1613"/>
                  </a:lnTo>
                  <a:lnTo>
                    <a:pt x="5585" y="1773"/>
                  </a:lnTo>
                  <a:lnTo>
                    <a:pt x="5700" y="1942"/>
                  </a:lnTo>
                  <a:lnTo>
                    <a:pt x="5812" y="2115"/>
                  </a:lnTo>
                  <a:lnTo>
                    <a:pt x="5917" y="2296"/>
                  </a:lnTo>
                  <a:lnTo>
                    <a:pt x="6016" y="2482"/>
                  </a:lnTo>
                  <a:lnTo>
                    <a:pt x="6111" y="2674"/>
                  </a:lnTo>
                  <a:lnTo>
                    <a:pt x="6155" y="2773"/>
                  </a:lnTo>
                  <a:lnTo>
                    <a:pt x="6198" y="2872"/>
                  </a:lnTo>
                  <a:lnTo>
                    <a:pt x="6277" y="3071"/>
                  </a:lnTo>
                  <a:lnTo>
                    <a:pt x="6347" y="3270"/>
                  </a:lnTo>
                  <a:lnTo>
                    <a:pt x="6411" y="3470"/>
                  </a:lnTo>
                  <a:lnTo>
                    <a:pt x="6464" y="3669"/>
                  </a:lnTo>
                  <a:lnTo>
                    <a:pt x="6510" y="3868"/>
                  </a:lnTo>
                  <a:lnTo>
                    <a:pt x="6548" y="4066"/>
                  </a:lnTo>
                  <a:lnTo>
                    <a:pt x="6578" y="4263"/>
                  </a:lnTo>
                  <a:lnTo>
                    <a:pt x="6598" y="4459"/>
                  </a:lnTo>
                  <a:lnTo>
                    <a:pt x="6613" y="4652"/>
                  </a:lnTo>
                  <a:lnTo>
                    <a:pt x="6619" y="4844"/>
                  </a:lnTo>
                  <a:lnTo>
                    <a:pt x="6618" y="5033"/>
                  </a:lnTo>
                  <a:lnTo>
                    <a:pt x="6609" y="5220"/>
                  </a:lnTo>
                  <a:lnTo>
                    <a:pt x="6592" y="5404"/>
                  </a:lnTo>
                  <a:lnTo>
                    <a:pt x="6567" y="5584"/>
                  </a:lnTo>
                  <a:lnTo>
                    <a:pt x="6535" y="5761"/>
                  </a:lnTo>
                  <a:lnTo>
                    <a:pt x="6496" y="5934"/>
                  </a:lnTo>
                  <a:lnTo>
                    <a:pt x="6449" y="6102"/>
                  </a:lnTo>
                  <a:lnTo>
                    <a:pt x="6396" y="6266"/>
                  </a:lnTo>
                  <a:lnTo>
                    <a:pt x="6335" y="6424"/>
                  </a:lnTo>
                  <a:lnTo>
                    <a:pt x="6267" y="6578"/>
                  </a:lnTo>
                  <a:lnTo>
                    <a:pt x="6193" y="6726"/>
                  </a:lnTo>
                  <a:lnTo>
                    <a:pt x="6110" y="6867"/>
                  </a:lnTo>
                  <a:lnTo>
                    <a:pt x="6022" y="7003"/>
                  </a:lnTo>
                  <a:lnTo>
                    <a:pt x="5926" y="7133"/>
                  </a:lnTo>
                  <a:lnTo>
                    <a:pt x="5823" y="7255"/>
                  </a:lnTo>
                  <a:lnTo>
                    <a:pt x="5716" y="7370"/>
                  </a:lnTo>
                  <a:lnTo>
                    <a:pt x="5600" y="7478"/>
                  </a:lnTo>
                  <a:lnTo>
                    <a:pt x="5477" y="7577"/>
                  </a:lnTo>
                  <a:lnTo>
                    <a:pt x="5349" y="7668"/>
                  </a:lnTo>
                  <a:lnTo>
                    <a:pt x="5215" y="7751"/>
                  </a:lnTo>
                  <a:lnTo>
                    <a:pt x="5074" y="7825"/>
                  </a:lnTo>
                  <a:lnTo>
                    <a:pt x="5002" y="7859"/>
                  </a:lnTo>
                  <a:lnTo>
                    <a:pt x="4928" y="7891"/>
                  </a:lnTo>
                  <a:lnTo>
                    <a:pt x="4777" y="7944"/>
                  </a:lnTo>
                  <a:lnTo>
                    <a:pt x="4626" y="7988"/>
                  </a:lnTo>
                  <a:lnTo>
                    <a:pt x="4472" y="8022"/>
                  </a:lnTo>
                  <a:lnTo>
                    <a:pt x="4316" y="8045"/>
                  </a:lnTo>
                  <a:lnTo>
                    <a:pt x="4159" y="8057"/>
                  </a:lnTo>
                  <a:lnTo>
                    <a:pt x="4001" y="8061"/>
                  </a:lnTo>
                  <a:lnTo>
                    <a:pt x="3842" y="8054"/>
                  </a:lnTo>
                  <a:lnTo>
                    <a:pt x="3682" y="8037"/>
                  </a:lnTo>
                  <a:lnTo>
                    <a:pt x="3521" y="8012"/>
                  </a:lnTo>
                  <a:lnTo>
                    <a:pt x="3362" y="7977"/>
                  </a:lnTo>
                  <a:lnTo>
                    <a:pt x="3201" y="7932"/>
                  </a:lnTo>
                  <a:lnTo>
                    <a:pt x="3042" y="7879"/>
                  </a:lnTo>
                  <a:lnTo>
                    <a:pt x="2884" y="7817"/>
                  </a:lnTo>
                  <a:lnTo>
                    <a:pt x="2727" y="7747"/>
                  </a:lnTo>
                  <a:lnTo>
                    <a:pt x="2571" y="7668"/>
                  </a:lnTo>
                  <a:lnTo>
                    <a:pt x="2417" y="7580"/>
                  </a:lnTo>
                  <a:lnTo>
                    <a:pt x="2265" y="7485"/>
                  </a:lnTo>
                  <a:lnTo>
                    <a:pt x="2115" y="7382"/>
                  </a:lnTo>
                  <a:lnTo>
                    <a:pt x="1969" y="7270"/>
                  </a:lnTo>
                  <a:lnTo>
                    <a:pt x="1824" y="7152"/>
                  </a:lnTo>
                  <a:lnTo>
                    <a:pt x="1682" y="7025"/>
                  </a:lnTo>
                  <a:lnTo>
                    <a:pt x="1545" y="6892"/>
                  </a:lnTo>
                  <a:lnTo>
                    <a:pt x="1411" y="6750"/>
                  </a:lnTo>
                  <a:lnTo>
                    <a:pt x="1282" y="6603"/>
                  </a:lnTo>
                  <a:lnTo>
                    <a:pt x="1156" y="6448"/>
                  </a:lnTo>
                  <a:lnTo>
                    <a:pt x="1034" y="6286"/>
                  </a:lnTo>
                  <a:lnTo>
                    <a:pt x="919" y="6119"/>
                  </a:lnTo>
                  <a:lnTo>
                    <a:pt x="807" y="5945"/>
                  </a:lnTo>
                  <a:lnTo>
                    <a:pt x="702" y="5764"/>
                  </a:lnTo>
                  <a:lnTo>
                    <a:pt x="603" y="5579"/>
                  </a:lnTo>
                  <a:lnTo>
                    <a:pt x="508" y="5386"/>
                  </a:lnTo>
                  <a:lnTo>
                    <a:pt x="464" y="5287"/>
                  </a:lnTo>
                  <a:lnTo>
                    <a:pt x="421" y="5189"/>
                  </a:lnTo>
                  <a:lnTo>
                    <a:pt x="342" y="4990"/>
                  </a:lnTo>
                  <a:lnTo>
                    <a:pt x="272" y="4791"/>
                  </a:lnTo>
                  <a:lnTo>
                    <a:pt x="210" y="4591"/>
                  </a:lnTo>
                  <a:lnTo>
                    <a:pt x="155" y="4391"/>
                  </a:lnTo>
                  <a:lnTo>
                    <a:pt x="109" y="4193"/>
                  </a:lnTo>
                  <a:lnTo>
                    <a:pt x="71" y="3995"/>
                  </a:lnTo>
                  <a:lnTo>
                    <a:pt x="41" y="3798"/>
                  </a:lnTo>
                  <a:lnTo>
                    <a:pt x="21" y="3602"/>
                  </a:lnTo>
                  <a:lnTo>
                    <a:pt x="6" y="3408"/>
                  </a:lnTo>
                  <a:lnTo>
                    <a:pt x="0" y="3217"/>
                  </a:lnTo>
                  <a:lnTo>
                    <a:pt x="1" y="3027"/>
                  </a:lnTo>
                  <a:lnTo>
                    <a:pt x="10" y="2840"/>
                  </a:lnTo>
                  <a:lnTo>
                    <a:pt x="27" y="2657"/>
                  </a:lnTo>
                  <a:lnTo>
                    <a:pt x="52" y="2476"/>
                  </a:lnTo>
                  <a:lnTo>
                    <a:pt x="84" y="2299"/>
                  </a:lnTo>
                  <a:lnTo>
                    <a:pt x="123" y="2127"/>
                  </a:lnTo>
                  <a:lnTo>
                    <a:pt x="170" y="1959"/>
                  </a:lnTo>
                  <a:lnTo>
                    <a:pt x="223" y="1795"/>
                  </a:lnTo>
                  <a:lnTo>
                    <a:pt x="284" y="1636"/>
                  </a:lnTo>
                  <a:lnTo>
                    <a:pt x="352" y="1483"/>
                  </a:lnTo>
                  <a:lnTo>
                    <a:pt x="426" y="1335"/>
                  </a:lnTo>
                  <a:lnTo>
                    <a:pt x="509" y="1193"/>
                  </a:lnTo>
                  <a:lnTo>
                    <a:pt x="597" y="1058"/>
                  </a:lnTo>
                  <a:lnTo>
                    <a:pt x="693" y="928"/>
                  </a:lnTo>
                  <a:lnTo>
                    <a:pt x="794" y="806"/>
                  </a:lnTo>
                  <a:lnTo>
                    <a:pt x="903" y="691"/>
                  </a:lnTo>
                  <a:lnTo>
                    <a:pt x="1019" y="583"/>
                  </a:lnTo>
                  <a:lnTo>
                    <a:pt x="1140" y="484"/>
                  </a:lnTo>
                  <a:lnTo>
                    <a:pt x="1269" y="393"/>
                  </a:lnTo>
                  <a:lnTo>
                    <a:pt x="1404" y="310"/>
                  </a:lnTo>
                  <a:lnTo>
                    <a:pt x="1545" y="235"/>
                  </a:lnTo>
                  <a:lnTo>
                    <a:pt x="1617" y="20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1"/>
            <p:cNvSpPr>
              <a:spLocks/>
            </p:cNvSpPr>
            <p:nvPr/>
          </p:nvSpPr>
          <p:spPr bwMode="auto">
            <a:xfrm>
              <a:off x="4846638" y="1231900"/>
              <a:ext cx="2220913" cy="2705100"/>
            </a:xfrm>
            <a:custGeom>
              <a:avLst/>
              <a:gdLst>
                <a:gd name="T0" fmla="*/ 1188 w 5598"/>
                <a:gd name="T1" fmla="*/ 263 h 6817"/>
                <a:gd name="T2" fmla="*/ 862 w 5598"/>
                <a:gd name="T3" fmla="*/ 495 h 6817"/>
                <a:gd name="T4" fmla="*/ 586 w 5598"/>
                <a:gd name="T5" fmla="*/ 786 h 6817"/>
                <a:gd name="T6" fmla="*/ 361 w 5598"/>
                <a:gd name="T7" fmla="*/ 1129 h 6817"/>
                <a:gd name="T8" fmla="*/ 188 w 5598"/>
                <a:gd name="T9" fmla="*/ 1518 h 6817"/>
                <a:gd name="T10" fmla="*/ 70 w 5598"/>
                <a:gd name="T11" fmla="*/ 1944 h 6817"/>
                <a:gd name="T12" fmla="*/ 9 w 5598"/>
                <a:gd name="T13" fmla="*/ 2402 h 6817"/>
                <a:gd name="T14" fmla="*/ 6 w 5598"/>
                <a:gd name="T15" fmla="*/ 2882 h 6817"/>
                <a:gd name="T16" fmla="*/ 61 w 5598"/>
                <a:gd name="T17" fmla="*/ 3378 h 6817"/>
                <a:gd name="T18" fmla="*/ 178 w 5598"/>
                <a:gd name="T19" fmla="*/ 3882 h 6817"/>
                <a:gd name="T20" fmla="*/ 357 w 5598"/>
                <a:gd name="T21" fmla="*/ 4388 h 6817"/>
                <a:gd name="T22" fmla="*/ 510 w 5598"/>
                <a:gd name="T23" fmla="*/ 4718 h 6817"/>
                <a:gd name="T24" fmla="*/ 778 w 5598"/>
                <a:gd name="T25" fmla="*/ 5176 h 6817"/>
                <a:gd name="T26" fmla="*/ 1084 w 5598"/>
                <a:gd name="T27" fmla="*/ 5585 h 6817"/>
                <a:gd name="T28" fmla="*/ 1424 w 5598"/>
                <a:gd name="T29" fmla="*/ 5942 h 6817"/>
                <a:gd name="T30" fmla="*/ 1789 w 5598"/>
                <a:gd name="T31" fmla="*/ 6244 h 6817"/>
                <a:gd name="T32" fmla="*/ 2174 w 5598"/>
                <a:gd name="T33" fmla="*/ 6485 h 6817"/>
                <a:gd name="T34" fmla="*/ 2573 w 5598"/>
                <a:gd name="T35" fmla="*/ 6664 h 6817"/>
                <a:gd name="T36" fmla="*/ 2978 w 5598"/>
                <a:gd name="T37" fmla="*/ 6775 h 6817"/>
                <a:gd name="T38" fmla="*/ 3382 w 5598"/>
                <a:gd name="T39" fmla="*/ 6817 h 6817"/>
                <a:gd name="T40" fmla="*/ 3781 w 5598"/>
                <a:gd name="T41" fmla="*/ 6783 h 6817"/>
                <a:gd name="T42" fmla="*/ 4166 w 5598"/>
                <a:gd name="T43" fmla="*/ 6671 h 6817"/>
                <a:gd name="T44" fmla="*/ 4410 w 5598"/>
                <a:gd name="T45" fmla="*/ 6555 h 6817"/>
                <a:gd name="T46" fmla="*/ 4736 w 5598"/>
                <a:gd name="T47" fmla="*/ 6323 h 6817"/>
                <a:gd name="T48" fmla="*/ 5013 w 5598"/>
                <a:gd name="T49" fmla="*/ 6031 h 6817"/>
                <a:gd name="T50" fmla="*/ 5237 w 5598"/>
                <a:gd name="T51" fmla="*/ 5688 h 6817"/>
                <a:gd name="T52" fmla="*/ 5409 w 5598"/>
                <a:gd name="T53" fmla="*/ 5299 h 6817"/>
                <a:gd name="T54" fmla="*/ 5527 w 5598"/>
                <a:gd name="T55" fmla="*/ 4872 h 6817"/>
                <a:gd name="T56" fmla="*/ 5589 w 5598"/>
                <a:gd name="T57" fmla="*/ 4415 h 6817"/>
                <a:gd name="T58" fmla="*/ 5593 w 5598"/>
                <a:gd name="T59" fmla="*/ 3935 h 6817"/>
                <a:gd name="T60" fmla="*/ 5537 w 5598"/>
                <a:gd name="T61" fmla="*/ 3440 h 6817"/>
                <a:gd name="T62" fmla="*/ 5421 w 5598"/>
                <a:gd name="T63" fmla="*/ 2935 h 6817"/>
                <a:gd name="T64" fmla="*/ 5241 w 5598"/>
                <a:gd name="T65" fmla="*/ 2429 h 6817"/>
                <a:gd name="T66" fmla="*/ 5088 w 5598"/>
                <a:gd name="T67" fmla="*/ 2100 h 6817"/>
                <a:gd name="T68" fmla="*/ 4819 w 5598"/>
                <a:gd name="T69" fmla="*/ 1641 h 6817"/>
                <a:gd name="T70" fmla="*/ 4514 w 5598"/>
                <a:gd name="T71" fmla="*/ 1233 h 6817"/>
                <a:gd name="T72" fmla="*/ 4174 w 5598"/>
                <a:gd name="T73" fmla="*/ 875 h 6817"/>
                <a:gd name="T74" fmla="*/ 3808 w 5598"/>
                <a:gd name="T75" fmla="*/ 574 h 6817"/>
                <a:gd name="T76" fmla="*/ 3423 w 5598"/>
                <a:gd name="T77" fmla="*/ 332 h 6817"/>
                <a:gd name="T78" fmla="*/ 3026 w 5598"/>
                <a:gd name="T79" fmla="*/ 153 h 6817"/>
                <a:gd name="T80" fmla="*/ 2620 w 5598"/>
                <a:gd name="T81" fmla="*/ 42 h 6817"/>
                <a:gd name="T82" fmla="*/ 2215 w 5598"/>
                <a:gd name="T83" fmla="*/ 0 h 6817"/>
                <a:gd name="T84" fmla="*/ 1818 w 5598"/>
                <a:gd name="T85" fmla="*/ 34 h 6817"/>
                <a:gd name="T86" fmla="*/ 1431 w 5598"/>
                <a:gd name="T87" fmla="*/ 145 h 6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598" h="6817">
                  <a:moveTo>
                    <a:pt x="1369" y="173"/>
                  </a:moveTo>
                  <a:lnTo>
                    <a:pt x="1307" y="200"/>
                  </a:lnTo>
                  <a:lnTo>
                    <a:pt x="1188" y="263"/>
                  </a:lnTo>
                  <a:lnTo>
                    <a:pt x="1074" y="333"/>
                  </a:lnTo>
                  <a:lnTo>
                    <a:pt x="965" y="411"/>
                  </a:lnTo>
                  <a:lnTo>
                    <a:pt x="862" y="495"/>
                  </a:lnTo>
                  <a:lnTo>
                    <a:pt x="764" y="586"/>
                  </a:lnTo>
                  <a:lnTo>
                    <a:pt x="672" y="683"/>
                  </a:lnTo>
                  <a:lnTo>
                    <a:pt x="586" y="786"/>
                  </a:lnTo>
                  <a:lnTo>
                    <a:pt x="505" y="895"/>
                  </a:lnTo>
                  <a:lnTo>
                    <a:pt x="429" y="1010"/>
                  </a:lnTo>
                  <a:lnTo>
                    <a:pt x="361" y="1129"/>
                  </a:lnTo>
                  <a:lnTo>
                    <a:pt x="297" y="1255"/>
                  </a:lnTo>
                  <a:lnTo>
                    <a:pt x="240" y="1384"/>
                  </a:lnTo>
                  <a:lnTo>
                    <a:pt x="188" y="1518"/>
                  </a:lnTo>
                  <a:lnTo>
                    <a:pt x="143" y="1657"/>
                  </a:lnTo>
                  <a:lnTo>
                    <a:pt x="104" y="1799"/>
                  </a:lnTo>
                  <a:lnTo>
                    <a:pt x="70" y="1944"/>
                  </a:lnTo>
                  <a:lnTo>
                    <a:pt x="44" y="2093"/>
                  </a:lnTo>
                  <a:lnTo>
                    <a:pt x="24" y="2246"/>
                  </a:lnTo>
                  <a:lnTo>
                    <a:pt x="9" y="2402"/>
                  </a:lnTo>
                  <a:lnTo>
                    <a:pt x="2" y="2560"/>
                  </a:lnTo>
                  <a:lnTo>
                    <a:pt x="0" y="2720"/>
                  </a:lnTo>
                  <a:lnTo>
                    <a:pt x="6" y="2882"/>
                  </a:lnTo>
                  <a:lnTo>
                    <a:pt x="17" y="3046"/>
                  </a:lnTo>
                  <a:lnTo>
                    <a:pt x="35" y="3211"/>
                  </a:lnTo>
                  <a:lnTo>
                    <a:pt x="61" y="3378"/>
                  </a:lnTo>
                  <a:lnTo>
                    <a:pt x="92" y="3545"/>
                  </a:lnTo>
                  <a:lnTo>
                    <a:pt x="131" y="3714"/>
                  </a:lnTo>
                  <a:lnTo>
                    <a:pt x="178" y="3882"/>
                  </a:lnTo>
                  <a:lnTo>
                    <a:pt x="230" y="4051"/>
                  </a:lnTo>
                  <a:lnTo>
                    <a:pt x="291" y="4219"/>
                  </a:lnTo>
                  <a:lnTo>
                    <a:pt x="357" y="4388"/>
                  </a:lnTo>
                  <a:lnTo>
                    <a:pt x="393" y="4472"/>
                  </a:lnTo>
                  <a:lnTo>
                    <a:pt x="431" y="4555"/>
                  </a:lnTo>
                  <a:lnTo>
                    <a:pt x="510" y="4718"/>
                  </a:lnTo>
                  <a:lnTo>
                    <a:pt x="595" y="4875"/>
                  </a:lnTo>
                  <a:lnTo>
                    <a:pt x="683" y="5028"/>
                  </a:lnTo>
                  <a:lnTo>
                    <a:pt x="778" y="5176"/>
                  </a:lnTo>
                  <a:lnTo>
                    <a:pt x="877" y="5317"/>
                  </a:lnTo>
                  <a:lnTo>
                    <a:pt x="978" y="5454"/>
                  </a:lnTo>
                  <a:lnTo>
                    <a:pt x="1084" y="5585"/>
                  </a:lnTo>
                  <a:lnTo>
                    <a:pt x="1194" y="5710"/>
                  </a:lnTo>
                  <a:lnTo>
                    <a:pt x="1307" y="5829"/>
                  </a:lnTo>
                  <a:lnTo>
                    <a:pt x="1424" y="5942"/>
                  </a:lnTo>
                  <a:lnTo>
                    <a:pt x="1543" y="6049"/>
                  </a:lnTo>
                  <a:lnTo>
                    <a:pt x="1665" y="6149"/>
                  </a:lnTo>
                  <a:lnTo>
                    <a:pt x="1789" y="6244"/>
                  </a:lnTo>
                  <a:lnTo>
                    <a:pt x="1916" y="6331"/>
                  </a:lnTo>
                  <a:lnTo>
                    <a:pt x="2044" y="6411"/>
                  </a:lnTo>
                  <a:lnTo>
                    <a:pt x="2174" y="6485"/>
                  </a:lnTo>
                  <a:lnTo>
                    <a:pt x="2306" y="6552"/>
                  </a:lnTo>
                  <a:lnTo>
                    <a:pt x="2438" y="6612"/>
                  </a:lnTo>
                  <a:lnTo>
                    <a:pt x="2573" y="6664"/>
                  </a:lnTo>
                  <a:lnTo>
                    <a:pt x="2707" y="6709"/>
                  </a:lnTo>
                  <a:lnTo>
                    <a:pt x="2842" y="6745"/>
                  </a:lnTo>
                  <a:lnTo>
                    <a:pt x="2978" y="6775"/>
                  </a:lnTo>
                  <a:lnTo>
                    <a:pt x="3112" y="6797"/>
                  </a:lnTo>
                  <a:lnTo>
                    <a:pt x="3247" y="6810"/>
                  </a:lnTo>
                  <a:lnTo>
                    <a:pt x="3382" y="6817"/>
                  </a:lnTo>
                  <a:lnTo>
                    <a:pt x="3517" y="6814"/>
                  </a:lnTo>
                  <a:lnTo>
                    <a:pt x="3649" y="6802"/>
                  </a:lnTo>
                  <a:lnTo>
                    <a:pt x="3781" y="6783"/>
                  </a:lnTo>
                  <a:lnTo>
                    <a:pt x="3911" y="6754"/>
                  </a:lnTo>
                  <a:lnTo>
                    <a:pt x="4040" y="6718"/>
                  </a:lnTo>
                  <a:lnTo>
                    <a:pt x="4166" y="6671"/>
                  </a:lnTo>
                  <a:lnTo>
                    <a:pt x="4228" y="6645"/>
                  </a:lnTo>
                  <a:lnTo>
                    <a:pt x="4291" y="6617"/>
                  </a:lnTo>
                  <a:lnTo>
                    <a:pt x="4410" y="6555"/>
                  </a:lnTo>
                  <a:lnTo>
                    <a:pt x="4524" y="6483"/>
                  </a:lnTo>
                  <a:lnTo>
                    <a:pt x="4633" y="6407"/>
                  </a:lnTo>
                  <a:lnTo>
                    <a:pt x="4736" y="6323"/>
                  </a:lnTo>
                  <a:lnTo>
                    <a:pt x="4834" y="6232"/>
                  </a:lnTo>
                  <a:lnTo>
                    <a:pt x="4926" y="6135"/>
                  </a:lnTo>
                  <a:lnTo>
                    <a:pt x="5013" y="6031"/>
                  </a:lnTo>
                  <a:lnTo>
                    <a:pt x="5093" y="5922"/>
                  </a:lnTo>
                  <a:lnTo>
                    <a:pt x="5168" y="5807"/>
                  </a:lnTo>
                  <a:lnTo>
                    <a:pt x="5237" y="5688"/>
                  </a:lnTo>
                  <a:lnTo>
                    <a:pt x="5300" y="5562"/>
                  </a:lnTo>
                  <a:lnTo>
                    <a:pt x="5357" y="5432"/>
                  </a:lnTo>
                  <a:lnTo>
                    <a:pt x="5409" y="5299"/>
                  </a:lnTo>
                  <a:lnTo>
                    <a:pt x="5455" y="5160"/>
                  </a:lnTo>
                  <a:lnTo>
                    <a:pt x="5493" y="5019"/>
                  </a:lnTo>
                  <a:lnTo>
                    <a:pt x="5527" y="4872"/>
                  </a:lnTo>
                  <a:lnTo>
                    <a:pt x="5554" y="4723"/>
                  </a:lnTo>
                  <a:lnTo>
                    <a:pt x="5575" y="4570"/>
                  </a:lnTo>
                  <a:lnTo>
                    <a:pt x="5589" y="4415"/>
                  </a:lnTo>
                  <a:lnTo>
                    <a:pt x="5597" y="4258"/>
                  </a:lnTo>
                  <a:lnTo>
                    <a:pt x="5598" y="4097"/>
                  </a:lnTo>
                  <a:lnTo>
                    <a:pt x="5593" y="3935"/>
                  </a:lnTo>
                  <a:lnTo>
                    <a:pt x="5580" y="3772"/>
                  </a:lnTo>
                  <a:lnTo>
                    <a:pt x="5562" y="3606"/>
                  </a:lnTo>
                  <a:lnTo>
                    <a:pt x="5537" y="3440"/>
                  </a:lnTo>
                  <a:lnTo>
                    <a:pt x="5505" y="3272"/>
                  </a:lnTo>
                  <a:lnTo>
                    <a:pt x="5466" y="3103"/>
                  </a:lnTo>
                  <a:lnTo>
                    <a:pt x="5421" y="2935"/>
                  </a:lnTo>
                  <a:lnTo>
                    <a:pt x="5368" y="2766"/>
                  </a:lnTo>
                  <a:lnTo>
                    <a:pt x="5308" y="2598"/>
                  </a:lnTo>
                  <a:lnTo>
                    <a:pt x="5241" y="2429"/>
                  </a:lnTo>
                  <a:lnTo>
                    <a:pt x="5204" y="2346"/>
                  </a:lnTo>
                  <a:lnTo>
                    <a:pt x="5167" y="2262"/>
                  </a:lnTo>
                  <a:lnTo>
                    <a:pt x="5088" y="2100"/>
                  </a:lnTo>
                  <a:lnTo>
                    <a:pt x="5003" y="1942"/>
                  </a:lnTo>
                  <a:lnTo>
                    <a:pt x="4914" y="1789"/>
                  </a:lnTo>
                  <a:lnTo>
                    <a:pt x="4819" y="1641"/>
                  </a:lnTo>
                  <a:lnTo>
                    <a:pt x="4722" y="1500"/>
                  </a:lnTo>
                  <a:lnTo>
                    <a:pt x="4620" y="1364"/>
                  </a:lnTo>
                  <a:lnTo>
                    <a:pt x="4514" y="1233"/>
                  </a:lnTo>
                  <a:lnTo>
                    <a:pt x="4403" y="1107"/>
                  </a:lnTo>
                  <a:lnTo>
                    <a:pt x="4291" y="988"/>
                  </a:lnTo>
                  <a:lnTo>
                    <a:pt x="4174" y="875"/>
                  </a:lnTo>
                  <a:lnTo>
                    <a:pt x="4055" y="769"/>
                  </a:lnTo>
                  <a:lnTo>
                    <a:pt x="3933" y="668"/>
                  </a:lnTo>
                  <a:lnTo>
                    <a:pt x="3808" y="574"/>
                  </a:lnTo>
                  <a:lnTo>
                    <a:pt x="3683" y="486"/>
                  </a:lnTo>
                  <a:lnTo>
                    <a:pt x="3553" y="406"/>
                  </a:lnTo>
                  <a:lnTo>
                    <a:pt x="3423" y="332"/>
                  </a:lnTo>
                  <a:lnTo>
                    <a:pt x="3291" y="266"/>
                  </a:lnTo>
                  <a:lnTo>
                    <a:pt x="3159" y="206"/>
                  </a:lnTo>
                  <a:lnTo>
                    <a:pt x="3026" y="153"/>
                  </a:lnTo>
                  <a:lnTo>
                    <a:pt x="2891" y="109"/>
                  </a:lnTo>
                  <a:lnTo>
                    <a:pt x="2756" y="72"/>
                  </a:lnTo>
                  <a:lnTo>
                    <a:pt x="2620" y="42"/>
                  </a:lnTo>
                  <a:lnTo>
                    <a:pt x="2485" y="20"/>
                  </a:lnTo>
                  <a:lnTo>
                    <a:pt x="2350" y="7"/>
                  </a:lnTo>
                  <a:lnTo>
                    <a:pt x="2215" y="0"/>
                  </a:lnTo>
                  <a:lnTo>
                    <a:pt x="2082" y="3"/>
                  </a:lnTo>
                  <a:lnTo>
                    <a:pt x="1948" y="14"/>
                  </a:lnTo>
                  <a:lnTo>
                    <a:pt x="1818" y="34"/>
                  </a:lnTo>
                  <a:lnTo>
                    <a:pt x="1687" y="62"/>
                  </a:lnTo>
                  <a:lnTo>
                    <a:pt x="1558" y="99"/>
                  </a:lnTo>
                  <a:lnTo>
                    <a:pt x="1431" y="145"/>
                  </a:lnTo>
                  <a:lnTo>
                    <a:pt x="1369" y="173"/>
                  </a:lnTo>
                </a:path>
              </a:pathLst>
            </a:custGeom>
            <a:solidFill>
              <a:srgbClr val="BF1E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2"/>
            <p:cNvSpPr>
              <a:spLocks/>
            </p:cNvSpPr>
            <p:nvPr/>
          </p:nvSpPr>
          <p:spPr bwMode="auto">
            <a:xfrm>
              <a:off x="5072063" y="1506538"/>
              <a:ext cx="1770063" cy="2155825"/>
            </a:xfrm>
            <a:custGeom>
              <a:avLst/>
              <a:gdLst>
                <a:gd name="T0" fmla="*/ 1141 w 4461"/>
                <a:gd name="T1" fmla="*/ 114 h 5429"/>
                <a:gd name="T2" fmla="*/ 1344 w 4461"/>
                <a:gd name="T3" fmla="*/ 49 h 5429"/>
                <a:gd name="T4" fmla="*/ 1553 w 4461"/>
                <a:gd name="T5" fmla="*/ 10 h 5429"/>
                <a:gd name="T6" fmla="*/ 1765 w 4461"/>
                <a:gd name="T7" fmla="*/ 0 h 5429"/>
                <a:gd name="T8" fmla="*/ 1981 w 4461"/>
                <a:gd name="T9" fmla="*/ 15 h 5429"/>
                <a:gd name="T10" fmla="*/ 2250 w 4461"/>
                <a:gd name="T11" fmla="*/ 70 h 5429"/>
                <a:gd name="T12" fmla="*/ 2677 w 4461"/>
                <a:gd name="T13" fmla="*/ 237 h 5429"/>
                <a:gd name="T14" fmla="*/ 3085 w 4461"/>
                <a:gd name="T15" fmla="*/ 493 h 5429"/>
                <a:gd name="T16" fmla="*/ 3465 w 4461"/>
                <a:gd name="T17" fmla="*/ 833 h 5429"/>
                <a:gd name="T18" fmla="*/ 3803 w 4461"/>
                <a:gd name="T19" fmla="*/ 1250 h 5429"/>
                <a:gd name="T20" fmla="*/ 4087 w 4461"/>
                <a:gd name="T21" fmla="*/ 1735 h 5429"/>
                <a:gd name="T22" fmla="*/ 4205 w 4461"/>
                <a:gd name="T23" fmla="*/ 2001 h 5429"/>
                <a:gd name="T24" fmla="*/ 4372 w 4461"/>
                <a:gd name="T25" fmla="*/ 2539 h 5429"/>
                <a:gd name="T26" fmla="*/ 4452 w 4461"/>
                <a:gd name="T27" fmla="*/ 3069 h 5429"/>
                <a:gd name="T28" fmla="*/ 4448 w 4461"/>
                <a:gd name="T29" fmla="*/ 3578 h 5429"/>
                <a:gd name="T30" fmla="*/ 4363 w 4461"/>
                <a:gd name="T31" fmla="*/ 4054 h 5429"/>
                <a:gd name="T32" fmla="*/ 4200 w 4461"/>
                <a:gd name="T33" fmla="*/ 4482 h 5429"/>
                <a:gd name="T34" fmla="*/ 4058 w 4461"/>
                <a:gd name="T35" fmla="*/ 4718 h 5429"/>
                <a:gd name="T36" fmla="*/ 3925 w 4461"/>
                <a:gd name="T37" fmla="*/ 4886 h 5429"/>
                <a:gd name="T38" fmla="*/ 3773 w 4461"/>
                <a:gd name="T39" fmla="*/ 5036 h 5429"/>
                <a:gd name="T40" fmla="*/ 3605 w 4461"/>
                <a:gd name="T41" fmla="*/ 5165 h 5429"/>
                <a:gd name="T42" fmla="*/ 3419 w 4461"/>
                <a:gd name="T43" fmla="*/ 5271 h 5429"/>
                <a:gd name="T44" fmla="*/ 3321 w 4461"/>
                <a:gd name="T45" fmla="*/ 5315 h 5429"/>
                <a:gd name="T46" fmla="*/ 3117 w 4461"/>
                <a:gd name="T47" fmla="*/ 5381 h 5429"/>
                <a:gd name="T48" fmla="*/ 2909 w 4461"/>
                <a:gd name="T49" fmla="*/ 5419 h 5429"/>
                <a:gd name="T50" fmla="*/ 2696 w 4461"/>
                <a:gd name="T51" fmla="*/ 5429 h 5429"/>
                <a:gd name="T52" fmla="*/ 2481 w 4461"/>
                <a:gd name="T53" fmla="*/ 5414 h 5429"/>
                <a:gd name="T54" fmla="*/ 2213 w 4461"/>
                <a:gd name="T55" fmla="*/ 5359 h 5429"/>
                <a:gd name="T56" fmla="*/ 1786 w 4461"/>
                <a:gd name="T57" fmla="*/ 5193 h 5429"/>
                <a:gd name="T58" fmla="*/ 1377 w 4461"/>
                <a:gd name="T59" fmla="*/ 4935 h 5429"/>
                <a:gd name="T60" fmla="*/ 997 w 4461"/>
                <a:gd name="T61" fmla="*/ 4596 h 5429"/>
                <a:gd name="T62" fmla="*/ 659 w 4461"/>
                <a:gd name="T63" fmla="*/ 4180 h 5429"/>
                <a:gd name="T64" fmla="*/ 375 w 4461"/>
                <a:gd name="T65" fmla="*/ 3694 h 5429"/>
                <a:gd name="T66" fmla="*/ 257 w 4461"/>
                <a:gd name="T67" fmla="*/ 3428 h 5429"/>
                <a:gd name="T68" fmla="*/ 90 w 4461"/>
                <a:gd name="T69" fmla="*/ 2891 h 5429"/>
                <a:gd name="T70" fmla="*/ 9 w 4461"/>
                <a:gd name="T71" fmla="*/ 2361 h 5429"/>
                <a:gd name="T72" fmla="*/ 13 w 4461"/>
                <a:gd name="T73" fmla="*/ 1851 h 5429"/>
                <a:gd name="T74" fmla="*/ 99 w 4461"/>
                <a:gd name="T75" fmla="*/ 1375 h 5429"/>
                <a:gd name="T76" fmla="*/ 263 w 4461"/>
                <a:gd name="T77" fmla="*/ 947 h 5429"/>
                <a:gd name="T78" fmla="*/ 405 w 4461"/>
                <a:gd name="T79" fmla="*/ 711 h 5429"/>
                <a:gd name="T80" fmla="*/ 537 w 4461"/>
                <a:gd name="T81" fmla="*/ 543 h 5429"/>
                <a:gd name="T82" fmla="*/ 688 w 4461"/>
                <a:gd name="T83" fmla="*/ 392 h 5429"/>
                <a:gd name="T84" fmla="*/ 857 w 4461"/>
                <a:gd name="T85" fmla="*/ 264 h 5429"/>
                <a:gd name="T86" fmla="*/ 1042 w 4461"/>
                <a:gd name="T87" fmla="*/ 158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61" h="5429">
                  <a:moveTo>
                    <a:pt x="1091" y="136"/>
                  </a:moveTo>
                  <a:lnTo>
                    <a:pt x="1141" y="114"/>
                  </a:lnTo>
                  <a:lnTo>
                    <a:pt x="1242" y="77"/>
                  </a:lnTo>
                  <a:lnTo>
                    <a:pt x="1344" y="49"/>
                  </a:lnTo>
                  <a:lnTo>
                    <a:pt x="1448" y="26"/>
                  </a:lnTo>
                  <a:lnTo>
                    <a:pt x="1553" y="10"/>
                  </a:lnTo>
                  <a:lnTo>
                    <a:pt x="1659" y="2"/>
                  </a:lnTo>
                  <a:lnTo>
                    <a:pt x="1765" y="0"/>
                  </a:lnTo>
                  <a:lnTo>
                    <a:pt x="1873" y="5"/>
                  </a:lnTo>
                  <a:lnTo>
                    <a:pt x="1981" y="15"/>
                  </a:lnTo>
                  <a:lnTo>
                    <a:pt x="2088" y="32"/>
                  </a:lnTo>
                  <a:lnTo>
                    <a:pt x="2250" y="70"/>
                  </a:lnTo>
                  <a:lnTo>
                    <a:pt x="2464" y="141"/>
                  </a:lnTo>
                  <a:lnTo>
                    <a:pt x="2677" y="237"/>
                  </a:lnTo>
                  <a:lnTo>
                    <a:pt x="2884" y="354"/>
                  </a:lnTo>
                  <a:lnTo>
                    <a:pt x="3085" y="493"/>
                  </a:lnTo>
                  <a:lnTo>
                    <a:pt x="3279" y="653"/>
                  </a:lnTo>
                  <a:lnTo>
                    <a:pt x="3465" y="833"/>
                  </a:lnTo>
                  <a:lnTo>
                    <a:pt x="3640" y="1033"/>
                  </a:lnTo>
                  <a:lnTo>
                    <a:pt x="3803" y="1250"/>
                  </a:lnTo>
                  <a:lnTo>
                    <a:pt x="3953" y="1485"/>
                  </a:lnTo>
                  <a:lnTo>
                    <a:pt x="4087" y="1735"/>
                  </a:lnTo>
                  <a:lnTo>
                    <a:pt x="4148" y="1867"/>
                  </a:lnTo>
                  <a:lnTo>
                    <a:pt x="4205" y="2001"/>
                  </a:lnTo>
                  <a:lnTo>
                    <a:pt x="4299" y="2269"/>
                  </a:lnTo>
                  <a:lnTo>
                    <a:pt x="4372" y="2539"/>
                  </a:lnTo>
                  <a:lnTo>
                    <a:pt x="4424" y="2804"/>
                  </a:lnTo>
                  <a:lnTo>
                    <a:pt x="4452" y="3069"/>
                  </a:lnTo>
                  <a:lnTo>
                    <a:pt x="4461" y="3327"/>
                  </a:lnTo>
                  <a:lnTo>
                    <a:pt x="4448" y="3578"/>
                  </a:lnTo>
                  <a:lnTo>
                    <a:pt x="4416" y="3822"/>
                  </a:lnTo>
                  <a:lnTo>
                    <a:pt x="4363" y="4054"/>
                  </a:lnTo>
                  <a:lnTo>
                    <a:pt x="4290" y="4274"/>
                  </a:lnTo>
                  <a:lnTo>
                    <a:pt x="4200" y="4482"/>
                  </a:lnTo>
                  <a:lnTo>
                    <a:pt x="4118" y="4626"/>
                  </a:lnTo>
                  <a:lnTo>
                    <a:pt x="4058" y="4718"/>
                  </a:lnTo>
                  <a:lnTo>
                    <a:pt x="3993" y="4804"/>
                  </a:lnTo>
                  <a:lnTo>
                    <a:pt x="3925" y="4886"/>
                  </a:lnTo>
                  <a:lnTo>
                    <a:pt x="3851" y="4964"/>
                  </a:lnTo>
                  <a:lnTo>
                    <a:pt x="3773" y="5036"/>
                  </a:lnTo>
                  <a:lnTo>
                    <a:pt x="3691" y="5104"/>
                  </a:lnTo>
                  <a:lnTo>
                    <a:pt x="3605" y="5165"/>
                  </a:lnTo>
                  <a:lnTo>
                    <a:pt x="3514" y="5220"/>
                  </a:lnTo>
                  <a:lnTo>
                    <a:pt x="3419" y="5271"/>
                  </a:lnTo>
                  <a:lnTo>
                    <a:pt x="3370" y="5293"/>
                  </a:lnTo>
                  <a:lnTo>
                    <a:pt x="3321" y="5315"/>
                  </a:lnTo>
                  <a:lnTo>
                    <a:pt x="3220" y="5351"/>
                  </a:lnTo>
                  <a:lnTo>
                    <a:pt x="3117" y="5381"/>
                  </a:lnTo>
                  <a:lnTo>
                    <a:pt x="3014" y="5403"/>
                  </a:lnTo>
                  <a:lnTo>
                    <a:pt x="2909" y="5419"/>
                  </a:lnTo>
                  <a:lnTo>
                    <a:pt x="2802" y="5428"/>
                  </a:lnTo>
                  <a:lnTo>
                    <a:pt x="2696" y="5429"/>
                  </a:lnTo>
                  <a:lnTo>
                    <a:pt x="2588" y="5425"/>
                  </a:lnTo>
                  <a:lnTo>
                    <a:pt x="2481" y="5414"/>
                  </a:lnTo>
                  <a:lnTo>
                    <a:pt x="2373" y="5397"/>
                  </a:lnTo>
                  <a:lnTo>
                    <a:pt x="2213" y="5359"/>
                  </a:lnTo>
                  <a:lnTo>
                    <a:pt x="1997" y="5288"/>
                  </a:lnTo>
                  <a:lnTo>
                    <a:pt x="1786" y="5193"/>
                  </a:lnTo>
                  <a:lnTo>
                    <a:pt x="1579" y="5075"/>
                  </a:lnTo>
                  <a:lnTo>
                    <a:pt x="1377" y="4935"/>
                  </a:lnTo>
                  <a:lnTo>
                    <a:pt x="1182" y="4776"/>
                  </a:lnTo>
                  <a:lnTo>
                    <a:pt x="997" y="4596"/>
                  </a:lnTo>
                  <a:lnTo>
                    <a:pt x="822" y="4396"/>
                  </a:lnTo>
                  <a:lnTo>
                    <a:pt x="659" y="4180"/>
                  </a:lnTo>
                  <a:lnTo>
                    <a:pt x="509" y="3945"/>
                  </a:lnTo>
                  <a:lnTo>
                    <a:pt x="375" y="3694"/>
                  </a:lnTo>
                  <a:lnTo>
                    <a:pt x="314" y="3561"/>
                  </a:lnTo>
                  <a:lnTo>
                    <a:pt x="257" y="3428"/>
                  </a:lnTo>
                  <a:lnTo>
                    <a:pt x="162" y="3160"/>
                  </a:lnTo>
                  <a:lnTo>
                    <a:pt x="90" y="2891"/>
                  </a:lnTo>
                  <a:lnTo>
                    <a:pt x="39" y="2624"/>
                  </a:lnTo>
                  <a:lnTo>
                    <a:pt x="9" y="2361"/>
                  </a:lnTo>
                  <a:lnTo>
                    <a:pt x="0" y="2102"/>
                  </a:lnTo>
                  <a:lnTo>
                    <a:pt x="13" y="1851"/>
                  </a:lnTo>
                  <a:lnTo>
                    <a:pt x="45" y="1608"/>
                  </a:lnTo>
                  <a:lnTo>
                    <a:pt x="99" y="1375"/>
                  </a:lnTo>
                  <a:lnTo>
                    <a:pt x="171" y="1155"/>
                  </a:lnTo>
                  <a:lnTo>
                    <a:pt x="263" y="947"/>
                  </a:lnTo>
                  <a:lnTo>
                    <a:pt x="344" y="803"/>
                  </a:lnTo>
                  <a:lnTo>
                    <a:pt x="405" y="711"/>
                  </a:lnTo>
                  <a:lnTo>
                    <a:pt x="468" y="624"/>
                  </a:lnTo>
                  <a:lnTo>
                    <a:pt x="537" y="543"/>
                  </a:lnTo>
                  <a:lnTo>
                    <a:pt x="611" y="465"/>
                  </a:lnTo>
                  <a:lnTo>
                    <a:pt x="688" y="392"/>
                  </a:lnTo>
                  <a:lnTo>
                    <a:pt x="770" y="325"/>
                  </a:lnTo>
                  <a:lnTo>
                    <a:pt x="857" y="264"/>
                  </a:lnTo>
                  <a:lnTo>
                    <a:pt x="948" y="208"/>
                  </a:lnTo>
                  <a:lnTo>
                    <a:pt x="1042" y="158"/>
                  </a:lnTo>
                  <a:lnTo>
                    <a:pt x="1091" y="136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3"/>
            <p:cNvSpPr>
              <a:spLocks/>
            </p:cNvSpPr>
            <p:nvPr/>
          </p:nvSpPr>
          <p:spPr bwMode="auto">
            <a:xfrm>
              <a:off x="5254625" y="1730375"/>
              <a:ext cx="1403350" cy="1708150"/>
            </a:xfrm>
            <a:custGeom>
              <a:avLst/>
              <a:gdLst>
                <a:gd name="T0" fmla="*/ 787 w 3536"/>
                <a:gd name="T1" fmla="*/ 145 h 4305"/>
                <a:gd name="T2" fmla="*/ 513 w 3536"/>
                <a:gd name="T3" fmla="*/ 340 h 4305"/>
                <a:gd name="T4" fmla="*/ 294 w 3536"/>
                <a:gd name="T5" fmla="*/ 600 h 4305"/>
                <a:gd name="T6" fmla="*/ 135 w 3536"/>
                <a:gd name="T7" fmla="*/ 915 h 4305"/>
                <a:gd name="T8" fmla="*/ 35 w 3536"/>
                <a:gd name="T9" fmla="*/ 1274 h 4305"/>
                <a:gd name="T10" fmla="*/ 0 w 3536"/>
                <a:gd name="T11" fmla="*/ 1667 h 4305"/>
                <a:gd name="T12" fmla="*/ 30 w 3536"/>
                <a:gd name="T13" fmla="*/ 2080 h 4305"/>
                <a:gd name="T14" fmla="*/ 128 w 3536"/>
                <a:gd name="T15" fmla="*/ 2504 h 4305"/>
                <a:gd name="T16" fmla="*/ 249 w 3536"/>
                <a:gd name="T17" fmla="*/ 2824 h 4305"/>
                <a:gd name="T18" fmla="*/ 403 w 3536"/>
                <a:gd name="T19" fmla="*/ 3128 h 4305"/>
                <a:gd name="T20" fmla="*/ 650 w 3536"/>
                <a:gd name="T21" fmla="*/ 3487 h 4305"/>
                <a:gd name="T22" fmla="*/ 937 w 3536"/>
                <a:gd name="T23" fmla="*/ 3787 h 4305"/>
                <a:gd name="T24" fmla="*/ 1251 w 3536"/>
                <a:gd name="T25" fmla="*/ 4025 h 4305"/>
                <a:gd name="T26" fmla="*/ 1582 w 3536"/>
                <a:gd name="T27" fmla="*/ 4193 h 4305"/>
                <a:gd name="T28" fmla="*/ 1923 w 3536"/>
                <a:gd name="T29" fmla="*/ 4286 h 4305"/>
                <a:gd name="T30" fmla="*/ 2263 w 3536"/>
                <a:gd name="T31" fmla="*/ 4301 h 4305"/>
                <a:gd name="T32" fmla="*/ 2592 w 3536"/>
                <a:gd name="T33" fmla="*/ 4229 h 4305"/>
                <a:gd name="T34" fmla="*/ 2749 w 3536"/>
                <a:gd name="T35" fmla="*/ 4161 h 4305"/>
                <a:gd name="T36" fmla="*/ 3022 w 3536"/>
                <a:gd name="T37" fmla="*/ 3965 h 4305"/>
                <a:gd name="T38" fmla="*/ 3241 w 3536"/>
                <a:gd name="T39" fmla="*/ 3705 h 4305"/>
                <a:gd name="T40" fmla="*/ 3401 w 3536"/>
                <a:gd name="T41" fmla="*/ 3390 h 4305"/>
                <a:gd name="T42" fmla="*/ 3501 w 3536"/>
                <a:gd name="T43" fmla="*/ 3031 h 4305"/>
                <a:gd name="T44" fmla="*/ 3536 w 3536"/>
                <a:gd name="T45" fmla="*/ 2639 h 4305"/>
                <a:gd name="T46" fmla="*/ 3506 w 3536"/>
                <a:gd name="T47" fmla="*/ 2224 h 4305"/>
                <a:gd name="T48" fmla="*/ 3407 w 3536"/>
                <a:gd name="T49" fmla="*/ 1801 h 4305"/>
                <a:gd name="T50" fmla="*/ 3287 w 3536"/>
                <a:gd name="T51" fmla="*/ 1482 h 4305"/>
                <a:gd name="T52" fmla="*/ 3133 w 3536"/>
                <a:gd name="T53" fmla="*/ 1177 h 4305"/>
                <a:gd name="T54" fmla="*/ 2885 w 3536"/>
                <a:gd name="T55" fmla="*/ 818 h 4305"/>
                <a:gd name="T56" fmla="*/ 2599 w 3536"/>
                <a:gd name="T57" fmla="*/ 517 h 4305"/>
                <a:gd name="T58" fmla="*/ 2285 w 3536"/>
                <a:gd name="T59" fmla="*/ 280 h 4305"/>
                <a:gd name="T60" fmla="*/ 1953 w 3536"/>
                <a:gd name="T61" fmla="*/ 112 h 4305"/>
                <a:gd name="T62" fmla="*/ 1612 w 3536"/>
                <a:gd name="T63" fmla="*/ 18 h 4305"/>
                <a:gd name="T64" fmla="*/ 1273 w 3536"/>
                <a:gd name="T65" fmla="*/ 4 h 4305"/>
                <a:gd name="T66" fmla="*/ 943 w 3536"/>
                <a:gd name="T67" fmla="*/ 75 h 4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36" h="4305">
                  <a:moveTo>
                    <a:pt x="864" y="108"/>
                  </a:moveTo>
                  <a:lnTo>
                    <a:pt x="787" y="145"/>
                  </a:lnTo>
                  <a:lnTo>
                    <a:pt x="643" y="233"/>
                  </a:lnTo>
                  <a:lnTo>
                    <a:pt x="513" y="340"/>
                  </a:lnTo>
                  <a:lnTo>
                    <a:pt x="396" y="463"/>
                  </a:lnTo>
                  <a:lnTo>
                    <a:pt x="294" y="600"/>
                  </a:lnTo>
                  <a:lnTo>
                    <a:pt x="207" y="752"/>
                  </a:lnTo>
                  <a:lnTo>
                    <a:pt x="135" y="915"/>
                  </a:lnTo>
                  <a:lnTo>
                    <a:pt x="78" y="1090"/>
                  </a:lnTo>
                  <a:lnTo>
                    <a:pt x="35" y="1274"/>
                  </a:lnTo>
                  <a:lnTo>
                    <a:pt x="9" y="1467"/>
                  </a:lnTo>
                  <a:lnTo>
                    <a:pt x="0" y="1667"/>
                  </a:lnTo>
                  <a:lnTo>
                    <a:pt x="6" y="1872"/>
                  </a:lnTo>
                  <a:lnTo>
                    <a:pt x="30" y="2080"/>
                  </a:lnTo>
                  <a:lnTo>
                    <a:pt x="70" y="2292"/>
                  </a:lnTo>
                  <a:lnTo>
                    <a:pt x="128" y="2504"/>
                  </a:lnTo>
                  <a:lnTo>
                    <a:pt x="203" y="2718"/>
                  </a:lnTo>
                  <a:lnTo>
                    <a:pt x="249" y="2824"/>
                  </a:lnTo>
                  <a:lnTo>
                    <a:pt x="297" y="2928"/>
                  </a:lnTo>
                  <a:lnTo>
                    <a:pt x="403" y="3128"/>
                  </a:lnTo>
                  <a:lnTo>
                    <a:pt x="522" y="3314"/>
                  </a:lnTo>
                  <a:lnTo>
                    <a:pt x="650" y="3487"/>
                  </a:lnTo>
                  <a:lnTo>
                    <a:pt x="789" y="3645"/>
                  </a:lnTo>
                  <a:lnTo>
                    <a:pt x="937" y="3787"/>
                  </a:lnTo>
                  <a:lnTo>
                    <a:pt x="1091" y="3914"/>
                  </a:lnTo>
                  <a:lnTo>
                    <a:pt x="1251" y="4025"/>
                  </a:lnTo>
                  <a:lnTo>
                    <a:pt x="1415" y="4118"/>
                  </a:lnTo>
                  <a:lnTo>
                    <a:pt x="1582" y="4193"/>
                  </a:lnTo>
                  <a:lnTo>
                    <a:pt x="1752" y="4250"/>
                  </a:lnTo>
                  <a:lnTo>
                    <a:pt x="1923" y="4286"/>
                  </a:lnTo>
                  <a:lnTo>
                    <a:pt x="2094" y="4305"/>
                  </a:lnTo>
                  <a:lnTo>
                    <a:pt x="2263" y="4301"/>
                  </a:lnTo>
                  <a:lnTo>
                    <a:pt x="2430" y="4276"/>
                  </a:lnTo>
                  <a:lnTo>
                    <a:pt x="2592" y="4229"/>
                  </a:lnTo>
                  <a:lnTo>
                    <a:pt x="2671" y="4197"/>
                  </a:lnTo>
                  <a:lnTo>
                    <a:pt x="2749" y="4161"/>
                  </a:lnTo>
                  <a:lnTo>
                    <a:pt x="2893" y="4071"/>
                  </a:lnTo>
                  <a:lnTo>
                    <a:pt x="3022" y="3965"/>
                  </a:lnTo>
                  <a:lnTo>
                    <a:pt x="3139" y="3842"/>
                  </a:lnTo>
                  <a:lnTo>
                    <a:pt x="3241" y="3705"/>
                  </a:lnTo>
                  <a:lnTo>
                    <a:pt x="3328" y="3553"/>
                  </a:lnTo>
                  <a:lnTo>
                    <a:pt x="3401" y="3390"/>
                  </a:lnTo>
                  <a:lnTo>
                    <a:pt x="3459" y="3215"/>
                  </a:lnTo>
                  <a:lnTo>
                    <a:pt x="3501" y="3031"/>
                  </a:lnTo>
                  <a:lnTo>
                    <a:pt x="3527" y="2837"/>
                  </a:lnTo>
                  <a:lnTo>
                    <a:pt x="3536" y="2639"/>
                  </a:lnTo>
                  <a:lnTo>
                    <a:pt x="3529" y="2434"/>
                  </a:lnTo>
                  <a:lnTo>
                    <a:pt x="3506" y="2224"/>
                  </a:lnTo>
                  <a:lnTo>
                    <a:pt x="3466" y="2013"/>
                  </a:lnTo>
                  <a:lnTo>
                    <a:pt x="3407" y="1801"/>
                  </a:lnTo>
                  <a:lnTo>
                    <a:pt x="3332" y="1587"/>
                  </a:lnTo>
                  <a:lnTo>
                    <a:pt x="3287" y="1482"/>
                  </a:lnTo>
                  <a:lnTo>
                    <a:pt x="3239" y="1377"/>
                  </a:lnTo>
                  <a:lnTo>
                    <a:pt x="3133" y="1177"/>
                  </a:lnTo>
                  <a:lnTo>
                    <a:pt x="3015" y="990"/>
                  </a:lnTo>
                  <a:lnTo>
                    <a:pt x="2885" y="818"/>
                  </a:lnTo>
                  <a:lnTo>
                    <a:pt x="2746" y="661"/>
                  </a:lnTo>
                  <a:lnTo>
                    <a:pt x="2599" y="517"/>
                  </a:lnTo>
                  <a:lnTo>
                    <a:pt x="2446" y="390"/>
                  </a:lnTo>
                  <a:lnTo>
                    <a:pt x="2285" y="280"/>
                  </a:lnTo>
                  <a:lnTo>
                    <a:pt x="2122" y="187"/>
                  </a:lnTo>
                  <a:lnTo>
                    <a:pt x="1953" y="112"/>
                  </a:lnTo>
                  <a:lnTo>
                    <a:pt x="1783" y="56"/>
                  </a:lnTo>
                  <a:lnTo>
                    <a:pt x="1612" y="18"/>
                  </a:lnTo>
                  <a:lnTo>
                    <a:pt x="1441" y="0"/>
                  </a:lnTo>
                  <a:lnTo>
                    <a:pt x="1273" y="4"/>
                  </a:lnTo>
                  <a:lnTo>
                    <a:pt x="1107" y="29"/>
                  </a:lnTo>
                  <a:lnTo>
                    <a:pt x="943" y="75"/>
                  </a:lnTo>
                  <a:lnTo>
                    <a:pt x="864" y="108"/>
                  </a:lnTo>
                  <a:close/>
                </a:path>
              </a:pathLst>
            </a:custGeom>
            <a:solidFill>
              <a:srgbClr val="BF1E2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4"/>
            <p:cNvSpPr>
              <a:spLocks/>
            </p:cNvSpPr>
            <p:nvPr/>
          </p:nvSpPr>
          <p:spPr bwMode="auto">
            <a:xfrm>
              <a:off x="5480050" y="2005013"/>
              <a:ext cx="952500" cy="1158875"/>
            </a:xfrm>
            <a:custGeom>
              <a:avLst/>
              <a:gdLst>
                <a:gd name="T0" fmla="*/ 640 w 2398"/>
                <a:gd name="T1" fmla="*/ 50 h 2917"/>
                <a:gd name="T2" fmla="*/ 863 w 2398"/>
                <a:gd name="T3" fmla="*/ 1 h 2917"/>
                <a:gd name="T4" fmla="*/ 1094 w 2398"/>
                <a:gd name="T5" fmla="*/ 11 h 2917"/>
                <a:gd name="T6" fmla="*/ 1324 w 2398"/>
                <a:gd name="T7" fmla="*/ 75 h 2917"/>
                <a:gd name="T8" fmla="*/ 1550 w 2398"/>
                <a:gd name="T9" fmla="*/ 189 h 2917"/>
                <a:gd name="T10" fmla="*/ 1763 w 2398"/>
                <a:gd name="T11" fmla="*/ 351 h 2917"/>
                <a:gd name="T12" fmla="*/ 1957 w 2398"/>
                <a:gd name="T13" fmla="*/ 554 h 2917"/>
                <a:gd name="T14" fmla="*/ 2124 w 2398"/>
                <a:gd name="T15" fmla="*/ 797 h 2917"/>
                <a:gd name="T16" fmla="*/ 2229 w 2398"/>
                <a:gd name="T17" fmla="*/ 1003 h 2917"/>
                <a:gd name="T18" fmla="*/ 2311 w 2398"/>
                <a:gd name="T19" fmla="*/ 1219 h 2917"/>
                <a:gd name="T20" fmla="*/ 2378 w 2398"/>
                <a:gd name="T21" fmla="*/ 1507 h 2917"/>
                <a:gd name="T22" fmla="*/ 2398 w 2398"/>
                <a:gd name="T23" fmla="*/ 1788 h 2917"/>
                <a:gd name="T24" fmla="*/ 2373 w 2398"/>
                <a:gd name="T25" fmla="*/ 2054 h 2917"/>
                <a:gd name="T26" fmla="*/ 2307 w 2398"/>
                <a:gd name="T27" fmla="*/ 2298 h 2917"/>
                <a:gd name="T28" fmla="*/ 2198 w 2398"/>
                <a:gd name="T29" fmla="*/ 2512 h 2917"/>
                <a:gd name="T30" fmla="*/ 2050 w 2398"/>
                <a:gd name="T31" fmla="*/ 2688 h 2917"/>
                <a:gd name="T32" fmla="*/ 1864 w 2398"/>
                <a:gd name="T33" fmla="*/ 2820 h 2917"/>
                <a:gd name="T34" fmla="*/ 1757 w 2398"/>
                <a:gd name="T35" fmla="*/ 2868 h 2917"/>
                <a:gd name="T36" fmla="*/ 1534 w 2398"/>
                <a:gd name="T37" fmla="*/ 2916 h 2917"/>
                <a:gd name="T38" fmla="*/ 1305 w 2398"/>
                <a:gd name="T39" fmla="*/ 2906 h 2917"/>
                <a:gd name="T40" fmla="*/ 1073 w 2398"/>
                <a:gd name="T41" fmla="*/ 2842 h 2917"/>
                <a:gd name="T42" fmla="*/ 847 w 2398"/>
                <a:gd name="T43" fmla="*/ 2728 h 2917"/>
                <a:gd name="T44" fmla="*/ 635 w 2398"/>
                <a:gd name="T45" fmla="*/ 2567 h 2917"/>
                <a:gd name="T46" fmla="*/ 441 w 2398"/>
                <a:gd name="T47" fmla="*/ 2362 h 2917"/>
                <a:gd name="T48" fmla="*/ 273 w 2398"/>
                <a:gd name="T49" fmla="*/ 2120 h 2917"/>
                <a:gd name="T50" fmla="*/ 168 w 2398"/>
                <a:gd name="T51" fmla="*/ 1914 h 2917"/>
                <a:gd name="T52" fmla="*/ 87 w 2398"/>
                <a:gd name="T53" fmla="*/ 1698 h 2917"/>
                <a:gd name="T54" fmla="*/ 21 w 2398"/>
                <a:gd name="T55" fmla="*/ 1410 h 2917"/>
                <a:gd name="T56" fmla="*/ 0 w 2398"/>
                <a:gd name="T57" fmla="*/ 1130 h 2917"/>
                <a:gd name="T58" fmla="*/ 24 w 2398"/>
                <a:gd name="T59" fmla="*/ 863 h 2917"/>
                <a:gd name="T60" fmla="*/ 92 w 2398"/>
                <a:gd name="T61" fmla="*/ 619 h 2917"/>
                <a:gd name="T62" fmla="*/ 199 w 2398"/>
                <a:gd name="T63" fmla="*/ 405 h 2917"/>
                <a:gd name="T64" fmla="*/ 348 w 2398"/>
                <a:gd name="T65" fmla="*/ 229 h 2917"/>
                <a:gd name="T66" fmla="*/ 534 w 2398"/>
                <a:gd name="T67" fmla="*/ 97 h 2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98" h="2917">
                  <a:moveTo>
                    <a:pt x="586" y="72"/>
                  </a:moveTo>
                  <a:lnTo>
                    <a:pt x="640" y="50"/>
                  </a:lnTo>
                  <a:lnTo>
                    <a:pt x="750" y="18"/>
                  </a:lnTo>
                  <a:lnTo>
                    <a:pt x="863" y="1"/>
                  </a:lnTo>
                  <a:lnTo>
                    <a:pt x="977" y="0"/>
                  </a:lnTo>
                  <a:lnTo>
                    <a:pt x="1094" y="11"/>
                  </a:lnTo>
                  <a:lnTo>
                    <a:pt x="1209" y="36"/>
                  </a:lnTo>
                  <a:lnTo>
                    <a:pt x="1324" y="75"/>
                  </a:lnTo>
                  <a:lnTo>
                    <a:pt x="1439" y="127"/>
                  </a:lnTo>
                  <a:lnTo>
                    <a:pt x="1550" y="189"/>
                  </a:lnTo>
                  <a:lnTo>
                    <a:pt x="1659" y="264"/>
                  </a:lnTo>
                  <a:lnTo>
                    <a:pt x="1763" y="351"/>
                  </a:lnTo>
                  <a:lnTo>
                    <a:pt x="1862" y="447"/>
                  </a:lnTo>
                  <a:lnTo>
                    <a:pt x="1957" y="554"/>
                  </a:lnTo>
                  <a:lnTo>
                    <a:pt x="2044" y="671"/>
                  </a:lnTo>
                  <a:lnTo>
                    <a:pt x="2124" y="797"/>
                  </a:lnTo>
                  <a:lnTo>
                    <a:pt x="2197" y="932"/>
                  </a:lnTo>
                  <a:lnTo>
                    <a:pt x="2229" y="1003"/>
                  </a:lnTo>
                  <a:lnTo>
                    <a:pt x="2260" y="1075"/>
                  </a:lnTo>
                  <a:lnTo>
                    <a:pt x="2311" y="1219"/>
                  </a:lnTo>
                  <a:lnTo>
                    <a:pt x="2351" y="1363"/>
                  </a:lnTo>
                  <a:lnTo>
                    <a:pt x="2378" y="1507"/>
                  </a:lnTo>
                  <a:lnTo>
                    <a:pt x="2394" y="1648"/>
                  </a:lnTo>
                  <a:lnTo>
                    <a:pt x="2398" y="1788"/>
                  </a:lnTo>
                  <a:lnTo>
                    <a:pt x="2391" y="1923"/>
                  </a:lnTo>
                  <a:lnTo>
                    <a:pt x="2373" y="2054"/>
                  </a:lnTo>
                  <a:lnTo>
                    <a:pt x="2346" y="2178"/>
                  </a:lnTo>
                  <a:lnTo>
                    <a:pt x="2307" y="2298"/>
                  </a:lnTo>
                  <a:lnTo>
                    <a:pt x="2258" y="2409"/>
                  </a:lnTo>
                  <a:lnTo>
                    <a:pt x="2198" y="2512"/>
                  </a:lnTo>
                  <a:lnTo>
                    <a:pt x="2128" y="2605"/>
                  </a:lnTo>
                  <a:lnTo>
                    <a:pt x="2050" y="2688"/>
                  </a:lnTo>
                  <a:lnTo>
                    <a:pt x="1962" y="2760"/>
                  </a:lnTo>
                  <a:lnTo>
                    <a:pt x="1864" y="2820"/>
                  </a:lnTo>
                  <a:lnTo>
                    <a:pt x="1812" y="2845"/>
                  </a:lnTo>
                  <a:lnTo>
                    <a:pt x="1757" y="2868"/>
                  </a:lnTo>
                  <a:lnTo>
                    <a:pt x="1647" y="2899"/>
                  </a:lnTo>
                  <a:lnTo>
                    <a:pt x="1534" y="2916"/>
                  </a:lnTo>
                  <a:lnTo>
                    <a:pt x="1420" y="2917"/>
                  </a:lnTo>
                  <a:lnTo>
                    <a:pt x="1305" y="2906"/>
                  </a:lnTo>
                  <a:lnTo>
                    <a:pt x="1188" y="2881"/>
                  </a:lnTo>
                  <a:lnTo>
                    <a:pt x="1073" y="2842"/>
                  </a:lnTo>
                  <a:lnTo>
                    <a:pt x="959" y="2791"/>
                  </a:lnTo>
                  <a:lnTo>
                    <a:pt x="847" y="2728"/>
                  </a:lnTo>
                  <a:lnTo>
                    <a:pt x="740" y="2653"/>
                  </a:lnTo>
                  <a:lnTo>
                    <a:pt x="635" y="2567"/>
                  </a:lnTo>
                  <a:lnTo>
                    <a:pt x="535" y="2470"/>
                  </a:lnTo>
                  <a:lnTo>
                    <a:pt x="441" y="2362"/>
                  </a:lnTo>
                  <a:lnTo>
                    <a:pt x="354" y="2246"/>
                  </a:lnTo>
                  <a:lnTo>
                    <a:pt x="273" y="2120"/>
                  </a:lnTo>
                  <a:lnTo>
                    <a:pt x="201" y="1985"/>
                  </a:lnTo>
                  <a:lnTo>
                    <a:pt x="168" y="1914"/>
                  </a:lnTo>
                  <a:lnTo>
                    <a:pt x="137" y="1841"/>
                  </a:lnTo>
                  <a:lnTo>
                    <a:pt x="87" y="1698"/>
                  </a:lnTo>
                  <a:lnTo>
                    <a:pt x="48" y="1554"/>
                  </a:lnTo>
                  <a:lnTo>
                    <a:pt x="21" y="1410"/>
                  </a:lnTo>
                  <a:lnTo>
                    <a:pt x="4" y="1269"/>
                  </a:lnTo>
                  <a:lnTo>
                    <a:pt x="0" y="1130"/>
                  </a:lnTo>
                  <a:lnTo>
                    <a:pt x="6" y="994"/>
                  </a:lnTo>
                  <a:lnTo>
                    <a:pt x="24" y="863"/>
                  </a:lnTo>
                  <a:lnTo>
                    <a:pt x="53" y="738"/>
                  </a:lnTo>
                  <a:lnTo>
                    <a:pt x="92" y="619"/>
                  </a:lnTo>
                  <a:lnTo>
                    <a:pt x="141" y="509"/>
                  </a:lnTo>
                  <a:lnTo>
                    <a:pt x="199" y="405"/>
                  </a:lnTo>
                  <a:lnTo>
                    <a:pt x="269" y="312"/>
                  </a:lnTo>
                  <a:lnTo>
                    <a:pt x="348" y="229"/>
                  </a:lnTo>
                  <a:lnTo>
                    <a:pt x="437" y="156"/>
                  </a:lnTo>
                  <a:lnTo>
                    <a:pt x="534" y="97"/>
                  </a:lnTo>
                  <a:lnTo>
                    <a:pt x="586" y="72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5"/>
            <p:cNvSpPr>
              <a:spLocks/>
            </p:cNvSpPr>
            <p:nvPr/>
          </p:nvSpPr>
          <p:spPr bwMode="auto">
            <a:xfrm>
              <a:off x="5664200" y="2197100"/>
              <a:ext cx="630238" cy="766763"/>
            </a:xfrm>
            <a:custGeom>
              <a:avLst/>
              <a:gdLst>
                <a:gd name="T0" fmla="*/ 1497 w 1588"/>
                <a:gd name="T1" fmla="*/ 712 h 1933"/>
                <a:gd name="T2" fmla="*/ 1556 w 1588"/>
                <a:gd name="T3" fmla="*/ 903 h 1933"/>
                <a:gd name="T4" fmla="*/ 1585 w 1588"/>
                <a:gd name="T5" fmla="*/ 1093 h 1933"/>
                <a:gd name="T6" fmla="*/ 1584 w 1588"/>
                <a:gd name="T7" fmla="*/ 1274 h 1933"/>
                <a:gd name="T8" fmla="*/ 1553 w 1588"/>
                <a:gd name="T9" fmla="*/ 1443 h 1933"/>
                <a:gd name="T10" fmla="*/ 1494 w 1588"/>
                <a:gd name="T11" fmla="*/ 1594 h 1933"/>
                <a:gd name="T12" fmla="*/ 1410 w 1588"/>
                <a:gd name="T13" fmla="*/ 1725 h 1933"/>
                <a:gd name="T14" fmla="*/ 1299 w 1588"/>
                <a:gd name="T15" fmla="*/ 1828 h 1933"/>
                <a:gd name="T16" fmla="*/ 1200 w 1588"/>
                <a:gd name="T17" fmla="*/ 1883 h 1933"/>
                <a:gd name="T18" fmla="*/ 1091 w 1588"/>
                <a:gd name="T19" fmla="*/ 1920 h 1933"/>
                <a:gd name="T20" fmla="*/ 941 w 1588"/>
                <a:gd name="T21" fmla="*/ 1933 h 1933"/>
                <a:gd name="T22" fmla="*/ 787 w 1588"/>
                <a:gd name="T23" fmla="*/ 1908 h 1933"/>
                <a:gd name="T24" fmla="*/ 635 w 1588"/>
                <a:gd name="T25" fmla="*/ 1848 h 1933"/>
                <a:gd name="T26" fmla="*/ 490 w 1588"/>
                <a:gd name="T27" fmla="*/ 1756 h 1933"/>
                <a:gd name="T28" fmla="*/ 355 w 1588"/>
                <a:gd name="T29" fmla="*/ 1636 h 1933"/>
                <a:gd name="T30" fmla="*/ 234 w 1588"/>
                <a:gd name="T31" fmla="*/ 1487 h 1933"/>
                <a:gd name="T32" fmla="*/ 133 w 1588"/>
                <a:gd name="T33" fmla="*/ 1314 h 1933"/>
                <a:gd name="T34" fmla="*/ 92 w 1588"/>
                <a:gd name="T35" fmla="*/ 1220 h 1933"/>
                <a:gd name="T36" fmla="*/ 31 w 1588"/>
                <a:gd name="T37" fmla="*/ 1028 h 1933"/>
                <a:gd name="T38" fmla="*/ 2 w 1588"/>
                <a:gd name="T39" fmla="*/ 840 h 1933"/>
                <a:gd name="T40" fmla="*/ 4 w 1588"/>
                <a:gd name="T41" fmla="*/ 658 h 1933"/>
                <a:gd name="T42" fmla="*/ 35 w 1588"/>
                <a:gd name="T43" fmla="*/ 489 h 1933"/>
                <a:gd name="T44" fmla="*/ 93 w 1588"/>
                <a:gd name="T45" fmla="*/ 337 h 1933"/>
                <a:gd name="T46" fmla="*/ 179 w 1588"/>
                <a:gd name="T47" fmla="*/ 207 h 1933"/>
                <a:gd name="T48" fmla="*/ 289 w 1588"/>
                <a:gd name="T49" fmla="*/ 104 h 1933"/>
                <a:gd name="T50" fmla="*/ 389 w 1588"/>
                <a:gd name="T51" fmla="*/ 48 h 1933"/>
                <a:gd name="T52" fmla="*/ 498 w 1588"/>
                <a:gd name="T53" fmla="*/ 12 h 1933"/>
                <a:gd name="T54" fmla="*/ 648 w 1588"/>
                <a:gd name="T55" fmla="*/ 0 h 1933"/>
                <a:gd name="T56" fmla="*/ 801 w 1588"/>
                <a:gd name="T57" fmla="*/ 25 h 1933"/>
                <a:gd name="T58" fmla="*/ 952 w 1588"/>
                <a:gd name="T59" fmla="*/ 83 h 1933"/>
                <a:gd name="T60" fmla="*/ 1098 w 1588"/>
                <a:gd name="T61" fmla="*/ 175 h 1933"/>
                <a:gd name="T62" fmla="*/ 1234 w 1588"/>
                <a:gd name="T63" fmla="*/ 296 h 1933"/>
                <a:gd name="T64" fmla="*/ 1353 w 1588"/>
                <a:gd name="T65" fmla="*/ 445 h 1933"/>
                <a:gd name="T66" fmla="*/ 1454 w 1588"/>
                <a:gd name="T67" fmla="*/ 617 h 1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88" h="1933">
                  <a:moveTo>
                    <a:pt x="1476" y="664"/>
                  </a:moveTo>
                  <a:lnTo>
                    <a:pt x="1497" y="712"/>
                  </a:lnTo>
                  <a:lnTo>
                    <a:pt x="1531" y="808"/>
                  </a:lnTo>
                  <a:lnTo>
                    <a:pt x="1556" y="903"/>
                  </a:lnTo>
                  <a:lnTo>
                    <a:pt x="1575" y="998"/>
                  </a:lnTo>
                  <a:lnTo>
                    <a:pt x="1585" y="1093"/>
                  </a:lnTo>
                  <a:lnTo>
                    <a:pt x="1588" y="1183"/>
                  </a:lnTo>
                  <a:lnTo>
                    <a:pt x="1584" y="1274"/>
                  </a:lnTo>
                  <a:lnTo>
                    <a:pt x="1572" y="1360"/>
                  </a:lnTo>
                  <a:lnTo>
                    <a:pt x="1553" y="1443"/>
                  </a:lnTo>
                  <a:lnTo>
                    <a:pt x="1528" y="1522"/>
                  </a:lnTo>
                  <a:lnTo>
                    <a:pt x="1494" y="1594"/>
                  </a:lnTo>
                  <a:lnTo>
                    <a:pt x="1455" y="1663"/>
                  </a:lnTo>
                  <a:lnTo>
                    <a:pt x="1410" y="1725"/>
                  </a:lnTo>
                  <a:lnTo>
                    <a:pt x="1358" y="1780"/>
                  </a:lnTo>
                  <a:lnTo>
                    <a:pt x="1299" y="1828"/>
                  </a:lnTo>
                  <a:lnTo>
                    <a:pt x="1235" y="1868"/>
                  </a:lnTo>
                  <a:lnTo>
                    <a:pt x="1200" y="1883"/>
                  </a:lnTo>
                  <a:lnTo>
                    <a:pt x="1164" y="1899"/>
                  </a:lnTo>
                  <a:lnTo>
                    <a:pt x="1091" y="1920"/>
                  </a:lnTo>
                  <a:lnTo>
                    <a:pt x="1016" y="1930"/>
                  </a:lnTo>
                  <a:lnTo>
                    <a:pt x="941" y="1933"/>
                  </a:lnTo>
                  <a:lnTo>
                    <a:pt x="864" y="1925"/>
                  </a:lnTo>
                  <a:lnTo>
                    <a:pt x="787" y="1908"/>
                  </a:lnTo>
                  <a:lnTo>
                    <a:pt x="711" y="1882"/>
                  </a:lnTo>
                  <a:lnTo>
                    <a:pt x="635" y="1848"/>
                  </a:lnTo>
                  <a:lnTo>
                    <a:pt x="561" y="1807"/>
                  </a:lnTo>
                  <a:lnTo>
                    <a:pt x="490" y="1756"/>
                  </a:lnTo>
                  <a:lnTo>
                    <a:pt x="421" y="1699"/>
                  </a:lnTo>
                  <a:lnTo>
                    <a:pt x="355" y="1636"/>
                  </a:lnTo>
                  <a:lnTo>
                    <a:pt x="293" y="1564"/>
                  </a:lnTo>
                  <a:lnTo>
                    <a:pt x="234" y="1487"/>
                  </a:lnTo>
                  <a:lnTo>
                    <a:pt x="181" y="1404"/>
                  </a:lnTo>
                  <a:lnTo>
                    <a:pt x="133" y="1314"/>
                  </a:lnTo>
                  <a:lnTo>
                    <a:pt x="111" y="1268"/>
                  </a:lnTo>
                  <a:lnTo>
                    <a:pt x="92" y="1220"/>
                  </a:lnTo>
                  <a:lnTo>
                    <a:pt x="57" y="1124"/>
                  </a:lnTo>
                  <a:lnTo>
                    <a:pt x="31" y="1028"/>
                  </a:lnTo>
                  <a:lnTo>
                    <a:pt x="13" y="933"/>
                  </a:lnTo>
                  <a:lnTo>
                    <a:pt x="2" y="840"/>
                  </a:lnTo>
                  <a:lnTo>
                    <a:pt x="0" y="748"/>
                  </a:lnTo>
                  <a:lnTo>
                    <a:pt x="4" y="658"/>
                  </a:lnTo>
                  <a:lnTo>
                    <a:pt x="15" y="572"/>
                  </a:lnTo>
                  <a:lnTo>
                    <a:pt x="35" y="489"/>
                  </a:lnTo>
                  <a:lnTo>
                    <a:pt x="61" y="411"/>
                  </a:lnTo>
                  <a:lnTo>
                    <a:pt x="93" y="337"/>
                  </a:lnTo>
                  <a:lnTo>
                    <a:pt x="132" y="268"/>
                  </a:lnTo>
                  <a:lnTo>
                    <a:pt x="179" y="207"/>
                  </a:lnTo>
                  <a:lnTo>
                    <a:pt x="231" y="152"/>
                  </a:lnTo>
                  <a:lnTo>
                    <a:pt x="289" y="104"/>
                  </a:lnTo>
                  <a:lnTo>
                    <a:pt x="354" y="64"/>
                  </a:lnTo>
                  <a:lnTo>
                    <a:pt x="389" y="48"/>
                  </a:lnTo>
                  <a:lnTo>
                    <a:pt x="424" y="32"/>
                  </a:lnTo>
                  <a:lnTo>
                    <a:pt x="498" y="12"/>
                  </a:lnTo>
                  <a:lnTo>
                    <a:pt x="571" y="1"/>
                  </a:lnTo>
                  <a:lnTo>
                    <a:pt x="648" y="0"/>
                  </a:lnTo>
                  <a:lnTo>
                    <a:pt x="724" y="8"/>
                  </a:lnTo>
                  <a:lnTo>
                    <a:pt x="801" y="25"/>
                  </a:lnTo>
                  <a:lnTo>
                    <a:pt x="877" y="49"/>
                  </a:lnTo>
                  <a:lnTo>
                    <a:pt x="952" y="83"/>
                  </a:lnTo>
                  <a:lnTo>
                    <a:pt x="1026" y="124"/>
                  </a:lnTo>
                  <a:lnTo>
                    <a:pt x="1098" y="175"/>
                  </a:lnTo>
                  <a:lnTo>
                    <a:pt x="1168" y="232"/>
                  </a:lnTo>
                  <a:lnTo>
                    <a:pt x="1234" y="296"/>
                  </a:lnTo>
                  <a:lnTo>
                    <a:pt x="1296" y="367"/>
                  </a:lnTo>
                  <a:lnTo>
                    <a:pt x="1353" y="445"/>
                  </a:lnTo>
                  <a:lnTo>
                    <a:pt x="1407" y="528"/>
                  </a:lnTo>
                  <a:lnTo>
                    <a:pt x="1454" y="617"/>
                  </a:lnTo>
                  <a:lnTo>
                    <a:pt x="1476" y="664"/>
                  </a:lnTo>
                  <a:close/>
                </a:path>
              </a:pathLst>
            </a:custGeom>
            <a:solidFill>
              <a:srgbClr val="9D172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6096000" y="2563813"/>
              <a:ext cx="989013" cy="1724025"/>
              <a:chOff x="6096000" y="2563813"/>
              <a:chExt cx="989013" cy="1724025"/>
            </a:xfrm>
          </p:grpSpPr>
          <p:sp>
            <p:nvSpPr>
              <p:cNvPr id="69" name="Freeform 108"/>
              <p:cNvSpPr>
                <a:spLocks/>
              </p:cNvSpPr>
              <p:nvPr/>
            </p:nvSpPr>
            <p:spPr bwMode="auto">
              <a:xfrm>
                <a:off x="6661150" y="3667125"/>
                <a:ext cx="269875" cy="360363"/>
              </a:xfrm>
              <a:custGeom>
                <a:avLst/>
                <a:gdLst>
                  <a:gd name="T0" fmla="*/ 273 w 680"/>
                  <a:gd name="T1" fmla="*/ 906 h 906"/>
                  <a:gd name="T2" fmla="*/ 0 w 680"/>
                  <a:gd name="T3" fmla="*/ 314 h 906"/>
                  <a:gd name="T4" fmla="*/ 48 w 680"/>
                  <a:gd name="T5" fmla="*/ 279 h 906"/>
                  <a:gd name="T6" fmla="*/ 139 w 680"/>
                  <a:gd name="T7" fmla="*/ 205 h 906"/>
                  <a:gd name="T8" fmla="*/ 227 w 680"/>
                  <a:gd name="T9" fmla="*/ 127 h 906"/>
                  <a:gd name="T10" fmla="*/ 310 w 680"/>
                  <a:gd name="T11" fmla="*/ 44 h 906"/>
                  <a:gd name="T12" fmla="*/ 350 w 680"/>
                  <a:gd name="T13" fmla="*/ 0 h 906"/>
                  <a:gd name="T14" fmla="*/ 680 w 680"/>
                  <a:gd name="T15" fmla="*/ 519 h 906"/>
                  <a:gd name="T16" fmla="*/ 634 w 680"/>
                  <a:gd name="T17" fmla="*/ 572 h 906"/>
                  <a:gd name="T18" fmla="*/ 537 w 680"/>
                  <a:gd name="T19" fmla="*/ 675 h 906"/>
                  <a:gd name="T20" fmla="*/ 436 w 680"/>
                  <a:gd name="T21" fmla="*/ 773 h 906"/>
                  <a:gd name="T22" fmla="*/ 328 w 680"/>
                  <a:gd name="T23" fmla="*/ 863 h 906"/>
                  <a:gd name="T24" fmla="*/ 273 w 680"/>
                  <a:gd name="T25" fmla="*/ 906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0" h="906">
                    <a:moveTo>
                      <a:pt x="273" y="906"/>
                    </a:moveTo>
                    <a:lnTo>
                      <a:pt x="0" y="314"/>
                    </a:lnTo>
                    <a:lnTo>
                      <a:pt x="48" y="279"/>
                    </a:lnTo>
                    <a:lnTo>
                      <a:pt x="139" y="205"/>
                    </a:lnTo>
                    <a:lnTo>
                      <a:pt x="227" y="127"/>
                    </a:lnTo>
                    <a:lnTo>
                      <a:pt x="310" y="44"/>
                    </a:lnTo>
                    <a:lnTo>
                      <a:pt x="350" y="0"/>
                    </a:lnTo>
                    <a:lnTo>
                      <a:pt x="680" y="519"/>
                    </a:lnTo>
                    <a:lnTo>
                      <a:pt x="634" y="572"/>
                    </a:lnTo>
                    <a:lnTo>
                      <a:pt x="537" y="675"/>
                    </a:lnTo>
                    <a:lnTo>
                      <a:pt x="436" y="773"/>
                    </a:lnTo>
                    <a:lnTo>
                      <a:pt x="328" y="863"/>
                    </a:lnTo>
                    <a:lnTo>
                      <a:pt x="273" y="906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09"/>
              <p:cNvSpPr>
                <a:spLocks/>
              </p:cNvSpPr>
              <p:nvPr/>
            </p:nvSpPr>
            <p:spPr bwMode="auto">
              <a:xfrm>
                <a:off x="6442075" y="3228975"/>
                <a:ext cx="204788" cy="300038"/>
              </a:xfrm>
              <a:custGeom>
                <a:avLst/>
                <a:gdLst>
                  <a:gd name="T0" fmla="*/ 249 w 515"/>
                  <a:gd name="T1" fmla="*/ 756 h 756"/>
                  <a:gd name="T2" fmla="*/ 0 w 515"/>
                  <a:gd name="T3" fmla="*/ 215 h 756"/>
                  <a:gd name="T4" fmla="*/ 55 w 515"/>
                  <a:gd name="T5" fmla="*/ 166 h 756"/>
                  <a:gd name="T6" fmla="*/ 153 w 515"/>
                  <a:gd name="T7" fmla="*/ 58 h 756"/>
                  <a:gd name="T8" fmla="*/ 199 w 515"/>
                  <a:gd name="T9" fmla="*/ 0 h 756"/>
                  <a:gd name="T10" fmla="*/ 515 w 515"/>
                  <a:gd name="T11" fmla="*/ 495 h 756"/>
                  <a:gd name="T12" fmla="*/ 454 w 515"/>
                  <a:gd name="T13" fmla="*/ 567 h 756"/>
                  <a:gd name="T14" fmla="*/ 320 w 515"/>
                  <a:gd name="T15" fmla="*/ 697 h 756"/>
                  <a:gd name="T16" fmla="*/ 249 w 515"/>
                  <a:gd name="T17" fmla="*/ 756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5" h="756">
                    <a:moveTo>
                      <a:pt x="249" y="756"/>
                    </a:moveTo>
                    <a:lnTo>
                      <a:pt x="0" y="215"/>
                    </a:lnTo>
                    <a:lnTo>
                      <a:pt x="55" y="166"/>
                    </a:lnTo>
                    <a:lnTo>
                      <a:pt x="153" y="58"/>
                    </a:lnTo>
                    <a:lnTo>
                      <a:pt x="199" y="0"/>
                    </a:lnTo>
                    <a:lnTo>
                      <a:pt x="515" y="495"/>
                    </a:lnTo>
                    <a:lnTo>
                      <a:pt x="454" y="567"/>
                    </a:lnTo>
                    <a:lnTo>
                      <a:pt x="320" y="697"/>
                    </a:lnTo>
                    <a:lnTo>
                      <a:pt x="249" y="756"/>
                    </a:lnTo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110"/>
              <p:cNvSpPr>
                <a:spLocks/>
              </p:cNvSpPr>
              <p:nvPr/>
            </p:nvSpPr>
            <p:spPr bwMode="auto">
              <a:xfrm>
                <a:off x="6235700" y="2822575"/>
                <a:ext cx="128588" cy="223838"/>
              </a:xfrm>
              <a:custGeom>
                <a:avLst/>
                <a:gdLst>
                  <a:gd name="T0" fmla="*/ 208 w 324"/>
                  <a:gd name="T1" fmla="*/ 564 h 564"/>
                  <a:gd name="T2" fmla="*/ 0 w 324"/>
                  <a:gd name="T3" fmla="*/ 110 h 564"/>
                  <a:gd name="T4" fmla="*/ 36 w 324"/>
                  <a:gd name="T5" fmla="*/ 57 h 564"/>
                  <a:gd name="T6" fmla="*/ 64 w 324"/>
                  <a:gd name="T7" fmla="*/ 0 h 564"/>
                  <a:gd name="T8" fmla="*/ 324 w 324"/>
                  <a:gd name="T9" fmla="*/ 405 h 564"/>
                  <a:gd name="T10" fmla="*/ 298 w 324"/>
                  <a:gd name="T11" fmla="*/ 447 h 564"/>
                  <a:gd name="T12" fmla="*/ 241 w 324"/>
                  <a:gd name="T13" fmla="*/ 528 h 564"/>
                  <a:gd name="T14" fmla="*/ 208 w 324"/>
                  <a:gd name="T15" fmla="*/ 564 h 5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564">
                    <a:moveTo>
                      <a:pt x="208" y="564"/>
                    </a:moveTo>
                    <a:lnTo>
                      <a:pt x="0" y="110"/>
                    </a:lnTo>
                    <a:lnTo>
                      <a:pt x="36" y="57"/>
                    </a:lnTo>
                    <a:lnTo>
                      <a:pt x="64" y="0"/>
                    </a:lnTo>
                    <a:lnTo>
                      <a:pt x="324" y="405"/>
                    </a:lnTo>
                    <a:lnTo>
                      <a:pt x="298" y="447"/>
                    </a:lnTo>
                    <a:lnTo>
                      <a:pt x="241" y="528"/>
                    </a:lnTo>
                    <a:lnTo>
                      <a:pt x="208" y="564"/>
                    </a:lnTo>
                    <a:close/>
                  </a:path>
                </a:pathLst>
              </a:custGeom>
              <a:solidFill>
                <a:srgbClr val="CDC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111"/>
              <p:cNvSpPr>
                <a:spLocks/>
              </p:cNvSpPr>
              <p:nvPr/>
            </p:nvSpPr>
            <p:spPr bwMode="auto">
              <a:xfrm>
                <a:off x="6769100" y="3873500"/>
                <a:ext cx="315913" cy="414338"/>
              </a:xfrm>
              <a:custGeom>
                <a:avLst/>
                <a:gdLst>
                  <a:gd name="T0" fmla="*/ 304 w 794"/>
                  <a:gd name="T1" fmla="*/ 1047 h 1047"/>
                  <a:gd name="T2" fmla="*/ 0 w 794"/>
                  <a:gd name="T3" fmla="*/ 387 h 1047"/>
                  <a:gd name="T4" fmla="*/ 55 w 794"/>
                  <a:gd name="T5" fmla="*/ 344 h 1047"/>
                  <a:gd name="T6" fmla="*/ 163 w 794"/>
                  <a:gd name="T7" fmla="*/ 254 h 1047"/>
                  <a:gd name="T8" fmla="*/ 264 w 794"/>
                  <a:gd name="T9" fmla="*/ 156 h 1047"/>
                  <a:gd name="T10" fmla="*/ 361 w 794"/>
                  <a:gd name="T11" fmla="*/ 53 h 1047"/>
                  <a:gd name="T12" fmla="*/ 407 w 794"/>
                  <a:gd name="T13" fmla="*/ 0 h 1047"/>
                  <a:gd name="T14" fmla="*/ 794 w 794"/>
                  <a:gd name="T15" fmla="*/ 606 h 1047"/>
                  <a:gd name="T16" fmla="*/ 794 w 794"/>
                  <a:gd name="T17" fmla="*/ 606 h 1047"/>
                  <a:gd name="T18" fmla="*/ 793 w 794"/>
                  <a:gd name="T19" fmla="*/ 607 h 1047"/>
                  <a:gd name="T20" fmla="*/ 728 w 794"/>
                  <a:gd name="T21" fmla="*/ 680 h 1047"/>
                  <a:gd name="T22" fmla="*/ 659 w 794"/>
                  <a:gd name="T23" fmla="*/ 749 h 1047"/>
                  <a:gd name="T24" fmla="*/ 597 w 794"/>
                  <a:gd name="T25" fmla="*/ 807 h 1047"/>
                  <a:gd name="T26" fmla="*/ 474 w 794"/>
                  <a:gd name="T27" fmla="*/ 913 h 1047"/>
                  <a:gd name="T28" fmla="*/ 328 w 794"/>
                  <a:gd name="T29" fmla="*/ 1030 h 1047"/>
                  <a:gd name="T30" fmla="*/ 304 w 794"/>
                  <a:gd name="T31" fmla="*/ 1047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4" h="1047">
                    <a:moveTo>
                      <a:pt x="304" y="1047"/>
                    </a:moveTo>
                    <a:lnTo>
                      <a:pt x="0" y="387"/>
                    </a:lnTo>
                    <a:lnTo>
                      <a:pt x="55" y="344"/>
                    </a:lnTo>
                    <a:lnTo>
                      <a:pt x="163" y="254"/>
                    </a:lnTo>
                    <a:lnTo>
                      <a:pt x="264" y="156"/>
                    </a:lnTo>
                    <a:lnTo>
                      <a:pt x="361" y="53"/>
                    </a:lnTo>
                    <a:lnTo>
                      <a:pt x="407" y="0"/>
                    </a:lnTo>
                    <a:lnTo>
                      <a:pt x="794" y="606"/>
                    </a:lnTo>
                    <a:lnTo>
                      <a:pt x="794" y="606"/>
                    </a:lnTo>
                    <a:lnTo>
                      <a:pt x="793" y="607"/>
                    </a:lnTo>
                    <a:lnTo>
                      <a:pt x="728" y="680"/>
                    </a:lnTo>
                    <a:lnTo>
                      <a:pt x="659" y="749"/>
                    </a:lnTo>
                    <a:lnTo>
                      <a:pt x="597" y="807"/>
                    </a:lnTo>
                    <a:lnTo>
                      <a:pt x="474" y="913"/>
                    </a:lnTo>
                    <a:lnTo>
                      <a:pt x="328" y="1030"/>
                    </a:lnTo>
                    <a:lnTo>
                      <a:pt x="304" y="1047"/>
                    </a:lnTo>
                    <a:close/>
                  </a:path>
                </a:pathLst>
              </a:custGeom>
              <a:solidFill>
                <a:srgbClr val="7A1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112"/>
              <p:cNvSpPr>
                <a:spLocks/>
              </p:cNvSpPr>
              <p:nvPr/>
            </p:nvSpPr>
            <p:spPr bwMode="auto">
              <a:xfrm>
                <a:off x="6540500" y="3425825"/>
                <a:ext cx="260350" cy="365125"/>
              </a:xfrm>
              <a:custGeom>
                <a:avLst/>
                <a:gdLst>
                  <a:gd name="T0" fmla="*/ 303 w 653"/>
                  <a:gd name="T1" fmla="*/ 922 h 922"/>
                  <a:gd name="T2" fmla="*/ 0 w 653"/>
                  <a:gd name="T3" fmla="*/ 261 h 922"/>
                  <a:gd name="T4" fmla="*/ 71 w 653"/>
                  <a:gd name="T5" fmla="*/ 202 h 922"/>
                  <a:gd name="T6" fmla="*/ 205 w 653"/>
                  <a:gd name="T7" fmla="*/ 72 h 922"/>
                  <a:gd name="T8" fmla="*/ 266 w 653"/>
                  <a:gd name="T9" fmla="*/ 0 h 922"/>
                  <a:gd name="T10" fmla="*/ 653 w 653"/>
                  <a:gd name="T11" fmla="*/ 608 h 922"/>
                  <a:gd name="T12" fmla="*/ 613 w 653"/>
                  <a:gd name="T13" fmla="*/ 652 h 922"/>
                  <a:gd name="T14" fmla="*/ 530 w 653"/>
                  <a:gd name="T15" fmla="*/ 735 h 922"/>
                  <a:gd name="T16" fmla="*/ 442 w 653"/>
                  <a:gd name="T17" fmla="*/ 813 h 922"/>
                  <a:gd name="T18" fmla="*/ 351 w 653"/>
                  <a:gd name="T19" fmla="*/ 887 h 922"/>
                  <a:gd name="T20" fmla="*/ 303 w 653"/>
                  <a:gd name="T21" fmla="*/ 922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3" h="922">
                    <a:moveTo>
                      <a:pt x="303" y="922"/>
                    </a:moveTo>
                    <a:lnTo>
                      <a:pt x="0" y="261"/>
                    </a:lnTo>
                    <a:lnTo>
                      <a:pt x="71" y="202"/>
                    </a:lnTo>
                    <a:lnTo>
                      <a:pt x="205" y="72"/>
                    </a:lnTo>
                    <a:lnTo>
                      <a:pt x="266" y="0"/>
                    </a:lnTo>
                    <a:lnTo>
                      <a:pt x="653" y="608"/>
                    </a:lnTo>
                    <a:lnTo>
                      <a:pt x="613" y="652"/>
                    </a:lnTo>
                    <a:lnTo>
                      <a:pt x="530" y="735"/>
                    </a:lnTo>
                    <a:lnTo>
                      <a:pt x="442" y="813"/>
                    </a:lnTo>
                    <a:lnTo>
                      <a:pt x="351" y="887"/>
                    </a:lnTo>
                    <a:lnTo>
                      <a:pt x="303" y="922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6318250" y="2982913"/>
                <a:ext cx="203200" cy="331788"/>
              </a:xfrm>
              <a:custGeom>
                <a:avLst/>
                <a:gdLst>
                  <a:gd name="T0" fmla="*/ 311 w 510"/>
                  <a:gd name="T1" fmla="*/ 834 h 834"/>
                  <a:gd name="T2" fmla="*/ 0 w 510"/>
                  <a:gd name="T3" fmla="*/ 159 h 834"/>
                  <a:gd name="T4" fmla="*/ 33 w 510"/>
                  <a:gd name="T5" fmla="*/ 123 h 834"/>
                  <a:gd name="T6" fmla="*/ 90 w 510"/>
                  <a:gd name="T7" fmla="*/ 42 h 834"/>
                  <a:gd name="T8" fmla="*/ 116 w 510"/>
                  <a:gd name="T9" fmla="*/ 0 h 834"/>
                  <a:gd name="T10" fmla="*/ 510 w 510"/>
                  <a:gd name="T11" fmla="*/ 619 h 834"/>
                  <a:gd name="T12" fmla="*/ 464 w 510"/>
                  <a:gd name="T13" fmla="*/ 677 h 834"/>
                  <a:gd name="T14" fmla="*/ 366 w 510"/>
                  <a:gd name="T15" fmla="*/ 785 h 834"/>
                  <a:gd name="T16" fmla="*/ 311 w 510"/>
                  <a:gd name="T17" fmla="*/ 834 h 8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0" h="834">
                    <a:moveTo>
                      <a:pt x="311" y="834"/>
                    </a:moveTo>
                    <a:lnTo>
                      <a:pt x="0" y="159"/>
                    </a:lnTo>
                    <a:lnTo>
                      <a:pt x="33" y="123"/>
                    </a:lnTo>
                    <a:lnTo>
                      <a:pt x="90" y="42"/>
                    </a:lnTo>
                    <a:lnTo>
                      <a:pt x="116" y="0"/>
                    </a:lnTo>
                    <a:lnTo>
                      <a:pt x="510" y="619"/>
                    </a:lnTo>
                    <a:lnTo>
                      <a:pt x="464" y="677"/>
                    </a:lnTo>
                    <a:lnTo>
                      <a:pt x="366" y="785"/>
                    </a:lnTo>
                    <a:lnTo>
                      <a:pt x="311" y="834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6096000" y="2563813"/>
                <a:ext cx="165100" cy="303213"/>
              </a:xfrm>
              <a:custGeom>
                <a:avLst/>
                <a:gdLst>
                  <a:gd name="T0" fmla="*/ 352 w 416"/>
                  <a:gd name="T1" fmla="*/ 763 h 763"/>
                  <a:gd name="T2" fmla="*/ 0 w 416"/>
                  <a:gd name="T3" fmla="*/ 0 h 763"/>
                  <a:gd name="T4" fmla="*/ 416 w 416"/>
                  <a:gd name="T5" fmla="*/ 653 h 763"/>
                  <a:gd name="T6" fmla="*/ 388 w 416"/>
                  <a:gd name="T7" fmla="*/ 710 h 763"/>
                  <a:gd name="T8" fmla="*/ 352 w 416"/>
                  <a:gd name="T9" fmla="*/ 763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6" h="763">
                    <a:moveTo>
                      <a:pt x="352" y="763"/>
                    </a:moveTo>
                    <a:lnTo>
                      <a:pt x="0" y="0"/>
                    </a:lnTo>
                    <a:lnTo>
                      <a:pt x="416" y="653"/>
                    </a:lnTo>
                    <a:lnTo>
                      <a:pt x="388" y="710"/>
                    </a:lnTo>
                    <a:lnTo>
                      <a:pt x="352" y="763"/>
                    </a:lnTo>
                    <a:close/>
                  </a:path>
                </a:pathLst>
              </a:custGeom>
              <a:solidFill>
                <a:srgbClr val="7A151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6096000" y="273050"/>
              <a:ext cx="2170113" cy="2290763"/>
              <a:chOff x="6096000" y="273050"/>
              <a:chExt cx="2170113" cy="2290763"/>
            </a:xfrm>
          </p:grpSpPr>
          <p:sp>
            <p:nvSpPr>
              <p:cNvPr id="17" name="Freeform 56"/>
              <p:cNvSpPr>
                <a:spLocks/>
              </p:cNvSpPr>
              <p:nvPr/>
            </p:nvSpPr>
            <p:spPr bwMode="auto">
              <a:xfrm>
                <a:off x="6096000" y="2252663"/>
                <a:ext cx="292100" cy="311150"/>
              </a:xfrm>
              <a:custGeom>
                <a:avLst/>
                <a:gdLst>
                  <a:gd name="T0" fmla="*/ 118 w 734"/>
                  <a:gd name="T1" fmla="*/ 705 h 784"/>
                  <a:gd name="T2" fmla="*/ 0 w 734"/>
                  <a:gd name="T3" fmla="*/ 784 h 784"/>
                  <a:gd name="T4" fmla="*/ 73 w 734"/>
                  <a:gd name="T5" fmla="*/ 658 h 784"/>
                  <a:gd name="T6" fmla="*/ 687 w 734"/>
                  <a:gd name="T7" fmla="*/ 0 h 784"/>
                  <a:gd name="T8" fmla="*/ 734 w 734"/>
                  <a:gd name="T9" fmla="*/ 44 h 784"/>
                  <a:gd name="T10" fmla="*/ 118 w 734"/>
                  <a:gd name="T11" fmla="*/ 705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4" h="784">
                    <a:moveTo>
                      <a:pt x="118" y="705"/>
                    </a:moveTo>
                    <a:lnTo>
                      <a:pt x="0" y="784"/>
                    </a:lnTo>
                    <a:lnTo>
                      <a:pt x="73" y="658"/>
                    </a:lnTo>
                    <a:lnTo>
                      <a:pt x="687" y="0"/>
                    </a:lnTo>
                    <a:lnTo>
                      <a:pt x="734" y="44"/>
                    </a:lnTo>
                    <a:lnTo>
                      <a:pt x="118" y="705"/>
                    </a:lnTo>
                    <a:close/>
                  </a:path>
                </a:pathLst>
              </a:custGeom>
              <a:solidFill>
                <a:srgbClr val="D5A43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57"/>
              <p:cNvSpPr>
                <a:spLocks/>
              </p:cNvSpPr>
              <p:nvPr/>
            </p:nvSpPr>
            <p:spPr bwMode="auto">
              <a:xfrm>
                <a:off x="6096000" y="2362200"/>
                <a:ext cx="203200" cy="201613"/>
              </a:xfrm>
              <a:custGeom>
                <a:avLst/>
                <a:gdLst>
                  <a:gd name="T0" fmla="*/ 0 w 511"/>
                  <a:gd name="T1" fmla="*/ 507 h 507"/>
                  <a:gd name="T2" fmla="*/ 21 w 511"/>
                  <a:gd name="T3" fmla="*/ 472 h 507"/>
                  <a:gd name="T4" fmla="*/ 105 w 511"/>
                  <a:gd name="T5" fmla="*/ 416 h 507"/>
                  <a:gd name="T6" fmla="*/ 493 w 511"/>
                  <a:gd name="T7" fmla="*/ 0 h 507"/>
                  <a:gd name="T8" fmla="*/ 501 w 511"/>
                  <a:gd name="T9" fmla="*/ 4 h 507"/>
                  <a:gd name="T10" fmla="*/ 511 w 511"/>
                  <a:gd name="T11" fmla="*/ 7 h 507"/>
                  <a:gd name="T12" fmla="*/ 118 w 511"/>
                  <a:gd name="T13" fmla="*/ 428 h 507"/>
                  <a:gd name="T14" fmla="*/ 0 w 511"/>
                  <a:gd name="T15" fmla="*/ 507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1" h="507">
                    <a:moveTo>
                      <a:pt x="0" y="507"/>
                    </a:moveTo>
                    <a:lnTo>
                      <a:pt x="21" y="472"/>
                    </a:lnTo>
                    <a:lnTo>
                      <a:pt x="105" y="416"/>
                    </a:lnTo>
                    <a:lnTo>
                      <a:pt x="493" y="0"/>
                    </a:lnTo>
                    <a:lnTo>
                      <a:pt x="501" y="4"/>
                    </a:lnTo>
                    <a:lnTo>
                      <a:pt x="511" y="7"/>
                    </a:lnTo>
                    <a:lnTo>
                      <a:pt x="118" y="428"/>
                    </a:lnTo>
                    <a:lnTo>
                      <a:pt x="0" y="507"/>
                    </a:lnTo>
                    <a:close/>
                  </a:path>
                </a:pathLst>
              </a:custGeom>
              <a:solidFill>
                <a:srgbClr val="BE93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58"/>
              <p:cNvSpPr>
                <a:spLocks/>
              </p:cNvSpPr>
              <p:nvPr/>
            </p:nvSpPr>
            <p:spPr bwMode="auto">
              <a:xfrm>
                <a:off x="6299200" y="2352675"/>
                <a:ext cx="11113" cy="12700"/>
              </a:xfrm>
              <a:custGeom>
                <a:avLst/>
                <a:gdLst>
                  <a:gd name="T0" fmla="*/ 0 w 30"/>
                  <a:gd name="T1" fmla="*/ 32 h 32"/>
                  <a:gd name="T2" fmla="*/ 0 w 30"/>
                  <a:gd name="T3" fmla="*/ 32 h 32"/>
                  <a:gd name="T4" fmla="*/ 0 w 30"/>
                  <a:gd name="T5" fmla="*/ 32 h 32"/>
                  <a:gd name="T6" fmla="*/ 30 w 30"/>
                  <a:gd name="T7" fmla="*/ 0 h 32"/>
                  <a:gd name="T8" fmla="*/ 30 w 30"/>
                  <a:gd name="T9" fmla="*/ 0 h 32"/>
                  <a:gd name="T10" fmla="*/ 30 w 30"/>
                  <a:gd name="T11" fmla="*/ 0 h 32"/>
                  <a:gd name="T12" fmla="*/ 0 w 30"/>
                  <a:gd name="T13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32">
                    <a:moveTo>
                      <a:pt x="0" y="32"/>
                    </a:moveTo>
                    <a:lnTo>
                      <a:pt x="0" y="32"/>
                    </a:lnTo>
                    <a:lnTo>
                      <a:pt x="0" y="3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CDCC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59"/>
              <p:cNvSpPr>
                <a:spLocks/>
              </p:cNvSpPr>
              <p:nvPr/>
            </p:nvSpPr>
            <p:spPr bwMode="auto">
              <a:xfrm>
                <a:off x="6280150" y="2335213"/>
                <a:ext cx="11113" cy="12700"/>
              </a:xfrm>
              <a:custGeom>
                <a:avLst/>
                <a:gdLst>
                  <a:gd name="T0" fmla="*/ 0 w 28"/>
                  <a:gd name="T1" fmla="*/ 30 h 30"/>
                  <a:gd name="T2" fmla="*/ 0 w 28"/>
                  <a:gd name="T3" fmla="*/ 30 h 30"/>
                  <a:gd name="T4" fmla="*/ 0 w 28"/>
                  <a:gd name="T5" fmla="*/ 30 h 30"/>
                  <a:gd name="T6" fmla="*/ 28 w 28"/>
                  <a:gd name="T7" fmla="*/ 0 h 30"/>
                  <a:gd name="T8" fmla="*/ 0 w 28"/>
                  <a:gd name="T9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0">
                    <a:moveTo>
                      <a:pt x="0" y="30"/>
                    </a:moveTo>
                    <a:lnTo>
                      <a:pt x="0" y="30"/>
                    </a:lnTo>
                    <a:lnTo>
                      <a:pt x="0" y="30"/>
                    </a:lnTo>
                    <a:lnTo>
                      <a:pt x="28" y="0"/>
                    </a:lnTo>
                    <a:lnTo>
                      <a:pt x="0" y="3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60"/>
              <p:cNvSpPr>
                <a:spLocks/>
              </p:cNvSpPr>
              <p:nvPr/>
            </p:nvSpPr>
            <p:spPr bwMode="auto">
              <a:xfrm>
                <a:off x="6280150" y="2335213"/>
                <a:ext cx="25400" cy="26988"/>
              </a:xfrm>
              <a:custGeom>
                <a:avLst/>
                <a:gdLst>
                  <a:gd name="T0" fmla="*/ 29 w 61"/>
                  <a:gd name="T1" fmla="*/ 70 h 70"/>
                  <a:gd name="T2" fmla="*/ 17 w 61"/>
                  <a:gd name="T3" fmla="*/ 61 h 70"/>
                  <a:gd name="T4" fmla="*/ 3 w 61"/>
                  <a:gd name="T5" fmla="*/ 42 h 70"/>
                  <a:gd name="T6" fmla="*/ 0 w 61"/>
                  <a:gd name="T7" fmla="*/ 31 h 70"/>
                  <a:gd name="T8" fmla="*/ 28 w 61"/>
                  <a:gd name="T9" fmla="*/ 1 h 70"/>
                  <a:gd name="T10" fmla="*/ 29 w 61"/>
                  <a:gd name="T11" fmla="*/ 0 h 70"/>
                  <a:gd name="T12" fmla="*/ 39 w 61"/>
                  <a:gd name="T13" fmla="*/ 13 h 70"/>
                  <a:gd name="T14" fmla="*/ 51 w 61"/>
                  <a:gd name="T15" fmla="*/ 25 h 70"/>
                  <a:gd name="T16" fmla="*/ 56 w 61"/>
                  <a:gd name="T17" fmla="*/ 30 h 70"/>
                  <a:gd name="T18" fmla="*/ 61 w 61"/>
                  <a:gd name="T19" fmla="*/ 34 h 70"/>
                  <a:gd name="T20" fmla="*/ 29 w 61"/>
                  <a:gd name="T21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70">
                    <a:moveTo>
                      <a:pt x="29" y="70"/>
                    </a:moveTo>
                    <a:lnTo>
                      <a:pt x="17" y="61"/>
                    </a:lnTo>
                    <a:lnTo>
                      <a:pt x="3" y="42"/>
                    </a:lnTo>
                    <a:lnTo>
                      <a:pt x="0" y="31"/>
                    </a:lnTo>
                    <a:lnTo>
                      <a:pt x="28" y="1"/>
                    </a:lnTo>
                    <a:lnTo>
                      <a:pt x="29" y="0"/>
                    </a:lnTo>
                    <a:lnTo>
                      <a:pt x="39" y="13"/>
                    </a:lnTo>
                    <a:lnTo>
                      <a:pt x="51" y="25"/>
                    </a:lnTo>
                    <a:lnTo>
                      <a:pt x="56" y="30"/>
                    </a:lnTo>
                    <a:lnTo>
                      <a:pt x="61" y="34"/>
                    </a:lnTo>
                    <a:lnTo>
                      <a:pt x="29" y="70"/>
                    </a:lnTo>
                    <a:close/>
                  </a:path>
                </a:pathLst>
              </a:custGeom>
              <a:solidFill>
                <a:srgbClr val="A882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61"/>
              <p:cNvSpPr>
                <a:spLocks/>
              </p:cNvSpPr>
              <p:nvPr/>
            </p:nvSpPr>
            <p:spPr bwMode="auto">
              <a:xfrm>
                <a:off x="6291263" y="2347913"/>
                <a:ext cx="19050" cy="17463"/>
              </a:xfrm>
              <a:custGeom>
                <a:avLst/>
                <a:gdLst>
                  <a:gd name="T0" fmla="*/ 18 w 48"/>
                  <a:gd name="T1" fmla="*/ 43 h 43"/>
                  <a:gd name="T2" fmla="*/ 8 w 48"/>
                  <a:gd name="T3" fmla="*/ 40 h 43"/>
                  <a:gd name="T4" fmla="*/ 0 w 48"/>
                  <a:gd name="T5" fmla="*/ 36 h 43"/>
                  <a:gd name="T6" fmla="*/ 32 w 48"/>
                  <a:gd name="T7" fmla="*/ 0 h 43"/>
                  <a:gd name="T8" fmla="*/ 40 w 48"/>
                  <a:gd name="T9" fmla="*/ 6 h 43"/>
                  <a:gd name="T10" fmla="*/ 48 w 48"/>
                  <a:gd name="T11" fmla="*/ 11 h 43"/>
                  <a:gd name="T12" fmla="*/ 18 w 48"/>
                  <a:gd name="T13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43">
                    <a:moveTo>
                      <a:pt x="18" y="43"/>
                    </a:moveTo>
                    <a:lnTo>
                      <a:pt x="8" y="40"/>
                    </a:lnTo>
                    <a:lnTo>
                      <a:pt x="0" y="36"/>
                    </a:lnTo>
                    <a:lnTo>
                      <a:pt x="32" y="0"/>
                    </a:lnTo>
                    <a:lnTo>
                      <a:pt x="40" y="6"/>
                    </a:lnTo>
                    <a:lnTo>
                      <a:pt x="48" y="11"/>
                    </a:lnTo>
                    <a:lnTo>
                      <a:pt x="18" y="43"/>
                    </a:lnTo>
                    <a:close/>
                  </a:path>
                </a:pathLst>
              </a:custGeom>
              <a:solidFill>
                <a:srgbClr val="9574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2"/>
              <p:cNvSpPr>
                <a:spLocks/>
              </p:cNvSpPr>
              <p:nvPr/>
            </p:nvSpPr>
            <p:spPr bwMode="auto">
              <a:xfrm>
                <a:off x="7399338" y="504825"/>
                <a:ext cx="866775" cy="669925"/>
              </a:xfrm>
              <a:custGeom>
                <a:avLst/>
                <a:gdLst>
                  <a:gd name="T0" fmla="*/ 1442 w 2184"/>
                  <a:gd name="T1" fmla="*/ 140 h 1692"/>
                  <a:gd name="T2" fmla="*/ 1473 w 2184"/>
                  <a:gd name="T3" fmla="*/ 114 h 1692"/>
                  <a:gd name="T4" fmla="*/ 1536 w 2184"/>
                  <a:gd name="T5" fmla="*/ 70 h 1692"/>
                  <a:gd name="T6" fmla="*/ 1595 w 2184"/>
                  <a:gd name="T7" fmla="*/ 38 h 1692"/>
                  <a:gd name="T8" fmla="*/ 1655 w 2184"/>
                  <a:gd name="T9" fmla="*/ 16 h 1692"/>
                  <a:gd name="T10" fmla="*/ 1713 w 2184"/>
                  <a:gd name="T11" fmla="*/ 4 h 1692"/>
                  <a:gd name="T12" fmla="*/ 1769 w 2184"/>
                  <a:gd name="T13" fmla="*/ 0 h 1692"/>
                  <a:gd name="T14" fmla="*/ 1823 w 2184"/>
                  <a:gd name="T15" fmla="*/ 4 h 1692"/>
                  <a:gd name="T16" fmla="*/ 1874 w 2184"/>
                  <a:gd name="T17" fmla="*/ 16 h 1692"/>
                  <a:gd name="T18" fmla="*/ 1945 w 2184"/>
                  <a:gd name="T19" fmla="*/ 43 h 1692"/>
                  <a:gd name="T20" fmla="*/ 2028 w 2184"/>
                  <a:gd name="T21" fmla="*/ 96 h 1692"/>
                  <a:gd name="T22" fmla="*/ 2096 w 2184"/>
                  <a:gd name="T23" fmla="*/ 164 h 1692"/>
                  <a:gd name="T24" fmla="*/ 2143 w 2184"/>
                  <a:gd name="T25" fmla="*/ 236 h 1692"/>
                  <a:gd name="T26" fmla="*/ 2159 w 2184"/>
                  <a:gd name="T27" fmla="*/ 272 h 1692"/>
                  <a:gd name="T28" fmla="*/ 2172 w 2184"/>
                  <a:gd name="T29" fmla="*/ 309 h 1692"/>
                  <a:gd name="T30" fmla="*/ 2184 w 2184"/>
                  <a:gd name="T31" fmla="*/ 383 h 1692"/>
                  <a:gd name="T32" fmla="*/ 2184 w 2184"/>
                  <a:gd name="T33" fmla="*/ 455 h 1692"/>
                  <a:gd name="T34" fmla="*/ 2173 w 2184"/>
                  <a:gd name="T35" fmla="*/ 526 h 1692"/>
                  <a:gd name="T36" fmla="*/ 2154 w 2184"/>
                  <a:gd name="T37" fmla="*/ 596 h 1692"/>
                  <a:gd name="T38" fmla="*/ 2128 w 2184"/>
                  <a:gd name="T39" fmla="*/ 663 h 1692"/>
                  <a:gd name="T40" fmla="*/ 2081 w 2184"/>
                  <a:gd name="T41" fmla="*/ 757 h 1692"/>
                  <a:gd name="T42" fmla="*/ 2048 w 2184"/>
                  <a:gd name="T43" fmla="*/ 814 h 1692"/>
                  <a:gd name="T44" fmla="*/ 2026 w 2184"/>
                  <a:gd name="T45" fmla="*/ 848 h 1692"/>
                  <a:gd name="T46" fmla="*/ 1976 w 2184"/>
                  <a:gd name="T47" fmla="*/ 910 h 1692"/>
                  <a:gd name="T48" fmla="*/ 1921 w 2184"/>
                  <a:gd name="T49" fmla="*/ 968 h 1692"/>
                  <a:gd name="T50" fmla="*/ 1858 w 2184"/>
                  <a:gd name="T51" fmla="*/ 1020 h 1692"/>
                  <a:gd name="T52" fmla="*/ 1760 w 2184"/>
                  <a:gd name="T53" fmla="*/ 1092 h 1692"/>
                  <a:gd name="T54" fmla="*/ 1621 w 2184"/>
                  <a:gd name="T55" fmla="*/ 1171 h 1692"/>
                  <a:gd name="T56" fmla="*/ 1552 w 2184"/>
                  <a:gd name="T57" fmla="*/ 1203 h 1692"/>
                  <a:gd name="T58" fmla="*/ 1488 w 2184"/>
                  <a:gd name="T59" fmla="*/ 1233 h 1692"/>
                  <a:gd name="T60" fmla="*/ 1326 w 2184"/>
                  <a:gd name="T61" fmla="*/ 1296 h 1692"/>
                  <a:gd name="T62" fmla="*/ 1026 w 2184"/>
                  <a:gd name="T63" fmla="*/ 1397 h 1692"/>
                  <a:gd name="T64" fmla="*/ 576 w 2184"/>
                  <a:gd name="T65" fmla="*/ 1534 h 1692"/>
                  <a:gd name="T66" fmla="*/ 159 w 2184"/>
                  <a:gd name="T67" fmla="*/ 1649 h 1692"/>
                  <a:gd name="T68" fmla="*/ 0 w 2184"/>
                  <a:gd name="T69" fmla="*/ 1692 h 1692"/>
                  <a:gd name="T70" fmla="*/ 1442 w 2184"/>
                  <a:gd name="T71" fmla="*/ 140 h 1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1692">
                    <a:moveTo>
                      <a:pt x="1442" y="140"/>
                    </a:moveTo>
                    <a:lnTo>
                      <a:pt x="1473" y="114"/>
                    </a:lnTo>
                    <a:lnTo>
                      <a:pt x="1536" y="70"/>
                    </a:lnTo>
                    <a:lnTo>
                      <a:pt x="1595" y="38"/>
                    </a:lnTo>
                    <a:lnTo>
                      <a:pt x="1655" y="16"/>
                    </a:lnTo>
                    <a:lnTo>
                      <a:pt x="1713" y="4"/>
                    </a:lnTo>
                    <a:lnTo>
                      <a:pt x="1769" y="0"/>
                    </a:lnTo>
                    <a:lnTo>
                      <a:pt x="1823" y="4"/>
                    </a:lnTo>
                    <a:lnTo>
                      <a:pt x="1874" y="16"/>
                    </a:lnTo>
                    <a:lnTo>
                      <a:pt x="1945" y="43"/>
                    </a:lnTo>
                    <a:lnTo>
                      <a:pt x="2028" y="96"/>
                    </a:lnTo>
                    <a:lnTo>
                      <a:pt x="2096" y="164"/>
                    </a:lnTo>
                    <a:lnTo>
                      <a:pt x="2143" y="236"/>
                    </a:lnTo>
                    <a:lnTo>
                      <a:pt x="2159" y="272"/>
                    </a:lnTo>
                    <a:lnTo>
                      <a:pt x="2172" y="309"/>
                    </a:lnTo>
                    <a:lnTo>
                      <a:pt x="2184" y="383"/>
                    </a:lnTo>
                    <a:lnTo>
                      <a:pt x="2184" y="455"/>
                    </a:lnTo>
                    <a:lnTo>
                      <a:pt x="2173" y="526"/>
                    </a:lnTo>
                    <a:lnTo>
                      <a:pt x="2154" y="596"/>
                    </a:lnTo>
                    <a:lnTo>
                      <a:pt x="2128" y="663"/>
                    </a:lnTo>
                    <a:lnTo>
                      <a:pt x="2081" y="757"/>
                    </a:lnTo>
                    <a:lnTo>
                      <a:pt x="2048" y="814"/>
                    </a:lnTo>
                    <a:lnTo>
                      <a:pt x="2026" y="848"/>
                    </a:lnTo>
                    <a:lnTo>
                      <a:pt x="1976" y="910"/>
                    </a:lnTo>
                    <a:lnTo>
                      <a:pt x="1921" y="968"/>
                    </a:lnTo>
                    <a:lnTo>
                      <a:pt x="1858" y="1020"/>
                    </a:lnTo>
                    <a:lnTo>
                      <a:pt x="1760" y="1092"/>
                    </a:lnTo>
                    <a:lnTo>
                      <a:pt x="1621" y="1171"/>
                    </a:lnTo>
                    <a:lnTo>
                      <a:pt x="1552" y="1203"/>
                    </a:lnTo>
                    <a:lnTo>
                      <a:pt x="1488" y="1233"/>
                    </a:lnTo>
                    <a:lnTo>
                      <a:pt x="1326" y="1296"/>
                    </a:lnTo>
                    <a:lnTo>
                      <a:pt x="1026" y="1397"/>
                    </a:lnTo>
                    <a:lnTo>
                      <a:pt x="576" y="1534"/>
                    </a:lnTo>
                    <a:lnTo>
                      <a:pt x="159" y="1649"/>
                    </a:lnTo>
                    <a:lnTo>
                      <a:pt x="0" y="1692"/>
                    </a:lnTo>
                    <a:lnTo>
                      <a:pt x="1442" y="140"/>
                    </a:lnTo>
                    <a:close/>
                  </a:path>
                </a:pathLst>
              </a:custGeom>
              <a:solidFill>
                <a:srgbClr val="9B1A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63"/>
              <p:cNvSpPr>
                <a:spLocks/>
              </p:cNvSpPr>
              <p:nvPr/>
            </p:nvSpPr>
            <p:spPr bwMode="auto">
              <a:xfrm>
                <a:off x="7399338" y="484188"/>
                <a:ext cx="785813" cy="690563"/>
              </a:xfrm>
              <a:custGeom>
                <a:avLst/>
                <a:gdLst>
                  <a:gd name="T0" fmla="*/ 1444 w 1976"/>
                  <a:gd name="T1" fmla="*/ 190 h 1742"/>
                  <a:gd name="T2" fmla="*/ 1502 w 1976"/>
                  <a:gd name="T3" fmla="*/ 136 h 1742"/>
                  <a:gd name="T4" fmla="*/ 1609 w 1976"/>
                  <a:gd name="T5" fmla="*/ 58 h 1742"/>
                  <a:gd name="T6" fmla="*/ 1705 w 1976"/>
                  <a:gd name="T7" fmla="*/ 14 h 1742"/>
                  <a:gd name="T8" fmla="*/ 1787 w 1976"/>
                  <a:gd name="T9" fmla="*/ 0 h 1742"/>
                  <a:gd name="T10" fmla="*/ 1856 w 1976"/>
                  <a:gd name="T11" fmla="*/ 7 h 1742"/>
                  <a:gd name="T12" fmla="*/ 1909 w 1976"/>
                  <a:gd name="T13" fmla="*/ 33 h 1742"/>
                  <a:gd name="T14" fmla="*/ 1948 w 1976"/>
                  <a:gd name="T15" fmla="*/ 74 h 1742"/>
                  <a:gd name="T16" fmla="*/ 1970 w 1976"/>
                  <a:gd name="T17" fmla="*/ 123 h 1742"/>
                  <a:gd name="T18" fmla="*/ 1974 w 1976"/>
                  <a:gd name="T19" fmla="*/ 149 h 1742"/>
                  <a:gd name="T20" fmla="*/ 1976 w 1976"/>
                  <a:gd name="T21" fmla="*/ 176 h 1742"/>
                  <a:gd name="T22" fmla="*/ 1971 w 1976"/>
                  <a:gd name="T23" fmla="*/ 233 h 1742"/>
                  <a:gd name="T24" fmla="*/ 1956 w 1976"/>
                  <a:gd name="T25" fmla="*/ 291 h 1742"/>
                  <a:gd name="T26" fmla="*/ 1932 w 1976"/>
                  <a:gd name="T27" fmla="*/ 351 h 1742"/>
                  <a:gd name="T28" fmla="*/ 1887 w 1976"/>
                  <a:gd name="T29" fmla="*/ 442 h 1742"/>
                  <a:gd name="T30" fmla="*/ 1814 w 1976"/>
                  <a:gd name="T31" fmla="*/ 557 h 1742"/>
                  <a:gd name="T32" fmla="*/ 1775 w 1976"/>
                  <a:gd name="T33" fmla="*/ 609 h 1742"/>
                  <a:gd name="T34" fmla="*/ 1727 w 1976"/>
                  <a:gd name="T35" fmla="*/ 672 h 1742"/>
                  <a:gd name="T36" fmla="*/ 1616 w 1976"/>
                  <a:gd name="T37" fmla="*/ 789 h 1742"/>
                  <a:gd name="T38" fmla="*/ 1494 w 1976"/>
                  <a:gd name="T39" fmla="*/ 893 h 1742"/>
                  <a:gd name="T40" fmla="*/ 1370 w 1976"/>
                  <a:gd name="T41" fmla="*/ 986 h 1742"/>
                  <a:gd name="T42" fmla="*/ 1309 w 1976"/>
                  <a:gd name="T43" fmla="*/ 1026 h 1742"/>
                  <a:gd name="T44" fmla="*/ 1191 w 1976"/>
                  <a:gd name="T45" fmla="*/ 1103 h 1742"/>
                  <a:gd name="T46" fmla="*/ 859 w 1976"/>
                  <a:gd name="T47" fmla="*/ 1292 h 1742"/>
                  <a:gd name="T48" fmla="*/ 290 w 1976"/>
                  <a:gd name="T49" fmla="*/ 1594 h 1742"/>
                  <a:gd name="T50" fmla="*/ 0 w 1976"/>
                  <a:gd name="T51" fmla="*/ 1742 h 1742"/>
                  <a:gd name="T52" fmla="*/ 1444 w 1976"/>
                  <a:gd name="T53" fmla="*/ 190 h 1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76" h="1742">
                    <a:moveTo>
                      <a:pt x="1444" y="190"/>
                    </a:moveTo>
                    <a:lnTo>
                      <a:pt x="1502" y="136"/>
                    </a:lnTo>
                    <a:lnTo>
                      <a:pt x="1609" y="58"/>
                    </a:lnTo>
                    <a:lnTo>
                      <a:pt x="1705" y="14"/>
                    </a:lnTo>
                    <a:lnTo>
                      <a:pt x="1787" y="0"/>
                    </a:lnTo>
                    <a:lnTo>
                      <a:pt x="1856" y="7"/>
                    </a:lnTo>
                    <a:lnTo>
                      <a:pt x="1909" y="33"/>
                    </a:lnTo>
                    <a:lnTo>
                      <a:pt x="1948" y="74"/>
                    </a:lnTo>
                    <a:lnTo>
                      <a:pt x="1970" y="123"/>
                    </a:lnTo>
                    <a:lnTo>
                      <a:pt x="1974" y="149"/>
                    </a:lnTo>
                    <a:lnTo>
                      <a:pt x="1976" y="176"/>
                    </a:lnTo>
                    <a:lnTo>
                      <a:pt x="1971" y="233"/>
                    </a:lnTo>
                    <a:lnTo>
                      <a:pt x="1956" y="291"/>
                    </a:lnTo>
                    <a:lnTo>
                      <a:pt x="1932" y="351"/>
                    </a:lnTo>
                    <a:lnTo>
                      <a:pt x="1887" y="442"/>
                    </a:lnTo>
                    <a:lnTo>
                      <a:pt x="1814" y="557"/>
                    </a:lnTo>
                    <a:lnTo>
                      <a:pt x="1775" y="609"/>
                    </a:lnTo>
                    <a:lnTo>
                      <a:pt x="1727" y="672"/>
                    </a:lnTo>
                    <a:lnTo>
                      <a:pt x="1616" y="789"/>
                    </a:lnTo>
                    <a:lnTo>
                      <a:pt x="1494" y="893"/>
                    </a:lnTo>
                    <a:lnTo>
                      <a:pt x="1370" y="986"/>
                    </a:lnTo>
                    <a:lnTo>
                      <a:pt x="1309" y="1026"/>
                    </a:lnTo>
                    <a:lnTo>
                      <a:pt x="1191" y="1103"/>
                    </a:lnTo>
                    <a:lnTo>
                      <a:pt x="859" y="1292"/>
                    </a:lnTo>
                    <a:lnTo>
                      <a:pt x="290" y="1594"/>
                    </a:lnTo>
                    <a:lnTo>
                      <a:pt x="0" y="1742"/>
                    </a:lnTo>
                    <a:lnTo>
                      <a:pt x="1444" y="190"/>
                    </a:lnTo>
                    <a:close/>
                  </a:path>
                </a:pathLst>
              </a:custGeom>
              <a:solidFill>
                <a:srgbClr val="72151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64"/>
              <p:cNvSpPr>
                <a:spLocks/>
              </p:cNvSpPr>
              <p:nvPr/>
            </p:nvSpPr>
            <p:spPr bwMode="auto">
              <a:xfrm>
                <a:off x="7399338" y="500063"/>
                <a:ext cx="785813" cy="674688"/>
              </a:xfrm>
              <a:custGeom>
                <a:avLst/>
                <a:gdLst>
                  <a:gd name="T0" fmla="*/ 1777 w 1978"/>
                  <a:gd name="T1" fmla="*/ 570 h 1702"/>
                  <a:gd name="T2" fmla="*/ 1815 w 1978"/>
                  <a:gd name="T3" fmla="*/ 517 h 1702"/>
                  <a:gd name="T4" fmla="*/ 1889 w 1978"/>
                  <a:gd name="T5" fmla="*/ 402 h 1702"/>
                  <a:gd name="T6" fmla="*/ 1934 w 1978"/>
                  <a:gd name="T7" fmla="*/ 312 h 1702"/>
                  <a:gd name="T8" fmla="*/ 1958 w 1978"/>
                  <a:gd name="T9" fmla="*/ 251 h 1702"/>
                  <a:gd name="T10" fmla="*/ 1973 w 1978"/>
                  <a:gd name="T11" fmla="*/ 193 h 1702"/>
                  <a:gd name="T12" fmla="*/ 1978 w 1978"/>
                  <a:gd name="T13" fmla="*/ 136 h 1702"/>
                  <a:gd name="T14" fmla="*/ 1976 w 1978"/>
                  <a:gd name="T15" fmla="*/ 109 h 1702"/>
                  <a:gd name="T16" fmla="*/ 1971 w 1978"/>
                  <a:gd name="T17" fmla="*/ 79 h 1702"/>
                  <a:gd name="T18" fmla="*/ 1948 w 1978"/>
                  <a:gd name="T19" fmla="*/ 35 h 1702"/>
                  <a:gd name="T20" fmla="*/ 1929 w 1978"/>
                  <a:gd name="T21" fmla="*/ 10 h 1702"/>
                  <a:gd name="T22" fmla="*/ 1916 w 1978"/>
                  <a:gd name="T23" fmla="*/ 0 h 1702"/>
                  <a:gd name="T24" fmla="*/ 1933 w 1978"/>
                  <a:gd name="T25" fmla="*/ 21 h 1702"/>
                  <a:gd name="T26" fmla="*/ 1955 w 1978"/>
                  <a:gd name="T27" fmla="*/ 69 h 1702"/>
                  <a:gd name="T28" fmla="*/ 1959 w 1978"/>
                  <a:gd name="T29" fmla="*/ 93 h 1702"/>
                  <a:gd name="T30" fmla="*/ 1961 w 1978"/>
                  <a:gd name="T31" fmla="*/ 120 h 1702"/>
                  <a:gd name="T32" fmla="*/ 1956 w 1978"/>
                  <a:gd name="T33" fmla="*/ 177 h 1702"/>
                  <a:gd name="T34" fmla="*/ 1941 w 1978"/>
                  <a:gd name="T35" fmla="*/ 236 h 1702"/>
                  <a:gd name="T36" fmla="*/ 1917 w 1978"/>
                  <a:gd name="T37" fmla="*/ 297 h 1702"/>
                  <a:gd name="T38" fmla="*/ 1872 w 1978"/>
                  <a:gd name="T39" fmla="*/ 386 h 1702"/>
                  <a:gd name="T40" fmla="*/ 1798 w 1978"/>
                  <a:gd name="T41" fmla="*/ 501 h 1702"/>
                  <a:gd name="T42" fmla="*/ 1761 w 1978"/>
                  <a:gd name="T43" fmla="*/ 555 h 1702"/>
                  <a:gd name="T44" fmla="*/ 1713 w 1978"/>
                  <a:gd name="T45" fmla="*/ 617 h 1702"/>
                  <a:gd name="T46" fmla="*/ 1601 w 1978"/>
                  <a:gd name="T47" fmla="*/ 733 h 1702"/>
                  <a:gd name="T48" fmla="*/ 1479 w 1978"/>
                  <a:gd name="T49" fmla="*/ 837 h 1702"/>
                  <a:gd name="T50" fmla="*/ 1355 w 1978"/>
                  <a:gd name="T51" fmla="*/ 930 h 1702"/>
                  <a:gd name="T52" fmla="*/ 1294 w 1978"/>
                  <a:gd name="T53" fmla="*/ 972 h 1702"/>
                  <a:gd name="T54" fmla="*/ 1184 w 1978"/>
                  <a:gd name="T55" fmla="*/ 1043 h 1702"/>
                  <a:gd name="T56" fmla="*/ 875 w 1978"/>
                  <a:gd name="T57" fmla="*/ 1219 h 1702"/>
                  <a:gd name="T58" fmla="*/ 339 w 1978"/>
                  <a:gd name="T59" fmla="*/ 1506 h 1702"/>
                  <a:gd name="T60" fmla="*/ 43 w 1978"/>
                  <a:gd name="T61" fmla="*/ 1656 h 1702"/>
                  <a:gd name="T62" fmla="*/ 0 w 1978"/>
                  <a:gd name="T63" fmla="*/ 1702 h 1702"/>
                  <a:gd name="T64" fmla="*/ 292 w 1978"/>
                  <a:gd name="T65" fmla="*/ 1554 h 1702"/>
                  <a:gd name="T66" fmla="*/ 861 w 1978"/>
                  <a:gd name="T67" fmla="*/ 1253 h 1702"/>
                  <a:gd name="T68" fmla="*/ 1193 w 1978"/>
                  <a:gd name="T69" fmla="*/ 1063 h 1702"/>
                  <a:gd name="T70" fmla="*/ 1311 w 1978"/>
                  <a:gd name="T71" fmla="*/ 987 h 1702"/>
                  <a:gd name="T72" fmla="*/ 1372 w 1978"/>
                  <a:gd name="T73" fmla="*/ 946 h 1702"/>
                  <a:gd name="T74" fmla="*/ 1496 w 1978"/>
                  <a:gd name="T75" fmla="*/ 854 h 1702"/>
                  <a:gd name="T76" fmla="*/ 1618 w 1978"/>
                  <a:gd name="T77" fmla="*/ 749 h 1702"/>
                  <a:gd name="T78" fmla="*/ 1729 w 1978"/>
                  <a:gd name="T79" fmla="*/ 632 h 1702"/>
                  <a:gd name="T80" fmla="*/ 1777 w 1978"/>
                  <a:gd name="T81" fmla="*/ 57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78" h="1702">
                    <a:moveTo>
                      <a:pt x="1777" y="570"/>
                    </a:moveTo>
                    <a:lnTo>
                      <a:pt x="1815" y="517"/>
                    </a:lnTo>
                    <a:lnTo>
                      <a:pt x="1889" y="402"/>
                    </a:lnTo>
                    <a:lnTo>
                      <a:pt x="1934" y="312"/>
                    </a:lnTo>
                    <a:lnTo>
                      <a:pt x="1958" y="251"/>
                    </a:lnTo>
                    <a:lnTo>
                      <a:pt x="1973" y="193"/>
                    </a:lnTo>
                    <a:lnTo>
                      <a:pt x="1978" y="136"/>
                    </a:lnTo>
                    <a:lnTo>
                      <a:pt x="1976" y="109"/>
                    </a:lnTo>
                    <a:lnTo>
                      <a:pt x="1971" y="79"/>
                    </a:lnTo>
                    <a:lnTo>
                      <a:pt x="1948" y="35"/>
                    </a:lnTo>
                    <a:lnTo>
                      <a:pt x="1929" y="10"/>
                    </a:lnTo>
                    <a:lnTo>
                      <a:pt x="1916" y="0"/>
                    </a:lnTo>
                    <a:lnTo>
                      <a:pt x="1933" y="21"/>
                    </a:lnTo>
                    <a:lnTo>
                      <a:pt x="1955" y="69"/>
                    </a:lnTo>
                    <a:lnTo>
                      <a:pt x="1959" y="93"/>
                    </a:lnTo>
                    <a:lnTo>
                      <a:pt x="1961" y="120"/>
                    </a:lnTo>
                    <a:lnTo>
                      <a:pt x="1956" y="177"/>
                    </a:lnTo>
                    <a:lnTo>
                      <a:pt x="1941" y="236"/>
                    </a:lnTo>
                    <a:lnTo>
                      <a:pt x="1917" y="297"/>
                    </a:lnTo>
                    <a:lnTo>
                      <a:pt x="1872" y="386"/>
                    </a:lnTo>
                    <a:lnTo>
                      <a:pt x="1798" y="501"/>
                    </a:lnTo>
                    <a:lnTo>
                      <a:pt x="1761" y="555"/>
                    </a:lnTo>
                    <a:lnTo>
                      <a:pt x="1713" y="617"/>
                    </a:lnTo>
                    <a:lnTo>
                      <a:pt x="1601" y="733"/>
                    </a:lnTo>
                    <a:lnTo>
                      <a:pt x="1479" y="837"/>
                    </a:lnTo>
                    <a:lnTo>
                      <a:pt x="1355" y="930"/>
                    </a:lnTo>
                    <a:lnTo>
                      <a:pt x="1294" y="972"/>
                    </a:lnTo>
                    <a:lnTo>
                      <a:pt x="1184" y="1043"/>
                    </a:lnTo>
                    <a:lnTo>
                      <a:pt x="875" y="1219"/>
                    </a:lnTo>
                    <a:lnTo>
                      <a:pt x="339" y="1506"/>
                    </a:lnTo>
                    <a:lnTo>
                      <a:pt x="43" y="1656"/>
                    </a:lnTo>
                    <a:lnTo>
                      <a:pt x="0" y="1702"/>
                    </a:lnTo>
                    <a:lnTo>
                      <a:pt x="292" y="1554"/>
                    </a:lnTo>
                    <a:lnTo>
                      <a:pt x="861" y="1253"/>
                    </a:lnTo>
                    <a:lnTo>
                      <a:pt x="1193" y="1063"/>
                    </a:lnTo>
                    <a:lnTo>
                      <a:pt x="1311" y="987"/>
                    </a:lnTo>
                    <a:lnTo>
                      <a:pt x="1372" y="946"/>
                    </a:lnTo>
                    <a:lnTo>
                      <a:pt x="1496" y="854"/>
                    </a:lnTo>
                    <a:lnTo>
                      <a:pt x="1618" y="749"/>
                    </a:lnTo>
                    <a:lnTo>
                      <a:pt x="1729" y="632"/>
                    </a:lnTo>
                    <a:lnTo>
                      <a:pt x="1777" y="570"/>
                    </a:lnTo>
                    <a:close/>
                  </a:path>
                </a:pathLst>
              </a:custGeom>
              <a:solidFill>
                <a:srgbClr val="BE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5"/>
              <p:cNvSpPr>
                <a:spLocks/>
              </p:cNvSpPr>
              <p:nvPr/>
            </p:nvSpPr>
            <p:spPr bwMode="auto">
              <a:xfrm>
                <a:off x="7399338" y="328613"/>
                <a:ext cx="660400" cy="846138"/>
              </a:xfrm>
              <a:custGeom>
                <a:avLst/>
                <a:gdLst>
                  <a:gd name="T0" fmla="*/ 1486 w 1663"/>
                  <a:gd name="T1" fmla="*/ 536 h 2134"/>
                  <a:gd name="T2" fmla="*/ 1538 w 1663"/>
                  <a:gd name="T3" fmla="*/ 471 h 2134"/>
                  <a:gd name="T4" fmla="*/ 1611 w 1663"/>
                  <a:gd name="T5" fmla="*/ 355 h 2134"/>
                  <a:gd name="T6" fmla="*/ 1651 w 1663"/>
                  <a:gd name="T7" fmla="*/ 257 h 2134"/>
                  <a:gd name="T8" fmla="*/ 1663 w 1663"/>
                  <a:gd name="T9" fmla="*/ 173 h 2134"/>
                  <a:gd name="T10" fmla="*/ 1651 w 1663"/>
                  <a:gd name="T11" fmla="*/ 105 h 2134"/>
                  <a:gd name="T12" fmla="*/ 1622 w 1663"/>
                  <a:gd name="T13" fmla="*/ 55 h 2134"/>
                  <a:gd name="T14" fmla="*/ 1581 w 1663"/>
                  <a:gd name="T15" fmla="*/ 20 h 2134"/>
                  <a:gd name="T16" fmla="*/ 1530 w 1663"/>
                  <a:gd name="T17" fmla="*/ 3 h 2134"/>
                  <a:gd name="T18" fmla="*/ 1504 w 1663"/>
                  <a:gd name="T19" fmla="*/ 0 h 2134"/>
                  <a:gd name="T20" fmla="*/ 1477 w 1663"/>
                  <a:gd name="T21" fmla="*/ 2 h 2134"/>
                  <a:gd name="T22" fmla="*/ 1420 w 1663"/>
                  <a:gd name="T23" fmla="*/ 12 h 2134"/>
                  <a:gd name="T24" fmla="*/ 1362 w 1663"/>
                  <a:gd name="T25" fmla="*/ 33 h 2134"/>
                  <a:gd name="T26" fmla="*/ 1304 w 1663"/>
                  <a:gd name="T27" fmla="*/ 62 h 2134"/>
                  <a:gd name="T28" fmla="*/ 1215 w 1663"/>
                  <a:gd name="T29" fmla="*/ 117 h 2134"/>
                  <a:gd name="T30" fmla="*/ 1104 w 1663"/>
                  <a:gd name="T31" fmla="*/ 201 h 2134"/>
                  <a:gd name="T32" fmla="*/ 1053 w 1663"/>
                  <a:gd name="T33" fmla="*/ 245 h 2134"/>
                  <a:gd name="T34" fmla="*/ 991 w 1663"/>
                  <a:gd name="T35" fmla="*/ 300 h 2134"/>
                  <a:gd name="T36" fmla="*/ 881 w 1663"/>
                  <a:gd name="T37" fmla="*/ 423 h 2134"/>
                  <a:gd name="T38" fmla="*/ 781 w 1663"/>
                  <a:gd name="T39" fmla="*/ 555 h 2134"/>
                  <a:gd name="T40" fmla="*/ 694 w 1663"/>
                  <a:gd name="T41" fmla="*/ 688 h 2134"/>
                  <a:gd name="T42" fmla="*/ 656 w 1663"/>
                  <a:gd name="T43" fmla="*/ 752 h 2134"/>
                  <a:gd name="T44" fmla="*/ 586 w 1663"/>
                  <a:gd name="T45" fmla="*/ 878 h 2134"/>
                  <a:gd name="T46" fmla="*/ 411 w 1663"/>
                  <a:gd name="T47" fmla="*/ 1229 h 2134"/>
                  <a:gd name="T48" fmla="*/ 133 w 1663"/>
                  <a:gd name="T49" fmla="*/ 1828 h 2134"/>
                  <a:gd name="T50" fmla="*/ 0 w 1663"/>
                  <a:gd name="T51" fmla="*/ 2134 h 2134"/>
                  <a:gd name="T52" fmla="*/ 1486 w 1663"/>
                  <a:gd name="T53" fmla="*/ 536 h 2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63" h="2134">
                    <a:moveTo>
                      <a:pt x="1486" y="536"/>
                    </a:moveTo>
                    <a:lnTo>
                      <a:pt x="1538" y="471"/>
                    </a:lnTo>
                    <a:lnTo>
                      <a:pt x="1611" y="355"/>
                    </a:lnTo>
                    <a:lnTo>
                      <a:pt x="1651" y="257"/>
                    </a:lnTo>
                    <a:lnTo>
                      <a:pt x="1663" y="173"/>
                    </a:lnTo>
                    <a:lnTo>
                      <a:pt x="1651" y="105"/>
                    </a:lnTo>
                    <a:lnTo>
                      <a:pt x="1622" y="55"/>
                    </a:lnTo>
                    <a:lnTo>
                      <a:pt x="1581" y="20"/>
                    </a:lnTo>
                    <a:lnTo>
                      <a:pt x="1530" y="3"/>
                    </a:lnTo>
                    <a:lnTo>
                      <a:pt x="1504" y="0"/>
                    </a:lnTo>
                    <a:lnTo>
                      <a:pt x="1477" y="2"/>
                    </a:lnTo>
                    <a:lnTo>
                      <a:pt x="1420" y="12"/>
                    </a:lnTo>
                    <a:lnTo>
                      <a:pt x="1362" y="33"/>
                    </a:lnTo>
                    <a:lnTo>
                      <a:pt x="1304" y="62"/>
                    </a:lnTo>
                    <a:lnTo>
                      <a:pt x="1215" y="117"/>
                    </a:lnTo>
                    <a:lnTo>
                      <a:pt x="1104" y="201"/>
                    </a:lnTo>
                    <a:lnTo>
                      <a:pt x="1053" y="245"/>
                    </a:lnTo>
                    <a:lnTo>
                      <a:pt x="991" y="300"/>
                    </a:lnTo>
                    <a:lnTo>
                      <a:pt x="881" y="423"/>
                    </a:lnTo>
                    <a:lnTo>
                      <a:pt x="781" y="555"/>
                    </a:lnTo>
                    <a:lnTo>
                      <a:pt x="694" y="688"/>
                    </a:lnTo>
                    <a:lnTo>
                      <a:pt x="656" y="752"/>
                    </a:lnTo>
                    <a:lnTo>
                      <a:pt x="586" y="878"/>
                    </a:lnTo>
                    <a:lnTo>
                      <a:pt x="411" y="1229"/>
                    </a:lnTo>
                    <a:lnTo>
                      <a:pt x="133" y="1828"/>
                    </a:lnTo>
                    <a:lnTo>
                      <a:pt x="0" y="2134"/>
                    </a:lnTo>
                    <a:lnTo>
                      <a:pt x="1486" y="536"/>
                    </a:lnTo>
                    <a:close/>
                  </a:path>
                </a:pathLst>
              </a:custGeom>
              <a:solidFill>
                <a:srgbClr val="EC1F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66"/>
              <p:cNvSpPr>
                <a:spLocks/>
              </p:cNvSpPr>
              <p:nvPr/>
            </p:nvSpPr>
            <p:spPr bwMode="auto">
              <a:xfrm>
                <a:off x="7399338" y="273050"/>
                <a:ext cx="620713" cy="901700"/>
              </a:xfrm>
              <a:custGeom>
                <a:avLst/>
                <a:gdLst>
                  <a:gd name="T0" fmla="*/ 1442 w 1560"/>
                  <a:gd name="T1" fmla="*/ 722 h 2274"/>
                  <a:gd name="T2" fmla="*/ 1467 w 1560"/>
                  <a:gd name="T3" fmla="*/ 690 h 2274"/>
                  <a:gd name="T4" fmla="*/ 1506 w 1560"/>
                  <a:gd name="T5" fmla="*/ 625 h 2274"/>
                  <a:gd name="T6" fmla="*/ 1534 w 1560"/>
                  <a:gd name="T7" fmla="*/ 563 h 2274"/>
                  <a:gd name="T8" fmla="*/ 1552 w 1560"/>
                  <a:gd name="T9" fmla="*/ 502 h 2274"/>
                  <a:gd name="T10" fmla="*/ 1560 w 1560"/>
                  <a:gd name="T11" fmla="*/ 444 h 2274"/>
                  <a:gd name="T12" fmla="*/ 1560 w 1560"/>
                  <a:gd name="T13" fmla="*/ 386 h 2274"/>
                  <a:gd name="T14" fmla="*/ 1552 w 1560"/>
                  <a:gd name="T15" fmla="*/ 333 h 2274"/>
                  <a:gd name="T16" fmla="*/ 1537 w 1560"/>
                  <a:gd name="T17" fmla="*/ 283 h 2274"/>
                  <a:gd name="T18" fmla="*/ 1504 w 1560"/>
                  <a:gd name="T19" fmla="*/ 214 h 2274"/>
                  <a:gd name="T20" fmla="*/ 1445 w 1560"/>
                  <a:gd name="T21" fmla="*/ 135 h 2274"/>
                  <a:gd name="T22" fmla="*/ 1374 w 1560"/>
                  <a:gd name="T23" fmla="*/ 73 h 2274"/>
                  <a:gd name="T24" fmla="*/ 1297 w 1560"/>
                  <a:gd name="T25" fmla="*/ 30 h 2274"/>
                  <a:gd name="T26" fmla="*/ 1260 w 1560"/>
                  <a:gd name="T27" fmla="*/ 17 h 2274"/>
                  <a:gd name="T28" fmla="*/ 1223 w 1560"/>
                  <a:gd name="T29" fmla="*/ 8 h 2274"/>
                  <a:gd name="T30" fmla="*/ 1148 w 1560"/>
                  <a:gd name="T31" fmla="*/ 0 h 2274"/>
                  <a:gd name="T32" fmla="*/ 1077 w 1560"/>
                  <a:gd name="T33" fmla="*/ 5 h 2274"/>
                  <a:gd name="T34" fmla="*/ 1005 w 1560"/>
                  <a:gd name="T35" fmla="*/ 21 h 2274"/>
                  <a:gd name="T36" fmla="*/ 938 w 1560"/>
                  <a:gd name="T37" fmla="*/ 46 h 2274"/>
                  <a:gd name="T38" fmla="*/ 873 w 1560"/>
                  <a:gd name="T39" fmla="*/ 77 h 2274"/>
                  <a:gd name="T40" fmla="*/ 783 w 1560"/>
                  <a:gd name="T41" fmla="*/ 130 h 2274"/>
                  <a:gd name="T42" fmla="*/ 728 w 1560"/>
                  <a:gd name="T43" fmla="*/ 167 h 2274"/>
                  <a:gd name="T44" fmla="*/ 696 w 1560"/>
                  <a:gd name="T45" fmla="*/ 191 h 2274"/>
                  <a:gd name="T46" fmla="*/ 637 w 1560"/>
                  <a:gd name="T47" fmla="*/ 245 h 2274"/>
                  <a:gd name="T48" fmla="*/ 584 w 1560"/>
                  <a:gd name="T49" fmla="*/ 306 h 2274"/>
                  <a:gd name="T50" fmla="*/ 536 w 1560"/>
                  <a:gd name="T51" fmla="*/ 371 h 2274"/>
                  <a:gd name="T52" fmla="*/ 473 w 1560"/>
                  <a:gd name="T53" fmla="*/ 475 h 2274"/>
                  <a:gd name="T54" fmla="*/ 403 w 1560"/>
                  <a:gd name="T55" fmla="*/ 618 h 2274"/>
                  <a:gd name="T56" fmla="*/ 374 w 1560"/>
                  <a:gd name="T57" fmla="*/ 690 h 2274"/>
                  <a:gd name="T58" fmla="*/ 351 w 1560"/>
                  <a:gd name="T59" fmla="*/ 755 h 2274"/>
                  <a:gd name="T60" fmla="*/ 299 w 1560"/>
                  <a:gd name="T61" fmla="*/ 922 h 2274"/>
                  <a:gd name="T62" fmla="*/ 219 w 1560"/>
                  <a:gd name="T63" fmla="*/ 1228 h 2274"/>
                  <a:gd name="T64" fmla="*/ 116 w 1560"/>
                  <a:gd name="T65" fmla="*/ 1687 h 2274"/>
                  <a:gd name="T66" fmla="*/ 29 w 1560"/>
                  <a:gd name="T67" fmla="*/ 2110 h 2274"/>
                  <a:gd name="T68" fmla="*/ 0 w 1560"/>
                  <a:gd name="T69" fmla="*/ 2274 h 2274"/>
                  <a:gd name="T70" fmla="*/ 1442 w 1560"/>
                  <a:gd name="T71" fmla="*/ 722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60" h="2274">
                    <a:moveTo>
                      <a:pt x="1442" y="722"/>
                    </a:moveTo>
                    <a:lnTo>
                      <a:pt x="1467" y="690"/>
                    </a:lnTo>
                    <a:lnTo>
                      <a:pt x="1506" y="625"/>
                    </a:lnTo>
                    <a:lnTo>
                      <a:pt x="1534" y="563"/>
                    </a:lnTo>
                    <a:lnTo>
                      <a:pt x="1552" y="502"/>
                    </a:lnTo>
                    <a:lnTo>
                      <a:pt x="1560" y="444"/>
                    </a:lnTo>
                    <a:lnTo>
                      <a:pt x="1560" y="386"/>
                    </a:lnTo>
                    <a:lnTo>
                      <a:pt x="1552" y="333"/>
                    </a:lnTo>
                    <a:lnTo>
                      <a:pt x="1537" y="283"/>
                    </a:lnTo>
                    <a:lnTo>
                      <a:pt x="1504" y="214"/>
                    </a:lnTo>
                    <a:lnTo>
                      <a:pt x="1445" y="135"/>
                    </a:lnTo>
                    <a:lnTo>
                      <a:pt x="1374" y="73"/>
                    </a:lnTo>
                    <a:lnTo>
                      <a:pt x="1297" y="30"/>
                    </a:lnTo>
                    <a:lnTo>
                      <a:pt x="1260" y="17"/>
                    </a:lnTo>
                    <a:lnTo>
                      <a:pt x="1223" y="8"/>
                    </a:lnTo>
                    <a:lnTo>
                      <a:pt x="1148" y="0"/>
                    </a:lnTo>
                    <a:lnTo>
                      <a:pt x="1077" y="5"/>
                    </a:lnTo>
                    <a:lnTo>
                      <a:pt x="1005" y="21"/>
                    </a:lnTo>
                    <a:lnTo>
                      <a:pt x="938" y="46"/>
                    </a:lnTo>
                    <a:lnTo>
                      <a:pt x="873" y="77"/>
                    </a:lnTo>
                    <a:lnTo>
                      <a:pt x="783" y="130"/>
                    </a:lnTo>
                    <a:lnTo>
                      <a:pt x="728" y="167"/>
                    </a:lnTo>
                    <a:lnTo>
                      <a:pt x="696" y="191"/>
                    </a:lnTo>
                    <a:lnTo>
                      <a:pt x="637" y="245"/>
                    </a:lnTo>
                    <a:lnTo>
                      <a:pt x="584" y="306"/>
                    </a:lnTo>
                    <a:lnTo>
                      <a:pt x="536" y="371"/>
                    </a:lnTo>
                    <a:lnTo>
                      <a:pt x="473" y="475"/>
                    </a:lnTo>
                    <a:lnTo>
                      <a:pt x="403" y="618"/>
                    </a:lnTo>
                    <a:lnTo>
                      <a:pt x="374" y="690"/>
                    </a:lnTo>
                    <a:lnTo>
                      <a:pt x="351" y="755"/>
                    </a:lnTo>
                    <a:lnTo>
                      <a:pt x="299" y="922"/>
                    </a:lnTo>
                    <a:lnTo>
                      <a:pt x="219" y="1228"/>
                    </a:lnTo>
                    <a:lnTo>
                      <a:pt x="116" y="1687"/>
                    </a:lnTo>
                    <a:lnTo>
                      <a:pt x="29" y="2110"/>
                    </a:lnTo>
                    <a:lnTo>
                      <a:pt x="0" y="2274"/>
                    </a:lnTo>
                    <a:lnTo>
                      <a:pt x="1442" y="722"/>
                    </a:lnTo>
                    <a:close/>
                  </a:path>
                </a:pathLst>
              </a:custGeom>
              <a:solidFill>
                <a:srgbClr val="BE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7"/>
              <p:cNvSpPr>
                <a:spLocks/>
              </p:cNvSpPr>
              <p:nvPr/>
            </p:nvSpPr>
            <p:spPr bwMode="auto">
              <a:xfrm>
                <a:off x="6316663" y="547688"/>
                <a:ext cx="1666875" cy="1771650"/>
              </a:xfrm>
              <a:custGeom>
                <a:avLst/>
                <a:gdLst>
                  <a:gd name="T0" fmla="*/ 311 w 4199"/>
                  <a:gd name="T1" fmla="*/ 4461 h 4461"/>
                  <a:gd name="T2" fmla="*/ 0 w 4199"/>
                  <a:gd name="T3" fmla="*/ 4171 h 4461"/>
                  <a:gd name="T4" fmla="*/ 4199 w 4199"/>
                  <a:gd name="T5" fmla="*/ 0 h 4461"/>
                  <a:gd name="T6" fmla="*/ 311 w 4199"/>
                  <a:gd name="T7" fmla="*/ 4461 h 4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99" h="4461">
                    <a:moveTo>
                      <a:pt x="311" y="4461"/>
                    </a:moveTo>
                    <a:lnTo>
                      <a:pt x="0" y="4171"/>
                    </a:lnTo>
                    <a:lnTo>
                      <a:pt x="4199" y="0"/>
                    </a:lnTo>
                    <a:lnTo>
                      <a:pt x="311" y="4461"/>
                    </a:lnTo>
                    <a:close/>
                  </a:path>
                </a:pathLst>
              </a:custGeom>
              <a:solidFill>
                <a:srgbClr val="BE1C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68"/>
              <p:cNvSpPr>
                <a:spLocks/>
              </p:cNvSpPr>
              <p:nvPr/>
            </p:nvSpPr>
            <p:spPr bwMode="auto">
              <a:xfrm>
                <a:off x="6284913" y="2155825"/>
                <a:ext cx="196850" cy="200025"/>
              </a:xfrm>
              <a:custGeom>
                <a:avLst/>
                <a:gdLst>
                  <a:gd name="T0" fmla="*/ 403 w 495"/>
                  <a:gd name="T1" fmla="*/ 396 h 503"/>
                  <a:gd name="T2" fmla="*/ 382 w 495"/>
                  <a:gd name="T3" fmla="*/ 416 h 503"/>
                  <a:gd name="T4" fmla="*/ 338 w 495"/>
                  <a:gd name="T5" fmla="*/ 451 h 503"/>
                  <a:gd name="T6" fmla="*/ 293 w 495"/>
                  <a:gd name="T7" fmla="*/ 477 h 503"/>
                  <a:gd name="T8" fmla="*/ 245 w 495"/>
                  <a:gd name="T9" fmla="*/ 495 h 503"/>
                  <a:gd name="T10" fmla="*/ 198 w 495"/>
                  <a:gd name="T11" fmla="*/ 503 h 503"/>
                  <a:gd name="T12" fmla="*/ 151 w 495"/>
                  <a:gd name="T13" fmla="*/ 503 h 503"/>
                  <a:gd name="T14" fmla="*/ 110 w 495"/>
                  <a:gd name="T15" fmla="*/ 493 h 503"/>
                  <a:gd name="T16" fmla="*/ 71 w 495"/>
                  <a:gd name="T17" fmla="*/ 472 h 503"/>
                  <a:gd name="T18" fmla="*/ 55 w 495"/>
                  <a:gd name="T19" fmla="*/ 459 h 503"/>
                  <a:gd name="T20" fmla="*/ 40 w 495"/>
                  <a:gd name="T21" fmla="*/ 444 h 503"/>
                  <a:gd name="T22" fmla="*/ 17 w 495"/>
                  <a:gd name="T23" fmla="*/ 406 h 503"/>
                  <a:gd name="T24" fmla="*/ 4 w 495"/>
                  <a:gd name="T25" fmla="*/ 365 h 503"/>
                  <a:gd name="T26" fmla="*/ 0 w 495"/>
                  <a:gd name="T27" fmla="*/ 319 h 503"/>
                  <a:gd name="T28" fmla="*/ 5 w 495"/>
                  <a:gd name="T29" fmla="*/ 273 h 503"/>
                  <a:gd name="T30" fmla="*/ 19 w 495"/>
                  <a:gd name="T31" fmla="*/ 223 h 503"/>
                  <a:gd name="T32" fmla="*/ 41 w 495"/>
                  <a:gd name="T33" fmla="*/ 175 h 503"/>
                  <a:gd name="T34" fmla="*/ 74 w 495"/>
                  <a:gd name="T35" fmla="*/ 129 h 503"/>
                  <a:gd name="T36" fmla="*/ 93 w 495"/>
                  <a:gd name="T37" fmla="*/ 108 h 503"/>
                  <a:gd name="T38" fmla="*/ 112 w 495"/>
                  <a:gd name="T39" fmla="*/ 87 h 503"/>
                  <a:gd name="T40" fmla="*/ 157 w 495"/>
                  <a:gd name="T41" fmla="*/ 52 h 503"/>
                  <a:gd name="T42" fmla="*/ 203 w 495"/>
                  <a:gd name="T43" fmla="*/ 26 h 503"/>
                  <a:gd name="T44" fmla="*/ 250 w 495"/>
                  <a:gd name="T45" fmla="*/ 8 h 503"/>
                  <a:gd name="T46" fmla="*/ 298 w 495"/>
                  <a:gd name="T47" fmla="*/ 0 h 503"/>
                  <a:gd name="T48" fmla="*/ 343 w 495"/>
                  <a:gd name="T49" fmla="*/ 0 h 503"/>
                  <a:gd name="T50" fmla="*/ 386 w 495"/>
                  <a:gd name="T51" fmla="*/ 11 h 503"/>
                  <a:gd name="T52" fmla="*/ 424 w 495"/>
                  <a:gd name="T53" fmla="*/ 31 h 503"/>
                  <a:gd name="T54" fmla="*/ 440 w 495"/>
                  <a:gd name="T55" fmla="*/ 44 h 503"/>
                  <a:gd name="T56" fmla="*/ 455 w 495"/>
                  <a:gd name="T57" fmla="*/ 60 h 503"/>
                  <a:gd name="T58" fmla="*/ 478 w 495"/>
                  <a:gd name="T59" fmla="*/ 98 h 503"/>
                  <a:gd name="T60" fmla="*/ 491 w 495"/>
                  <a:gd name="T61" fmla="*/ 139 h 503"/>
                  <a:gd name="T62" fmla="*/ 495 w 495"/>
                  <a:gd name="T63" fmla="*/ 184 h 503"/>
                  <a:gd name="T64" fmla="*/ 490 w 495"/>
                  <a:gd name="T65" fmla="*/ 231 h 503"/>
                  <a:gd name="T66" fmla="*/ 475 w 495"/>
                  <a:gd name="T67" fmla="*/ 280 h 503"/>
                  <a:gd name="T68" fmla="*/ 453 w 495"/>
                  <a:gd name="T69" fmla="*/ 328 h 503"/>
                  <a:gd name="T70" fmla="*/ 422 w 495"/>
                  <a:gd name="T71" fmla="*/ 375 h 503"/>
                  <a:gd name="T72" fmla="*/ 403 w 495"/>
                  <a:gd name="T73" fmla="*/ 396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95" h="503">
                    <a:moveTo>
                      <a:pt x="403" y="396"/>
                    </a:moveTo>
                    <a:lnTo>
                      <a:pt x="382" y="416"/>
                    </a:lnTo>
                    <a:lnTo>
                      <a:pt x="338" y="451"/>
                    </a:lnTo>
                    <a:lnTo>
                      <a:pt x="293" y="477"/>
                    </a:lnTo>
                    <a:lnTo>
                      <a:pt x="245" y="495"/>
                    </a:lnTo>
                    <a:lnTo>
                      <a:pt x="198" y="503"/>
                    </a:lnTo>
                    <a:lnTo>
                      <a:pt x="151" y="503"/>
                    </a:lnTo>
                    <a:lnTo>
                      <a:pt x="110" y="493"/>
                    </a:lnTo>
                    <a:lnTo>
                      <a:pt x="71" y="472"/>
                    </a:lnTo>
                    <a:lnTo>
                      <a:pt x="55" y="459"/>
                    </a:lnTo>
                    <a:lnTo>
                      <a:pt x="40" y="444"/>
                    </a:lnTo>
                    <a:lnTo>
                      <a:pt x="17" y="406"/>
                    </a:lnTo>
                    <a:lnTo>
                      <a:pt x="4" y="365"/>
                    </a:lnTo>
                    <a:lnTo>
                      <a:pt x="0" y="319"/>
                    </a:lnTo>
                    <a:lnTo>
                      <a:pt x="5" y="273"/>
                    </a:lnTo>
                    <a:lnTo>
                      <a:pt x="19" y="223"/>
                    </a:lnTo>
                    <a:lnTo>
                      <a:pt x="41" y="175"/>
                    </a:lnTo>
                    <a:lnTo>
                      <a:pt x="74" y="129"/>
                    </a:lnTo>
                    <a:lnTo>
                      <a:pt x="93" y="108"/>
                    </a:lnTo>
                    <a:lnTo>
                      <a:pt x="112" y="87"/>
                    </a:lnTo>
                    <a:lnTo>
                      <a:pt x="157" y="52"/>
                    </a:lnTo>
                    <a:lnTo>
                      <a:pt x="203" y="26"/>
                    </a:lnTo>
                    <a:lnTo>
                      <a:pt x="250" y="8"/>
                    </a:lnTo>
                    <a:lnTo>
                      <a:pt x="298" y="0"/>
                    </a:lnTo>
                    <a:lnTo>
                      <a:pt x="343" y="0"/>
                    </a:lnTo>
                    <a:lnTo>
                      <a:pt x="386" y="11"/>
                    </a:lnTo>
                    <a:lnTo>
                      <a:pt x="424" y="31"/>
                    </a:lnTo>
                    <a:lnTo>
                      <a:pt x="440" y="44"/>
                    </a:lnTo>
                    <a:lnTo>
                      <a:pt x="455" y="60"/>
                    </a:lnTo>
                    <a:lnTo>
                      <a:pt x="478" y="98"/>
                    </a:lnTo>
                    <a:lnTo>
                      <a:pt x="491" y="139"/>
                    </a:lnTo>
                    <a:lnTo>
                      <a:pt x="495" y="184"/>
                    </a:lnTo>
                    <a:lnTo>
                      <a:pt x="490" y="231"/>
                    </a:lnTo>
                    <a:lnTo>
                      <a:pt x="475" y="280"/>
                    </a:lnTo>
                    <a:lnTo>
                      <a:pt x="453" y="328"/>
                    </a:lnTo>
                    <a:lnTo>
                      <a:pt x="422" y="375"/>
                    </a:lnTo>
                    <a:lnTo>
                      <a:pt x="403" y="396"/>
                    </a:lnTo>
                    <a:close/>
                  </a:path>
                </a:pathLst>
              </a:custGeom>
              <a:solidFill>
                <a:srgbClr val="283F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69"/>
              <p:cNvSpPr>
                <a:spLocks/>
              </p:cNvSpPr>
              <p:nvPr/>
            </p:nvSpPr>
            <p:spPr bwMode="auto">
              <a:xfrm>
                <a:off x="6278563" y="1820863"/>
                <a:ext cx="523875" cy="542925"/>
              </a:xfrm>
              <a:custGeom>
                <a:avLst/>
                <a:gdLst>
                  <a:gd name="T0" fmla="*/ 1128 w 1321"/>
                  <a:gd name="T1" fmla="*/ 169 h 1369"/>
                  <a:gd name="T2" fmla="*/ 1111 w 1321"/>
                  <a:gd name="T3" fmla="*/ 152 h 1369"/>
                  <a:gd name="T4" fmla="*/ 1084 w 1321"/>
                  <a:gd name="T5" fmla="*/ 116 h 1369"/>
                  <a:gd name="T6" fmla="*/ 1066 w 1321"/>
                  <a:gd name="T7" fmla="*/ 73 h 1369"/>
                  <a:gd name="T8" fmla="*/ 1058 w 1321"/>
                  <a:gd name="T9" fmla="*/ 26 h 1369"/>
                  <a:gd name="T10" fmla="*/ 1060 w 1321"/>
                  <a:gd name="T11" fmla="*/ 0 h 1369"/>
                  <a:gd name="T12" fmla="*/ 117 w 1321"/>
                  <a:gd name="T13" fmla="*/ 943 h 1369"/>
                  <a:gd name="T14" fmla="*/ 105 w 1321"/>
                  <a:gd name="T15" fmla="*/ 954 h 1369"/>
                  <a:gd name="T16" fmla="*/ 93 w 1321"/>
                  <a:gd name="T17" fmla="*/ 966 h 1369"/>
                  <a:gd name="T18" fmla="*/ 88 w 1321"/>
                  <a:gd name="T19" fmla="*/ 972 h 1369"/>
                  <a:gd name="T20" fmla="*/ 80 w 1321"/>
                  <a:gd name="T21" fmla="*/ 979 h 1369"/>
                  <a:gd name="T22" fmla="*/ 82 w 1321"/>
                  <a:gd name="T23" fmla="*/ 980 h 1369"/>
                  <a:gd name="T24" fmla="*/ 64 w 1321"/>
                  <a:gd name="T25" fmla="*/ 1001 h 1369"/>
                  <a:gd name="T26" fmla="*/ 36 w 1321"/>
                  <a:gd name="T27" fmla="*/ 1046 h 1369"/>
                  <a:gd name="T28" fmla="*/ 16 w 1321"/>
                  <a:gd name="T29" fmla="*/ 1093 h 1369"/>
                  <a:gd name="T30" fmla="*/ 4 w 1321"/>
                  <a:gd name="T31" fmla="*/ 1140 h 1369"/>
                  <a:gd name="T32" fmla="*/ 0 w 1321"/>
                  <a:gd name="T33" fmla="*/ 1186 h 1369"/>
                  <a:gd name="T34" fmla="*/ 5 w 1321"/>
                  <a:gd name="T35" fmla="*/ 1229 h 1369"/>
                  <a:gd name="T36" fmla="*/ 18 w 1321"/>
                  <a:gd name="T37" fmla="*/ 1269 h 1369"/>
                  <a:gd name="T38" fmla="*/ 40 w 1321"/>
                  <a:gd name="T39" fmla="*/ 1304 h 1369"/>
                  <a:gd name="T40" fmla="*/ 56 w 1321"/>
                  <a:gd name="T41" fmla="*/ 1320 h 1369"/>
                  <a:gd name="T42" fmla="*/ 71 w 1321"/>
                  <a:gd name="T43" fmla="*/ 1334 h 1369"/>
                  <a:gd name="T44" fmla="*/ 108 w 1321"/>
                  <a:gd name="T45" fmla="*/ 1353 h 1369"/>
                  <a:gd name="T46" fmla="*/ 147 w 1321"/>
                  <a:gd name="T47" fmla="*/ 1366 h 1369"/>
                  <a:gd name="T48" fmla="*/ 189 w 1321"/>
                  <a:gd name="T49" fmla="*/ 1369 h 1369"/>
                  <a:gd name="T50" fmla="*/ 233 w 1321"/>
                  <a:gd name="T51" fmla="*/ 1365 h 1369"/>
                  <a:gd name="T52" fmla="*/ 279 w 1321"/>
                  <a:gd name="T53" fmla="*/ 1351 h 1369"/>
                  <a:gd name="T54" fmla="*/ 323 w 1321"/>
                  <a:gd name="T55" fmla="*/ 1329 h 1369"/>
                  <a:gd name="T56" fmla="*/ 364 w 1321"/>
                  <a:gd name="T57" fmla="*/ 1299 h 1369"/>
                  <a:gd name="T58" fmla="*/ 385 w 1321"/>
                  <a:gd name="T59" fmla="*/ 1280 h 1369"/>
                  <a:gd name="T60" fmla="*/ 394 w 1321"/>
                  <a:gd name="T61" fmla="*/ 1271 h 1369"/>
                  <a:gd name="T62" fmla="*/ 1321 w 1321"/>
                  <a:gd name="T63" fmla="*/ 217 h 1369"/>
                  <a:gd name="T64" fmla="*/ 1292 w 1321"/>
                  <a:gd name="T65" fmla="*/ 223 h 1369"/>
                  <a:gd name="T66" fmla="*/ 1239 w 1321"/>
                  <a:gd name="T67" fmla="*/ 225 h 1369"/>
                  <a:gd name="T68" fmla="*/ 1191 w 1321"/>
                  <a:gd name="T69" fmla="*/ 212 h 1369"/>
                  <a:gd name="T70" fmla="*/ 1147 w 1321"/>
                  <a:gd name="T71" fmla="*/ 186 h 1369"/>
                  <a:gd name="T72" fmla="*/ 1128 w 1321"/>
                  <a:gd name="T73" fmla="*/ 169 h 1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321" h="1369">
                    <a:moveTo>
                      <a:pt x="1128" y="169"/>
                    </a:moveTo>
                    <a:lnTo>
                      <a:pt x="1111" y="152"/>
                    </a:lnTo>
                    <a:lnTo>
                      <a:pt x="1084" y="116"/>
                    </a:lnTo>
                    <a:lnTo>
                      <a:pt x="1066" y="73"/>
                    </a:lnTo>
                    <a:lnTo>
                      <a:pt x="1058" y="26"/>
                    </a:lnTo>
                    <a:lnTo>
                      <a:pt x="1060" y="0"/>
                    </a:lnTo>
                    <a:lnTo>
                      <a:pt x="117" y="943"/>
                    </a:lnTo>
                    <a:lnTo>
                      <a:pt x="105" y="954"/>
                    </a:lnTo>
                    <a:lnTo>
                      <a:pt x="93" y="966"/>
                    </a:lnTo>
                    <a:lnTo>
                      <a:pt x="88" y="972"/>
                    </a:lnTo>
                    <a:lnTo>
                      <a:pt x="80" y="979"/>
                    </a:lnTo>
                    <a:lnTo>
                      <a:pt x="82" y="980"/>
                    </a:lnTo>
                    <a:lnTo>
                      <a:pt x="64" y="1001"/>
                    </a:lnTo>
                    <a:lnTo>
                      <a:pt x="36" y="1046"/>
                    </a:lnTo>
                    <a:lnTo>
                      <a:pt x="16" y="1093"/>
                    </a:lnTo>
                    <a:lnTo>
                      <a:pt x="4" y="1140"/>
                    </a:lnTo>
                    <a:lnTo>
                      <a:pt x="0" y="1186"/>
                    </a:lnTo>
                    <a:lnTo>
                      <a:pt x="5" y="1229"/>
                    </a:lnTo>
                    <a:lnTo>
                      <a:pt x="18" y="1269"/>
                    </a:lnTo>
                    <a:lnTo>
                      <a:pt x="40" y="1304"/>
                    </a:lnTo>
                    <a:lnTo>
                      <a:pt x="56" y="1320"/>
                    </a:lnTo>
                    <a:lnTo>
                      <a:pt x="71" y="1334"/>
                    </a:lnTo>
                    <a:lnTo>
                      <a:pt x="108" y="1353"/>
                    </a:lnTo>
                    <a:lnTo>
                      <a:pt x="147" y="1366"/>
                    </a:lnTo>
                    <a:lnTo>
                      <a:pt x="189" y="1369"/>
                    </a:lnTo>
                    <a:lnTo>
                      <a:pt x="233" y="1365"/>
                    </a:lnTo>
                    <a:lnTo>
                      <a:pt x="279" y="1351"/>
                    </a:lnTo>
                    <a:lnTo>
                      <a:pt x="323" y="1329"/>
                    </a:lnTo>
                    <a:lnTo>
                      <a:pt x="364" y="1299"/>
                    </a:lnTo>
                    <a:lnTo>
                      <a:pt x="385" y="1280"/>
                    </a:lnTo>
                    <a:lnTo>
                      <a:pt x="394" y="1271"/>
                    </a:lnTo>
                    <a:lnTo>
                      <a:pt x="1321" y="217"/>
                    </a:lnTo>
                    <a:lnTo>
                      <a:pt x="1292" y="223"/>
                    </a:lnTo>
                    <a:lnTo>
                      <a:pt x="1239" y="225"/>
                    </a:lnTo>
                    <a:lnTo>
                      <a:pt x="1191" y="212"/>
                    </a:lnTo>
                    <a:lnTo>
                      <a:pt x="1147" y="186"/>
                    </a:lnTo>
                    <a:lnTo>
                      <a:pt x="1128" y="169"/>
                    </a:lnTo>
                    <a:close/>
                  </a:path>
                </a:pathLst>
              </a:custGeom>
              <a:solidFill>
                <a:srgbClr val="E4AE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0"/>
              <p:cNvSpPr>
                <a:spLocks/>
              </p:cNvSpPr>
              <p:nvPr/>
            </p:nvSpPr>
            <p:spPr bwMode="auto">
              <a:xfrm>
                <a:off x="6700838" y="573088"/>
                <a:ext cx="1258888" cy="1301750"/>
              </a:xfrm>
              <a:custGeom>
                <a:avLst/>
                <a:gdLst>
                  <a:gd name="T0" fmla="*/ 36 w 3172"/>
                  <a:gd name="T1" fmla="*/ 3283 h 3283"/>
                  <a:gd name="T2" fmla="*/ 23 w 3172"/>
                  <a:gd name="T3" fmla="*/ 3265 h 3283"/>
                  <a:gd name="T4" fmla="*/ 5 w 3172"/>
                  <a:gd name="T5" fmla="*/ 3224 h 3283"/>
                  <a:gd name="T6" fmla="*/ 0 w 3172"/>
                  <a:gd name="T7" fmla="*/ 3202 h 3283"/>
                  <a:gd name="T8" fmla="*/ 3172 w 3172"/>
                  <a:gd name="T9" fmla="*/ 0 h 3283"/>
                  <a:gd name="T10" fmla="*/ 36 w 3172"/>
                  <a:gd name="T11" fmla="*/ 3283 h 3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72" h="3283">
                    <a:moveTo>
                      <a:pt x="36" y="3283"/>
                    </a:moveTo>
                    <a:lnTo>
                      <a:pt x="23" y="3265"/>
                    </a:lnTo>
                    <a:lnTo>
                      <a:pt x="5" y="3224"/>
                    </a:lnTo>
                    <a:lnTo>
                      <a:pt x="0" y="3202"/>
                    </a:lnTo>
                    <a:lnTo>
                      <a:pt x="3172" y="0"/>
                    </a:lnTo>
                    <a:lnTo>
                      <a:pt x="36" y="3283"/>
                    </a:lnTo>
                    <a:close/>
                  </a:path>
                </a:pathLst>
              </a:custGeom>
              <a:solidFill>
                <a:srgbClr val="CC35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1"/>
              <p:cNvSpPr>
                <a:spLocks/>
              </p:cNvSpPr>
              <p:nvPr/>
            </p:nvSpPr>
            <p:spPr bwMode="auto">
              <a:xfrm>
                <a:off x="6297613" y="2203450"/>
                <a:ext cx="65088" cy="104775"/>
              </a:xfrm>
              <a:custGeom>
                <a:avLst/>
                <a:gdLst>
                  <a:gd name="T0" fmla="*/ 9 w 165"/>
                  <a:gd name="T1" fmla="*/ 263 h 263"/>
                  <a:gd name="T2" fmla="*/ 4 w 165"/>
                  <a:gd name="T3" fmla="*/ 244 h 263"/>
                  <a:gd name="T4" fmla="*/ 0 w 165"/>
                  <a:gd name="T5" fmla="*/ 205 h 263"/>
                  <a:gd name="T6" fmla="*/ 7 w 165"/>
                  <a:gd name="T7" fmla="*/ 153 h 263"/>
                  <a:gd name="T8" fmla="*/ 39 w 165"/>
                  <a:gd name="T9" fmla="*/ 78 h 263"/>
                  <a:gd name="T10" fmla="*/ 47 w 165"/>
                  <a:gd name="T11" fmla="*/ 67 h 263"/>
                  <a:gd name="T12" fmla="*/ 114 w 165"/>
                  <a:gd name="T13" fmla="*/ 0 h 263"/>
                  <a:gd name="T14" fmla="*/ 122 w 165"/>
                  <a:gd name="T15" fmla="*/ 26 h 263"/>
                  <a:gd name="T16" fmla="*/ 148 w 165"/>
                  <a:gd name="T17" fmla="*/ 76 h 263"/>
                  <a:gd name="T18" fmla="*/ 165 w 165"/>
                  <a:gd name="T19" fmla="*/ 100 h 263"/>
                  <a:gd name="T20" fmla="*/ 9 w 165"/>
                  <a:gd name="T21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5" h="263">
                    <a:moveTo>
                      <a:pt x="9" y="263"/>
                    </a:moveTo>
                    <a:lnTo>
                      <a:pt x="4" y="244"/>
                    </a:lnTo>
                    <a:lnTo>
                      <a:pt x="0" y="205"/>
                    </a:lnTo>
                    <a:lnTo>
                      <a:pt x="7" y="153"/>
                    </a:lnTo>
                    <a:lnTo>
                      <a:pt x="39" y="78"/>
                    </a:lnTo>
                    <a:lnTo>
                      <a:pt x="47" y="67"/>
                    </a:lnTo>
                    <a:lnTo>
                      <a:pt x="114" y="0"/>
                    </a:lnTo>
                    <a:lnTo>
                      <a:pt x="122" y="26"/>
                    </a:lnTo>
                    <a:lnTo>
                      <a:pt x="148" y="76"/>
                    </a:lnTo>
                    <a:lnTo>
                      <a:pt x="165" y="100"/>
                    </a:lnTo>
                    <a:lnTo>
                      <a:pt x="9" y="263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2"/>
              <p:cNvSpPr>
                <a:spLocks/>
              </p:cNvSpPr>
              <p:nvPr/>
            </p:nvSpPr>
            <p:spPr bwMode="auto">
              <a:xfrm>
                <a:off x="6348413" y="2181225"/>
                <a:ext cx="36513" cy="58738"/>
              </a:xfrm>
              <a:custGeom>
                <a:avLst/>
                <a:gdLst>
                  <a:gd name="T0" fmla="*/ 48 w 94"/>
                  <a:gd name="T1" fmla="*/ 145 h 145"/>
                  <a:gd name="T2" fmla="*/ 33 w 94"/>
                  <a:gd name="T3" fmla="*/ 120 h 145"/>
                  <a:gd name="T4" fmla="*/ 8 w 94"/>
                  <a:gd name="T5" fmla="*/ 70 h 145"/>
                  <a:gd name="T6" fmla="*/ 0 w 94"/>
                  <a:gd name="T7" fmla="*/ 43 h 145"/>
                  <a:gd name="T8" fmla="*/ 43 w 94"/>
                  <a:gd name="T9" fmla="*/ 0 h 145"/>
                  <a:gd name="T10" fmla="*/ 51 w 94"/>
                  <a:gd name="T11" fmla="*/ 26 h 145"/>
                  <a:gd name="T12" fmla="*/ 77 w 94"/>
                  <a:gd name="T13" fmla="*/ 75 h 145"/>
                  <a:gd name="T14" fmla="*/ 94 w 94"/>
                  <a:gd name="T15" fmla="*/ 97 h 145"/>
                  <a:gd name="T16" fmla="*/ 48 w 94"/>
                  <a:gd name="T1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4" h="145">
                    <a:moveTo>
                      <a:pt x="48" y="145"/>
                    </a:moveTo>
                    <a:lnTo>
                      <a:pt x="33" y="120"/>
                    </a:lnTo>
                    <a:lnTo>
                      <a:pt x="8" y="70"/>
                    </a:lnTo>
                    <a:lnTo>
                      <a:pt x="0" y="43"/>
                    </a:lnTo>
                    <a:lnTo>
                      <a:pt x="43" y="0"/>
                    </a:lnTo>
                    <a:lnTo>
                      <a:pt x="51" y="26"/>
                    </a:lnTo>
                    <a:lnTo>
                      <a:pt x="77" y="75"/>
                    </a:lnTo>
                    <a:lnTo>
                      <a:pt x="94" y="97"/>
                    </a:lnTo>
                    <a:lnTo>
                      <a:pt x="48" y="145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73"/>
              <p:cNvSpPr>
                <a:spLocks/>
              </p:cNvSpPr>
              <p:nvPr/>
            </p:nvSpPr>
            <p:spPr bwMode="auto">
              <a:xfrm>
                <a:off x="6370638" y="2159000"/>
                <a:ext cx="38100" cy="57150"/>
              </a:xfrm>
              <a:custGeom>
                <a:avLst/>
                <a:gdLst>
                  <a:gd name="T0" fmla="*/ 49 w 96"/>
                  <a:gd name="T1" fmla="*/ 143 h 143"/>
                  <a:gd name="T2" fmla="*/ 33 w 96"/>
                  <a:gd name="T3" fmla="*/ 120 h 143"/>
                  <a:gd name="T4" fmla="*/ 8 w 96"/>
                  <a:gd name="T5" fmla="*/ 71 h 143"/>
                  <a:gd name="T6" fmla="*/ 0 w 96"/>
                  <a:gd name="T7" fmla="*/ 44 h 143"/>
                  <a:gd name="T8" fmla="*/ 44 w 96"/>
                  <a:gd name="T9" fmla="*/ 0 h 143"/>
                  <a:gd name="T10" fmla="*/ 53 w 96"/>
                  <a:gd name="T11" fmla="*/ 25 h 143"/>
                  <a:gd name="T12" fmla="*/ 79 w 96"/>
                  <a:gd name="T13" fmla="*/ 72 h 143"/>
                  <a:gd name="T14" fmla="*/ 96 w 96"/>
                  <a:gd name="T15" fmla="*/ 94 h 143"/>
                  <a:gd name="T16" fmla="*/ 49 w 96"/>
                  <a:gd name="T17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43">
                    <a:moveTo>
                      <a:pt x="49" y="143"/>
                    </a:moveTo>
                    <a:lnTo>
                      <a:pt x="33" y="120"/>
                    </a:lnTo>
                    <a:lnTo>
                      <a:pt x="8" y="71"/>
                    </a:lnTo>
                    <a:lnTo>
                      <a:pt x="0" y="44"/>
                    </a:lnTo>
                    <a:lnTo>
                      <a:pt x="44" y="0"/>
                    </a:lnTo>
                    <a:lnTo>
                      <a:pt x="53" y="25"/>
                    </a:lnTo>
                    <a:lnTo>
                      <a:pt x="79" y="72"/>
                    </a:lnTo>
                    <a:lnTo>
                      <a:pt x="96" y="94"/>
                    </a:lnTo>
                    <a:lnTo>
                      <a:pt x="49" y="143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74"/>
              <p:cNvSpPr>
                <a:spLocks/>
              </p:cNvSpPr>
              <p:nvPr/>
            </p:nvSpPr>
            <p:spPr bwMode="auto">
              <a:xfrm>
                <a:off x="6394450" y="2135188"/>
                <a:ext cx="38100" cy="55563"/>
              </a:xfrm>
              <a:custGeom>
                <a:avLst/>
                <a:gdLst>
                  <a:gd name="T0" fmla="*/ 51 w 96"/>
                  <a:gd name="T1" fmla="*/ 138 h 138"/>
                  <a:gd name="T2" fmla="*/ 34 w 96"/>
                  <a:gd name="T3" fmla="*/ 116 h 138"/>
                  <a:gd name="T4" fmla="*/ 8 w 96"/>
                  <a:gd name="T5" fmla="*/ 68 h 138"/>
                  <a:gd name="T6" fmla="*/ 0 w 96"/>
                  <a:gd name="T7" fmla="*/ 44 h 138"/>
                  <a:gd name="T8" fmla="*/ 43 w 96"/>
                  <a:gd name="T9" fmla="*/ 0 h 138"/>
                  <a:gd name="T10" fmla="*/ 52 w 96"/>
                  <a:gd name="T11" fmla="*/ 23 h 138"/>
                  <a:gd name="T12" fmla="*/ 80 w 96"/>
                  <a:gd name="T13" fmla="*/ 70 h 138"/>
                  <a:gd name="T14" fmla="*/ 96 w 96"/>
                  <a:gd name="T15" fmla="*/ 90 h 138"/>
                  <a:gd name="T16" fmla="*/ 51 w 96"/>
                  <a:gd name="T17" fmla="*/ 13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138">
                    <a:moveTo>
                      <a:pt x="51" y="138"/>
                    </a:moveTo>
                    <a:lnTo>
                      <a:pt x="34" y="116"/>
                    </a:lnTo>
                    <a:lnTo>
                      <a:pt x="8" y="68"/>
                    </a:lnTo>
                    <a:lnTo>
                      <a:pt x="0" y="44"/>
                    </a:lnTo>
                    <a:lnTo>
                      <a:pt x="43" y="0"/>
                    </a:lnTo>
                    <a:lnTo>
                      <a:pt x="52" y="23"/>
                    </a:lnTo>
                    <a:lnTo>
                      <a:pt x="80" y="70"/>
                    </a:lnTo>
                    <a:lnTo>
                      <a:pt x="96" y="90"/>
                    </a:lnTo>
                    <a:lnTo>
                      <a:pt x="51" y="138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5"/>
              <p:cNvSpPr>
                <a:spLocks/>
              </p:cNvSpPr>
              <p:nvPr/>
            </p:nvSpPr>
            <p:spPr bwMode="auto">
              <a:xfrm>
                <a:off x="6416675" y="1952625"/>
                <a:ext cx="193675" cy="214313"/>
              </a:xfrm>
              <a:custGeom>
                <a:avLst/>
                <a:gdLst>
                  <a:gd name="T0" fmla="*/ 52 w 491"/>
                  <a:gd name="T1" fmla="*/ 541 h 541"/>
                  <a:gd name="T2" fmla="*/ 35 w 491"/>
                  <a:gd name="T3" fmla="*/ 519 h 541"/>
                  <a:gd name="T4" fmla="*/ 9 w 491"/>
                  <a:gd name="T5" fmla="*/ 472 h 541"/>
                  <a:gd name="T6" fmla="*/ 0 w 491"/>
                  <a:gd name="T7" fmla="*/ 447 h 541"/>
                  <a:gd name="T8" fmla="*/ 443 w 491"/>
                  <a:gd name="T9" fmla="*/ 0 h 541"/>
                  <a:gd name="T10" fmla="*/ 453 w 491"/>
                  <a:gd name="T11" fmla="*/ 21 h 541"/>
                  <a:gd name="T12" fmla="*/ 476 w 491"/>
                  <a:gd name="T13" fmla="*/ 61 h 541"/>
                  <a:gd name="T14" fmla="*/ 491 w 491"/>
                  <a:gd name="T15" fmla="*/ 80 h 541"/>
                  <a:gd name="T16" fmla="*/ 52 w 491"/>
                  <a:gd name="T17" fmla="*/ 541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1" h="541">
                    <a:moveTo>
                      <a:pt x="52" y="541"/>
                    </a:moveTo>
                    <a:lnTo>
                      <a:pt x="35" y="519"/>
                    </a:lnTo>
                    <a:lnTo>
                      <a:pt x="9" y="472"/>
                    </a:lnTo>
                    <a:lnTo>
                      <a:pt x="0" y="447"/>
                    </a:lnTo>
                    <a:lnTo>
                      <a:pt x="443" y="0"/>
                    </a:lnTo>
                    <a:lnTo>
                      <a:pt x="453" y="21"/>
                    </a:lnTo>
                    <a:lnTo>
                      <a:pt x="476" y="61"/>
                    </a:lnTo>
                    <a:lnTo>
                      <a:pt x="491" y="80"/>
                    </a:lnTo>
                    <a:lnTo>
                      <a:pt x="52" y="541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76"/>
              <p:cNvSpPr>
                <a:spLocks/>
              </p:cNvSpPr>
              <p:nvPr/>
            </p:nvSpPr>
            <p:spPr bwMode="auto">
              <a:xfrm>
                <a:off x="6597650" y="1928813"/>
                <a:ext cx="36513" cy="50800"/>
              </a:xfrm>
              <a:custGeom>
                <a:avLst/>
                <a:gdLst>
                  <a:gd name="T0" fmla="*/ 45 w 90"/>
                  <a:gd name="T1" fmla="*/ 127 h 127"/>
                  <a:gd name="T2" fmla="*/ 30 w 90"/>
                  <a:gd name="T3" fmla="*/ 107 h 127"/>
                  <a:gd name="T4" fmla="*/ 6 w 90"/>
                  <a:gd name="T5" fmla="*/ 66 h 127"/>
                  <a:gd name="T6" fmla="*/ 0 w 90"/>
                  <a:gd name="T7" fmla="*/ 45 h 127"/>
                  <a:gd name="T8" fmla="*/ 44 w 90"/>
                  <a:gd name="T9" fmla="*/ 0 h 127"/>
                  <a:gd name="T10" fmla="*/ 53 w 90"/>
                  <a:gd name="T11" fmla="*/ 21 h 127"/>
                  <a:gd name="T12" fmla="*/ 76 w 90"/>
                  <a:gd name="T13" fmla="*/ 59 h 127"/>
                  <a:gd name="T14" fmla="*/ 90 w 90"/>
                  <a:gd name="T15" fmla="*/ 79 h 127"/>
                  <a:gd name="T16" fmla="*/ 45 w 90"/>
                  <a:gd name="T17" fmla="*/ 12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127">
                    <a:moveTo>
                      <a:pt x="45" y="127"/>
                    </a:moveTo>
                    <a:lnTo>
                      <a:pt x="30" y="107"/>
                    </a:lnTo>
                    <a:lnTo>
                      <a:pt x="6" y="66"/>
                    </a:lnTo>
                    <a:lnTo>
                      <a:pt x="0" y="45"/>
                    </a:lnTo>
                    <a:lnTo>
                      <a:pt x="44" y="0"/>
                    </a:lnTo>
                    <a:lnTo>
                      <a:pt x="53" y="21"/>
                    </a:lnTo>
                    <a:lnTo>
                      <a:pt x="76" y="59"/>
                    </a:lnTo>
                    <a:lnTo>
                      <a:pt x="90" y="79"/>
                    </a:lnTo>
                    <a:lnTo>
                      <a:pt x="45" y="127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77"/>
              <p:cNvSpPr>
                <a:spLocks/>
              </p:cNvSpPr>
              <p:nvPr/>
            </p:nvSpPr>
            <p:spPr bwMode="auto">
              <a:xfrm>
                <a:off x="6621463" y="1908175"/>
                <a:ext cx="33338" cy="47625"/>
              </a:xfrm>
              <a:custGeom>
                <a:avLst/>
                <a:gdLst>
                  <a:gd name="T0" fmla="*/ 44 w 84"/>
                  <a:gd name="T1" fmla="*/ 119 h 119"/>
                  <a:gd name="T2" fmla="*/ 30 w 84"/>
                  <a:gd name="T3" fmla="*/ 101 h 119"/>
                  <a:gd name="T4" fmla="*/ 7 w 84"/>
                  <a:gd name="T5" fmla="*/ 59 h 119"/>
                  <a:gd name="T6" fmla="*/ 0 w 84"/>
                  <a:gd name="T7" fmla="*/ 39 h 119"/>
                  <a:gd name="T8" fmla="*/ 39 w 84"/>
                  <a:gd name="T9" fmla="*/ 0 h 119"/>
                  <a:gd name="T10" fmla="*/ 47 w 84"/>
                  <a:gd name="T11" fmla="*/ 20 h 119"/>
                  <a:gd name="T12" fmla="*/ 70 w 84"/>
                  <a:gd name="T13" fmla="*/ 59 h 119"/>
                  <a:gd name="T14" fmla="*/ 84 w 84"/>
                  <a:gd name="T15" fmla="*/ 77 h 119"/>
                  <a:gd name="T16" fmla="*/ 44 w 84"/>
                  <a:gd name="T17" fmla="*/ 11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19">
                    <a:moveTo>
                      <a:pt x="44" y="119"/>
                    </a:moveTo>
                    <a:lnTo>
                      <a:pt x="30" y="101"/>
                    </a:lnTo>
                    <a:lnTo>
                      <a:pt x="7" y="59"/>
                    </a:lnTo>
                    <a:lnTo>
                      <a:pt x="0" y="39"/>
                    </a:lnTo>
                    <a:lnTo>
                      <a:pt x="39" y="0"/>
                    </a:lnTo>
                    <a:lnTo>
                      <a:pt x="47" y="20"/>
                    </a:lnTo>
                    <a:lnTo>
                      <a:pt x="70" y="59"/>
                    </a:lnTo>
                    <a:lnTo>
                      <a:pt x="84" y="77"/>
                    </a:lnTo>
                    <a:lnTo>
                      <a:pt x="44" y="11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78"/>
              <p:cNvSpPr>
                <a:spLocks/>
              </p:cNvSpPr>
              <p:nvPr/>
            </p:nvSpPr>
            <p:spPr bwMode="auto">
              <a:xfrm>
                <a:off x="6640513" y="1843088"/>
                <a:ext cx="74613" cy="90488"/>
              </a:xfrm>
              <a:custGeom>
                <a:avLst/>
                <a:gdLst>
                  <a:gd name="T0" fmla="*/ 44 w 185"/>
                  <a:gd name="T1" fmla="*/ 228 h 228"/>
                  <a:gd name="T2" fmla="*/ 30 w 185"/>
                  <a:gd name="T3" fmla="*/ 210 h 228"/>
                  <a:gd name="T4" fmla="*/ 8 w 185"/>
                  <a:gd name="T5" fmla="*/ 170 h 228"/>
                  <a:gd name="T6" fmla="*/ 0 w 185"/>
                  <a:gd name="T7" fmla="*/ 151 h 228"/>
                  <a:gd name="T8" fmla="*/ 149 w 185"/>
                  <a:gd name="T9" fmla="*/ 0 h 228"/>
                  <a:gd name="T10" fmla="*/ 154 w 185"/>
                  <a:gd name="T11" fmla="*/ 22 h 228"/>
                  <a:gd name="T12" fmla="*/ 172 w 185"/>
                  <a:gd name="T13" fmla="*/ 63 h 228"/>
                  <a:gd name="T14" fmla="*/ 185 w 185"/>
                  <a:gd name="T15" fmla="*/ 81 h 228"/>
                  <a:gd name="T16" fmla="*/ 44 w 185"/>
                  <a:gd name="T17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228">
                    <a:moveTo>
                      <a:pt x="44" y="228"/>
                    </a:moveTo>
                    <a:lnTo>
                      <a:pt x="30" y="210"/>
                    </a:lnTo>
                    <a:lnTo>
                      <a:pt x="8" y="170"/>
                    </a:lnTo>
                    <a:lnTo>
                      <a:pt x="0" y="151"/>
                    </a:lnTo>
                    <a:lnTo>
                      <a:pt x="149" y="0"/>
                    </a:lnTo>
                    <a:lnTo>
                      <a:pt x="154" y="22"/>
                    </a:lnTo>
                    <a:lnTo>
                      <a:pt x="172" y="63"/>
                    </a:lnTo>
                    <a:lnTo>
                      <a:pt x="185" y="81"/>
                    </a:lnTo>
                    <a:lnTo>
                      <a:pt x="44" y="228"/>
                    </a:lnTo>
                    <a:close/>
                  </a:path>
                </a:pathLst>
              </a:custGeom>
              <a:solidFill>
                <a:srgbClr val="E9BE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79"/>
              <p:cNvSpPr>
                <a:spLocks/>
              </p:cNvSpPr>
              <p:nvPr/>
            </p:nvSpPr>
            <p:spPr bwMode="auto">
              <a:xfrm>
                <a:off x="6632575" y="1874838"/>
                <a:ext cx="122238" cy="104775"/>
              </a:xfrm>
              <a:custGeom>
                <a:avLst/>
                <a:gdLst>
                  <a:gd name="T0" fmla="*/ 2 w 311"/>
                  <a:gd name="T1" fmla="*/ 7 h 264"/>
                  <a:gd name="T2" fmla="*/ 0 w 311"/>
                  <a:gd name="T3" fmla="*/ 33 h 264"/>
                  <a:gd name="T4" fmla="*/ 10 w 311"/>
                  <a:gd name="T5" fmla="*/ 86 h 264"/>
                  <a:gd name="T6" fmla="*/ 36 w 311"/>
                  <a:gd name="T7" fmla="*/ 136 h 264"/>
                  <a:gd name="T8" fmla="*/ 73 w 311"/>
                  <a:gd name="T9" fmla="*/ 182 h 264"/>
                  <a:gd name="T10" fmla="*/ 120 w 311"/>
                  <a:gd name="T11" fmla="*/ 221 h 264"/>
                  <a:gd name="T12" fmla="*/ 173 w 311"/>
                  <a:gd name="T13" fmla="*/ 249 h 264"/>
                  <a:gd name="T14" fmla="*/ 228 w 311"/>
                  <a:gd name="T15" fmla="*/ 264 h 264"/>
                  <a:gd name="T16" fmla="*/ 281 w 311"/>
                  <a:gd name="T17" fmla="*/ 262 h 264"/>
                  <a:gd name="T18" fmla="*/ 305 w 311"/>
                  <a:gd name="T19" fmla="*/ 253 h 264"/>
                  <a:gd name="T20" fmla="*/ 311 w 311"/>
                  <a:gd name="T21" fmla="*/ 249 h 264"/>
                  <a:gd name="T22" fmla="*/ 308 w 311"/>
                  <a:gd name="T23" fmla="*/ 236 h 264"/>
                  <a:gd name="T24" fmla="*/ 300 w 311"/>
                  <a:gd name="T25" fmla="*/ 236 h 264"/>
                  <a:gd name="T26" fmla="*/ 278 w 311"/>
                  <a:gd name="T27" fmla="*/ 244 h 264"/>
                  <a:gd name="T28" fmla="*/ 230 w 311"/>
                  <a:gd name="T29" fmla="*/ 245 h 264"/>
                  <a:gd name="T30" fmla="*/ 180 w 311"/>
                  <a:gd name="T31" fmla="*/ 232 h 264"/>
                  <a:gd name="T32" fmla="*/ 130 w 311"/>
                  <a:gd name="T33" fmla="*/ 206 h 264"/>
                  <a:gd name="T34" fmla="*/ 86 w 311"/>
                  <a:gd name="T35" fmla="*/ 170 h 264"/>
                  <a:gd name="T36" fmla="*/ 50 w 311"/>
                  <a:gd name="T37" fmla="*/ 129 h 264"/>
                  <a:gd name="T38" fmla="*/ 25 w 311"/>
                  <a:gd name="T39" fmla="*/ 82 h 264"/>
                  <a:gd name="T40" fmla="*/ 16 w 311"/>
                  <a:gd name="T41" fmla="*/ 34 h 264"/>
                  <a:gd name="T42" fmla="*/ 19 w 311"/>
                  <a:gd name="T43" fmla="*/ 11 h 264"/>
                  <a:gd name="T44" fmla="*/ 18 w 311"/>
                  <a:gd name="T45" fmla="*/ 4 h 264"/>
                  <a:gd name="T46" fmla="*/ 5 w 311"/>
                  <a:gd name="T47" fmla="*/ 0 h 264"/>
                  <a:gd name="T48" fmla="*/ 2 w 311"/>
                  <a:gd name="T49" fmla="*/ 7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1" h="264">
                    <a:moveTo>
                      <a:pt x="2" y="7"/>
                    </a:moveTo>
                    <a:lnTo>
                      <a:pt x="0" y="33"/>
                    </a:lnTo>
                    <a:lnTo>
                      <a:pt x="10" y="86"/>
                    </a:lnTo>
                    <a:lnTo>
                      <a:pt x="36" y="136"/>
                    </a:lnTo>
                    <a:lnTo>
                      <a:pt x="73" y="182"/>
                    </a:lnTo>
                    <a:lnTo>
                      <a:pt x="120" y="221"/>
                    </a:lnTo>
                    <a:lnTo>
                      <a:pt x="173" y="249"/>
                    </a:lnTo>
                    <a:lnTo>
                      <a:pt x="228" y="264"/>
                    </a:lnTo>
                    <a:lnTo>
                      <a:pt x="281" y="262"/>
                    </a:lnTo>
                    <a:lnTo>
                      <a:pt x="305" y="253"/>
                    </a:lnTo>
                    <a:lnTo>
                      <a:pt x="311" y="249"/>
                    </a:lnTo>
                    <a:lnTo>
                      <a:pt x="308" y="236"/>
                    </a:lnTo>
                    <a:lnTo>
                      <a:pt x="300" y="236"/>
                    </a:lnTo>
                    <a:lnTo>
                      <a:pt x="278" y="244"/>
                    </a:lnTo>
                    <a:lnTo>
                      <a:pt x="230" y="245"/>
                    </a:lnTo>
                    <a:lnTo>
                      <a:pt x="180" y="232"/>
                    </a:lnTo>
                    <a:lnTo>
                      <a:pt x="130" y="206"/>
                    </a:lnTo>
                    <a:lnTo>
                      <a:pt x="86" y="170"/>
                    </a:lnTo>
                    <a:lnTo>
                      <a:pt x="50" y="129"/>
                    </a:lnTo>
                    <a:lnTo>
                      <a:pt x="25" y="82"/>
                    </a:lnTo>
                    <a:lnTo>
                      <a:pt x="16" y="34"/>
                    </a:lnTo>
                    <a:lnTo>
                      <a:pt x="19" y="11"/>
                    </a:lnTo>
                    <a:lnTo>
                      <a:pt x="18" y="4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80"/>
              <p:cNvSpPr>
                <a:spLocks/>
              </p:cNvSpPr>
              <p:nvPr/>
            </p:nvSpPr>
            <p:spPr bwMode="auto">
              <a:xfrm>
                <a:off x="6611938" y="1897063"/>
                <a:ext cx="123825" cy="104775"/>
              </a:xfrm>
              <a:custGeom>
                <a:avLst/>
                <a:gdLst>
                  <a:gd name="T0" fmla="*/ 2 w 312"/>
                  <a:gd name="T1" fmla="*/ 7 h 263"/>
                  <a:gd name="T2" fmla="*/ 0 w 312"/>
                  <a:gd name="T3" fmla="*/ 33 h 263"/>
                  <a:gd name="T4" fmla="*/ 10 w 312"/>
                  <a:gd name="T5" fmla="*/ 84 h 263"/>
                  <a:gd name="T6" fmla="*/ 36 w 312"/>
                  <a:gd name="T7" fmla="*/ 135 h 263"/>
                  <a:gd name="T8" fmla="*/ 74 w 312"/>
                  <a:gd name="T9" fmla="*/ 182 h 263"/>
                  <a:gd name="T10" fmla="*/ 122 w 312"/>
                  <a:gd name="T11" fmla="*/ 220 h 263"/>
                  <a:gd name="T12" fmla="*/ 173 w 312"/>
                  <a:gd name="T13" fmla="*/ 248 h 263"/>
                  <a:gd name="T14" fmla="*/ 228 w 312"/>
                  <a:gd name="T15" fmla="*/ 263 h 263"/>
                  <a:gd name="T16" fmla="*/ 281 w 312"/>
                  <a:gd name="T17" fmla="*/ 262 h 263"/>
                  <a:gd name="T18" fmla="*/ 306 w 312"/>
                  <a:gd name="T19" fmla="*/ 253 h 263"/>
                  <a:gd name="T20" fmla="*/ 312 w 312"/>
                  <a:gd name="T21" fmla="*/ 248 h 263"/>
                  <a:gd name="T22" fmla="*/ 308 w 312"/>
                  <a:gd name="T23" fmla="*/ 236 h 263"/>
                  <a:gd name="T24" fmla="*/ 300 w 312"/>
                  <a:gd name="T25" fmla="*/ 236 h 263"/>
                  <a:gd name="T26" fmla="*/ 278 w 312"/>
                  <a:gd name="T27" fmla="*/ 244 h 263"/>
                  <a:gd name="T28" fmla="*/ 230 w 312"/>
                  <a:gd name="T29" fmla="*/ 245 h 263"/>
                  <a:gd name="T30" fmla="*/ 180 w 312"/>
                  <a:gd name="T31" fmla="*/ 231 h 263"/>
                  <a:gd name="T32" fmla="*/ 131 w 312"/>
                  <a:gd name="T33" fmla="*/ 205 h 263"/>
                  <a:gd name="T34" fmla="*/ 87 w 312"/>
                  <a:gd name="T35" fmla="*/ 170 h 263"/>
                  <a:gd name="T36" fmla="*/ 52 w 312"/>
                  <a:gd name="T37" fmla="*/ 128 h 263"/>
                  <a:gd name="T38" fmla="*/ 27 w 312"/>
                  <a:gd name="T39" fmla="*/ 82 h 263"/>
                  <a:gd name="T40" fmla="*/ 17 w 312"/>
                  <a:gd name="T41" fmla="*/ 34 h 263"/>
                  <a:gd name="T42" fmla="*/ 19 w 312"/>
                  <a:gd name="T43" fmla="*/ 10 h 263"/>
                  <a:gd name="T44" fmla="*/ 18 w 312"/>
                  <a:gd name="T45" fmla="*/ 3 h 263"/>
                  <a:gd name="T46" fmla="*/ 5 w 312"/>
                  <a:gd name="T47" fmla="*/ 0 h 263"/>
                  <a:gd name="T48" fmla="*/ 2 w 312"/>
                  <a:gd name="T49" fmla="*/ 7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2" h="263">
                    <a:moveTo>
                      <a:pt x="2" y="7"/>
                    </a:moveTo>
                    <a:lnTo>
                      <a:pt x="0" y="33"/>
                    </a:lnTo>
                    <a:lnTo>
                      <a:pt x="10" y="84"/>
                    </a:lnTo>
                    <a:lnTo>
                      <a:pt x="36" y="135"/>
                    </a:lnTo>
                    <a:lnTo>
                      <a:pt x="74" y="182"/>
                    </a:lnTo>
                    <a:lnTo>
                      <a:pt x="122" y="220"/>
                    </a:lnTo>
                    <a:lnTo>
                      <a:pt x="173" y="248"/>
                    </a:lnTo>
                    <a:lnTo>
                      <a:pt x="228" y="263"/>
                    </a:lnTo>
                    <a:lnTo>
                      <a:pt x="281" y="262"/>
                    </a:lnTo>
                    <a:lnTo>
                      <a:pt x="306" y="253"/>
                    </a:lnTo>
                    <a:lnTo>
                      <a:pt x="312" y="248"/>
                    </a:lnTo>
                    <a:lnTo>
                      <a:pt x="308" y="236"/>
                    </a:lnTo>
                    <a:lnTo>
                      <a:pt x="300" y="236"/>
                    </a:lnTo>
                    <a:lnTo>
                      <a:pt x="278" y="244"/>
                    </a:lnTo>
                    <a:lnTo>
                      <a:pt x="230" y="245"/>
                    </a:lnTo>
                    <a:lnTo>
                      <a:pt x="180" y="231"/>
                    </a:lnTo>
                    <a:lnTo>
                      <a:pt x="131" y="205"/>
                    </a:lnTo>
                    <a:lnTo>
                      <a:pt x="87" y="170"/>
                    </a:lnTo>
                    <a:lnTo>
                      <a:pt x="52" y="128"/>
                    </a:lnTo>
                    <a:lnTo>
                      <a:pt x="27" y="82"/>
                    </a:lnTo>
                    <a:lnTo>
                      <a:pt x="17" y="34"/>
                    </a:lnTo>
                    <a:lnTo>
                      <a:pt x="19" y="10"/>
                    </a:lnTo>
                    <a:lnTo>
                      <a:pt x="18" y="3"/>
                    </a:lnTo>
                    <a:lnTo>
                      <a:pt x="5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81"/>
              <p:cNvSpPr>
                <a:spLocks/>
              </p:cNvSpPr>
              <p:nvPr/>
            </p:nvSpPr>
            <p:spPr bwMode="auto">
              <a:xfrm>
                <a:off x="6588125" y="1922463"/>
                <a:ext cx="123825" cy="103188"/>
              </a:xfrm>
              <a:custGeom>
                <a:avLst/>
                <a:gdLst>
                  <a:gd name="T0" fmla="*/ 2 w 311"/>
                  <a:gd name="T1" fmla="*/ 6 h 261"/>
                  <a:gd name="T2" fmla="*/ 0 w 311"/>
                  <a:gd name="T3" fmla="*/ 32 h 261"/>
                  <a:gd name="T4" fmla="*/ 12 w 311"/>
                  <a:gd name="T5" fmla="*/ 83 h 261"/>
                  <a:gd name="T6" fmla="*/ 38 w 311"/>
                  <a:gd name="T7" fmla="*/ 133 h 261"/>
                  <a:gd name="T8" fmla="*/ 77 w 311"/>
                  <a:gd name="T9" fmla="*/ 179 h 261"/>
                  <a:gd name="T10" fmla="*/ 124 w 311"/>
                  <a:gd name="T11" fmla="*/ 217 h 261"/>
                  <a:gd name="T12" fmla="*/ 175 w 311"/>
                  <a:gd name="T13" fmla="*/ 246 h 261"/>
                  <a:gd name="T14" fmla="*/ 229 w 311"/>
                  <a:gd name="T15" fmla="*/ 261 h 261"/>
                  <a:gd name="T16" fmla="*/ 282 w 311"/>
                  <a:gd name="T17" fmla="*/ 261 h 261"/>
                  <a:gd name="T18" fmla="*/ 305 w 311"/>
                  <a:gd name="T19" fmla="*/ 252 h 261"/>
                  <a:gd name="T20" fmla="*/ 311 w 311"/>
                  <a:gd name="T21" fmla="*/ 247 h 261"/>
                  <a:gd name="T22" fmla="*/ 308 w 311"/>
                  <a:gd name="T23" fmla="*/ 236 h 261"/>
                  <a:gd name="T24" fmla="*/ 301 w 311"/>
                  <a:gd name="T25" fmla="*/ 236 h 261"/>
                  <a:gd name="T26" fmla="*/ 279 w 311"/>
                  <a:gd name="T27" fmla="*/ 243 h 261"/>
                  <a:gd name="T28" fmla="*/ 231 w 311"/>
                  <a:gd name="T29" fmla="*/ 243 h 261"/>
                  <a:gd name="T30" fmla="*/ 182 w 311"/>
                  <a:gd name="T31" fmla="*/ 229 h 261"/>
                  <a:gd name="T32" fmla="*/ 134 w 311"/>
                  <a:gd name="T33" fmla="*/ 203 h 261"/>
                  <a:gd name="T34" fmla="*/ 90 w 311"/>
                  <a:gd name="T35" fmla="*/ 168 h 261"/>
                  <a:gd name="T36" fmla="*/ 54 w 311"/>
                  <a:gd name="T37" fmla="*/ 125 h 261"/>
                  <a:gd name="T38" fmla="*/ 29 w 311"/>
                  <a:gd name="T39" fmla="*/ 80 h 261"/>
                  <a:gd name="T40" fmla="*/ 17 w 311"/>
                  <a:gd name="T41" fmla="*/ 33 h 261"/>
                  <a:gd name="T42" fmla="*/ 19 w 311"/>
                  <a:gd name="T43" fmla="*/ 10 h 261"/>
                  <a:gd name="T44" fmla="*/ 17 w 311"/>
                  <a:gd name="T45" fmla="*/ 4 h 261"/>
                  <a:gd name="T46" fmla="*/ 4 w 311"/>
                  <a:gd name="T47" fmla="*/ 0 h 261"/>
                  <a:gd name="T48" fmla="*/ 2 w 311"/>
                  <a:gd name="T49" fmla="*/ 6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1" h="261">
                    <a:moveTo>
                      <a:pt x="2" y="6"/>
                    </a:moveTo>
                    <a:lnTo>
                      <a:pt x="0" y="32"/>
                    </a:lnTo>
                    <a:lnTo>
                      <a:pt x="12" y="83"/>
                    </a:lnTo>
                    <a:lnTo>
                      <a:pt x="38" y="133"/>
                    </a:lnTo>
                    <a:lnTo>
                      <a:pt x="77" y="179"/>
                    </a:lnTo>
                    <a:lnTo>
                      <a:pt x="124" y="217"/>
                    </a:lnTo>
                    <a:lnTo>
                      <a:pt x="175" y="246"/>
                    </a:lnTo>
                    <a:lnTo>
                      <a:pt x="229" y="261"/>
                    </a:lnTo>
                    <a:lnTo>
                      <a:pt x="282" y="261"/>
                    </a:lnTo>
                    <a:lnTo>
                      <a:pt x="305" y="252"/>
                    </a:lnTo>
                    <a:lnTo>
                      <a:pt x="311" y="247"/>
                    </a:lnTo>
                    <a:lnTo>
                      <a:pt x="308" y="236"/>
                    </a:lnTo>
                    <a:lnTo>
                      <a:pt x="301" y="236"/>
                    </a:lnTo>
                    <a:lnTo>
                      <a:pt x="279" y="243"/>
                    </a:lnTo>
                    <a:lnTo>
                      <a:pt x="231" y="243"/>
                    </a:lnTo>
                    <a:lnTo>
                      <a:pt x="182" y="229"/>
                    </a:lnTo>
                    <a:lnTo>
                      <a:pt x="134" y="203"/>
                    </a:lnTo>
                    <a:lnTo>
                      <a:pt x="90" y="168"/>
                    </a:lnTo>
                    <a:lnTo>
                      <a:pt x="54" y="125"/>
                    </a:lnTo>
                    <a:lnTo>
                      <a:pt x="29" y="80"/>
                    </a:lnTo>
                    <a:lnTo>
                      <a:pt x="17" y="33"/>
                    </a:lnTo>
                    <a:lnTo>
                      <a:pt x="19" y="10"/>
                    </a:lnTo>
                    <a:lnTo>
                      <a:pt x="17" y="4"/>
                    </a:lnTo>
                    <a:lnTo>
                      <a:pt x="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82"/>
              <p:cNvSpPr>
                <a:spLocks/>
              </p:cNvSpPr>
              <p:nvPr/>
            </p:nvSpPr>
            <p:spPr bwMode="auto">
              <a:xfrm>
                <a:off x="6405563" y="2087563"/>
                <a:ext cx="149225" cy="131763"/>
              </a:xfrm>
              <a:custGeom>
                <a:avLst/>
                <a:gdLst>
                  <a:gd name="T0" fmla="*/ 5 w 375"/>
                  <a:gd name="T1" fmla="*/ 6 h 333"/>
                  <a:gd name="T2" fmla="*/ 3 w 375"/>
                  <a:gd name="T3" fmla="*/ 22 h 333"/>
                  <a:gd name="T4" fmla="*/ 0 w 375"/>
                  <a:gd name="T5" fmla="*/ 55 h 333"/>
                  <a:gd name="T6" fmla="*/ 7 w 375"/>
                  <a:gd name="T7" fmla="*/ 106 h 333"/>
                  <a:gd name="T8" fmla="*/ 35 w 375"/>
                  <a:gd name="T9" fmla="*/ 171 h 333"/>
                  <a:gd name="T10" fmla="*/ 81 w 375"/>
                  <a:gd name="T11" fmla="*/ 229 h 333"/>
                  <a:gd name="T12" fmla="*/ 138 w 375"/>
                  <a:gd name="T13" fmla="*/ 278 h 333"/>
                  <a:gd name="T14" fmla="*/ 202 w 375"/>
                  <a:gd name="T15" fmla="*/ 315 h 333"/>
                  <a:gd name="T16" fmla="*/ 271 w 375"/>
                  <a:gd name="T17" fmla="*/ 333 h 333"/>
                  <a:gd name="T18" fmla="*/ 322 w 375"/>
                  <a:gd name="T19" fmla="*/ 333 h 333"/>
                  <a:gd name="T20" fmla="*/ 354 w 375"/>
                  <a:gd name="T21" fmla="*/ 326 h 333"/>
                  <a:gd name="T22" fmla="*/ 370 w 375"/>
                  <a:gd name="T23" fmla="*/ 320 h 333"/>
                  <a:gd name="T24" fmla="*/ 375 w 375"/>
                  <a:gd name="T25" fmla="*/ 315 h 333"/>
                  <a:gd name="T26" fmla="*/ 371 w 375"/>
                  <a:gd name="T27" fmla="*/ 303 h 333"/>
                  <a:gd name="T28" fmla="*/ 364 w 375"/>
                  <a:gd name="T29" fmla="*/ 303 h 333"/>
                  <a:gd name="T30" fmla="*/ 335 w 375"/>
                  <a:gd name="T31" fmla="*/ 313 h 333"/>
                  <a:gd name="T32" fmla="*/ 272 w 375"/>
                  <a:gd name="T33" fmla="*/ 316 h 333"/>
                  <a:gd name="T34" fmla="*/ 209 w 375"/>
                  <a:gd name="T35" fmla="*/ 298 h 333"/>
                  <a:gd name="T36" fmla="*/ 148 w 375"/>
                  <a:gd name="T37" fmla="*/ 264 h 333"/>
                  <a:gd name="T38" fmla="*/ 94 w 375"/>
                  <a:gd name="T39" fmla="*/ 219 h 333"/>
                  <a:gd name="T40" fmla="*/ 51 w 375"/>
                  <a:gd name="T41" fmla="*/ 163 h 333"/>
                  <a:gd name="T42" fmla="*/ 24 w 375"/>
                  <a:gd name="T43" fmla="*/ 102 h 333"/>
                  <a:gd name="T44" fmla="*/ 17 w 375"/>
                  <a:gd name="T45" fmla="*/ 40 h 333"/>
                  <a:gd name="T46" fmla="*/ 22 w 375"/>
                  <a:gd name="T47" fmla="*/ 10 h 333"/>
                  <a:gd name="T48" fmla="*/ 22 w 375"/>
                  <a:gd name="T49" fmla="*/ 2 h 333"/>
                  <a:gd name="T50" fmla="*/ 11 w 375"/>
                  <a:gd name="T51" fmla="*/ 0 h 333"/>
                  <a:gd name="T52" fmla="*/ 5 w 375"/>
                  <a:gd name="T53" fmla="*/ 6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5" h="333">
                    <a:moveTo>
                      <a:pt x="5" y="6"/>
                    </a:moveTo>
                    <a:lnTo>
                      <a:pt x="3" y="22"/>
                    </a:lnTo>
                    <a:lnTo>
                      <a:pt x="0" y="55"/>
                    </a:lnTo>
                    <a:lnTo>
                      <a:pt x="7" y="106"/>
                    </a:lnTo>
                    <a:lnTo>
                      <a:pt x="35" y="171"/>
                    </a:lnTo>
                    <a:lnTo>
                      <a:pt x="81" y="229"/>
                    </a:lnTo>
                    <a:lnTo>
                      <a:pt x="138" y="278"/>
                    </a:lnTo>
                    <a:lnTo>
                      <a:pt x="202" y="315"/>
                    </a:lnTo>
                    <a:lnTo>
                      <a:pt x="271" y="333"/>
                    </a:lnTo>
                    <a:lnTo>
                      <a:pt x="322" y="333"/>
                    </a:lnTo>
                    <a:lnTo>
                      <a:pt x="354" y="326"/>
                    </a:lnTo>
                    <a:lnTo>
                      <a:pt x="370" y="320"/>
                    </a:lnTo>
                    <a:lnTo>
                      <a:pt x="375" y="315"/>
                    </a:lnTo>
                    <a:lnTo>
                      <a:pt x="371" y="303"/>
                    </a:lnTo>
                    <a:lnTo>
                      <a:pt x="364" y="303"/>
                    </a:lnTo>
                    <a:lnTo>
                      <a:pt x="335" y="313"/>
                    </a:lnTo>
                    <a:lnTo>
                      <a:pt x="272" y="316"/>
                    </a:lnTo>
                    <a:lnTo>
                      <a:pt x="209" y="298"/>
                    </a:lnTo>
                    <a:lnTo>
                      <a:pt x="148" y="264"/>
                    </a:lnTo>
                    <a:lnTo>
                      <a:pt x="94" y="219"/>
                    </a:lnTo>
                    <a:lnTo>
                      <a:pt x="51" y="163"/>
                    </a:lnTo>
                    <a:lnTo>
                      <a:pt x="24" y="102"/>
                    </a:lnTo>
                    <a:lnTo>
                      <a:pt x="17" y="40"/>
                    </a:lnTo>
                    <a:lnTo>
                      <a:pt x="22" y="10"/>
                    </a:lnTo>
                    <a:lnTo>
                      <a:pt x="22" y="2"/>
                    </a:lnTo>
                    <a:lnTo>
                      <a:pt x="11" y="0"/>
                    </a:lnTo>
                    <a:lnTo>
                      <a:pt x="5" y="6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83"/>
              <p:cNvSpPr>
                <a:spLocks/>
              </p:cNvSpPr>
              <p:nvPr/>
            </p:nvSpPr>
            <p:spPr bwMode="auto">
              <a:xfrm>
                <a:off x="6383338" y="2111375"/>
                <a:ext cx="149225" cy="131763"/>
              </a:xfrm>
              <a:custGeom>
                <a:avLst/>
                <a:gdLst>
                  <a:gd name="T0" fmla="*/ 6 w 375"/>
                  <a:gd name="T1" fmla="*/ 7 h 336"/>
                  <a:gd name="T2" fmla="*/ 2 w 375"/>
                  <a:gd name="T3" fmla="*/ 23 h 336"/>
                  <a:gd name="T4" fmla="*/ 0 w 375"/>
                  <a:gd name="T5" fmla="*/ 57 h 336"/>
                  <a:gd name="T6" fmla="*/ 6 w 375"/>
                  <a:gd name="T7" fmla="*/ 108 h 336"/>
                  <a:gd name="T8" fmla="*/ 33 w 375"/>
                  <a:gd name="T9" fmla="*/ 174 h 336"/>
                  <a:gd name="T10" fmla="*/ 79 w 375"/>
                  <a:gd name="T11" fmla="*/ 232 h 336"/>
                  <a:gd name="T12" fmla="*/ 134 w 375"/>
                  <a:gd name="T13" fmla="*/ 281 h 336"/>
                  <a:gd name="T14" fmla="*/ 200 w 375"/>
                  <a:gd name="T15" fmla="*/ 318 h 336"/>
                  <a:gd name="T16" fmla="*/ 269 w 375"/>
                  <a:gd name="T17" fmla="*/ 336 h 336"/>
                  <a:gd name="T18" fmla="*/ 321 w 375"/>
                  <a:gd name="T19" fmla="*/ 334 h 336"/>
                  <a:gd name="T20" fmla="*/ 353 w 375"/>
                  <a:gd name="T21" fmla="*/ 327 h 336"/>
                  <a:gd name="T22" fmla="*/ 370 w 375"/>
                  <a:gd name="T23" fmla="*/ 320 h 336"/>
                  <a:gd name="T24" fmla="*/ 375 w 375"/>
                  <a:gd name="T25" fmla="*/ 316 h 336"/>
                  <a:gd name="T26" fmla="*/ 372 w 375"/>
                  <a:gd name="T27" fmla="*/ 303 h 336"/>
                  <a:gd name="T28" fmla="*/ 365 w 375"/>
                  <a:gd name="T29" fmla="*/ 305 h 336"/>
                  <a:gd name="T30" fmla="*/ 335 w 375"/>
                  <a:gd name="T31" fmla="*/ 315 h 336"/>
                  <a:gd name="T32" fmla="*/ 270 w 375"/>
                  <a:gd name="T33" fmla="*/ 318 h 336"/>
                  <a:gd name="T34" fmla="*/ 206 w 375"/>
                  <a:gd name="T35" fmla="*/ 301 h 336"/>
                  <a:gd name="T36" fmla="*/ 145 w 375"/>
                  <a:gd name="T37" fmla="*/ 267 h 336"/>
                  <a:gd name="T38" fmla="*/ 92 w 375"/>
                  <a:gd name="T39" fmla="*/ 222 h 336"/>
                  <a:gd name="T40" fmla="*/ 50 w 375"/>
                  <a:gd name="T41" fmla="*/ 166 h 336"/>
                  <a:gd name="T42" fmla="*/ 23 w 375"/>
                  <a:gd name="T43" fmla="*/ 105 h 336"/>
                  <a:gd name="T44" fmla="*/ 16 w 375"/>
                  <a:gd name="T45" fmla="*/ 41 h 336"/>
                  <a:gd name="T46" fmla="*/ 23 w 375"/>
                  <a:gd name="T47" fmla="*/ 10 h 336"/>
                  <a:gd name="T48" fmla="*/ 23 w 375"/>
                  <a:gd name="T49" fmla="*/ 3 h 336"/>
                  <a:gd name="T50" fmla="*/ 10 w 375"/>
                  <a:gd name="T51" fmla="*/ 0 h 336"/>
                  <a:gd name="T52" fmla="*/ 6 w 375"/>
                  <a:gd name="T53" fmla="*/ 7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5" h="336">
                    <a:moveTo>
                      <a:pt x="6" y="7"/>
                    </a:moveTo>
                    <a:lnTo>
                      <a:pt x="2" y="23"/>
                    </a:lnTo>
                    <a:lnTo>
                      <a:pt x="0" y="57"/>
                    </a:lnTo>
                    <a:lnTo>
                      <a:pt x="6" y="108"/>
                    </a:lnTo>
                    <a:lnTo>
                      <a:pt x="33" y="174"/>
                    </a:lnTo>
                    <a:lnTo>
                      <a:pt x="79" y="232"/>
                    </a:lnTo>
                    <a:lnTo>
                      <a:pt x="134" y="281"/>
                    </a:lnTo>
                    <a:lnTo>
                      <a:pt x="200" y="318"/>
                    </a:lnTo>
                    <a:lnTo>
                      <a:pt x="269" y="336"/>
                    </a:lnTo>
                    <a:lnTo>
                      <a:pt x="321" y="334"/>
                    </a:lnTo>
                    <a:lnTo>
                      <a:pt x="353" y="327"/>
                    </a:lnTo>
                    <a:lnTo>
                      <a:pt x="370" y="320"/>
                    </a:lnTo>
                    <a:lnTo>
                      <a:pt x="375" y="316"/>
                    </a:lnTo>
                    <a:lnTo>
                      <a:pt x="372" y="303"/>
                    </a:lnTo>
                    <a:lnTo>
                      <a:pt x="365" y="305"/>
                    </a:lnTo>
                    <a:lnTo>
                      <a:pt x="335" y="315"/>
                    </a:lnTo>
                    <a:lnTo>
                      <a:pt x="270" y="318"/>
                    </a:lnTo>
                    <a:lnTo>
                      <a:pt x="206" y="301"/>
                    </a:lnTo>
                    <a:lnTo>
                      <a:pt x="145" y="267"/>
                    </a:lnTo>
                    <a:lnTo>
                      <a:pt x="92" y="222"/>
                    </a:lnTo>
                    <a:lnTo>
                      <a:pt x="50" y="166"/>
                    </a:lnTo>
                    <a:lnTo>
                      <a:pt x="23" y="105"/>
                    </a:lnTo>
                    <a:lnTo>
                      <a:pt x="16" y="41"/>
                    </a:lnTo>
                    <a:lnTo>
                      <a:pt x="23" y="10"/>
                    </a:lnTo>
                    <a:lnTo>
                      <a:pt x="23" y="3"/>
                    </a:lnTo>
                    <a:lnTo>
                      <a:pt x="10" y="0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84"/>
              <p:cNvSpPr>
                <a:spLocks/>
              </p:cNvSpPr>
              <p:nvPr/>
            </p:nvSpPr>
            <p:spPr bwMode="auto">
              <a:xfrm>
                <a:off x="6362700" y="2133600"/>
                <a:ext cx="147638" cy="134938"/>
              </a:xfrm>
              <a:custGeom>
                <a:avLst/>
                <a:gdLst>
                  <a:gd name="T0" fmla="*/ 7 w 376"/>
                  <a:gd name="T1" fmla="*/ 7 h 339"/>
                  <a:gd name="T2" fmla="*/ 3 w 376"/>
                  <a:gd name="T3" fmla="*/ 25 h 339"/>
                  <a:gd name="T4" fmla="*/ 0 w 376"/>
                  <a:gd name="T5" fmla="*/ 60 h 339"/>
                  <a:gd name="T6" fmla="*/ 5 w 376"/>
                  <a:gd name="T7" fmla="*/ 113 h 339"/>
                  <a:gd name="T8" fmla="*/ 33 w 376"/>
                  <a:gd name="T9" fmla="*/ 179 h 339"/>
                  <a:gd name="T10" fmla="*/ 77 w 376"/>
                  <a:gd name="T11" fmla="*/ 239 h 339"/>
                  <a:gd name="T12" fmla="*/ 132 w 376"/>
                  <a:gd name="T13" fmla="*/ 287 h 339"/>
                  <a:gd name="T14" fmla="*/ 197 w 376"/>
                  <a:gd name="T15" fmla="*/ 322 h 339"/>
                  <a:gd name="T16" fmla="*/ 267 w 376"/>
                  <a:gd name="T17" fmla="*/ 339 h 339"/>
                  <a:gd name="T18" fmla="*/ 319 w 376"/>
                  <a:gd name="T19" fmla="*/ 336 h 339"/>
                  <a:gd name="T20" fmla="*/ 354 w 376"/>
                  <a:gd name="T21" fmla="*/ 328 h 339"/>
                  <a:gd name="T22" fmla="*/ 371 w 376"/>
                  <a:gd name="T23" fmla="*/ 320 h 339"/>
                  <a:gd name="T24" fmla="*/ 376 w 376"/>
                  <a:gd name="T25" fmla="*/ 317 h 339"/>
                  <a:gd name="T26" fmla="*/ 372 w 376"/>
                  <a:gd name="T27" fmla="*/ 304 h 339"/>
                  <a:gd name="T28" fmla="*/ 366 w 376"/>
                  <a:gd name="T29" fmla="*/ 305 h 339"/>
                  <a:gd name="T30" fmla="*/ 335 w 376"/>
                  <a:gd name="T31" fmla="*/ 317 h 339"/>
                  <a:gd name="T32" fmla="*/ 268 w 376"/>
                  <a:gd name="T33" fmla="*/ 320 h 339"/>
                  <a:gd name="T34" fmla="*/ 204 w 376"/>
                  <a:gd name="T35" fmla="*/ 305 h 339"/>
                  <a:gd name="T36" fmla="*/ 143 w 376"/>
                  <a:gd name="T37" fmla="*/ 273 h 339"/>
                  <a:gd name="T38" fmla="*/ 90 w 376"/>
                  <a:gd name="T39" fmla="*/ 227 h 339"/>
                  <a:gd name="T40" fmla="*/ 48 w 376"/>
                  <a:gd name="T41" fmla="*/ 171 h 339"/>
                  <a:gd name="T42" fmla="*/ 22 w 376"/>
                  <a:gd name="T43" fmla="*/ 109 h 339"/>
                  <a:gd name="T44" fmla="*/ 17 w 376"/>
                  <a:gd name="T45" fmla="*/ 44 h 339"/>
                  <a:gd name="T46" fmla="*/ 23 w 376"/>
                  <a:gd name="T47" fmla="*/ 11 h 339"/>
                  <a:gd name="T48" fmla="*/ 23 w 376"/>
                  <a:gd name="T49" fmla="*/ 3 h 339"/>
                  <a:gd name="T50" fmla="*/ 10 w 376"/>
                  <a:gd name="T51" fmla="*/ 0 h 339"/>
                  <a:gd name="T52" fmla="*/ 7 w 376"/>
                  <a:gd name="T53" fmla="*/ 7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6" h="339">
                    <a:moveTo>
                      <a:pt x="7" y="7"/>
                    </a:moveTo>
                    <a:lnTo>
                      <a:pt x="3" y="25"/>
                    </a:lnTo>
                    <a:lnTo>
                      <a:pt x="0" y="60"/>
                    </a:lnTo>
                    <a:lnTo>
                      <a:pt x="5" y="113"/>
                    </a:lnTo>
                    <a:lnTo>
                      <a:pt x="33" y="179"/>
                    </a:lnTo>
                    <a:lnTo>
                      <a:pt x="77" y="239"/>
                    </a:lnTo>
                    <a:lnTo>
                      <a:pt x="132" y="287"/>
                    </a:lnTo>
                    <a:lnTo>
                      <a:pt x="197" y="322"/>
                    </a:lnTo>
                    <a:lnTo>
                      <a:pt x="267" y="339"/>
                    </a:lnTo>
                    <a:lnTo>
                      <a:pt x="319" y="336"/>
                    </a:lnTo>
                    <a:lnTo>
                      <a:pt x="354" y="328"/>
                    </a:lnTo>
                    <a:lnTo>
                      <a:pt x="371" y="320"/>
                    </a:lnTo>
                    <a:lnTo>
                      <a:pt x="376" y="317"/>
                    </a:lnTo>
                    <a:lnTo>
                      <a:pt x="372" y="304"/>
                    </a:lnTo>
                    <a:lnTo>
                      <a:pt x="366" y="305"/>
                    </a:lnTo>
                    <a:lnTo>
                      <a:pt x="335" y="317"/>
                    </a:lnTo>
                    <a:lnTo>
                      <a:pt x="268" y="320"/>
                    </a:lnTo>
                    <a:lnTo>
                      <a:pt x="204" y="305"/>
                    </a:lnTo>
                    <a:lnTo>
                      <a:pt x="143" y="273"/>
                    </a:lnTo>
                    <a:lnTo>
                      <a:pt x="90" y="227"/>
                    </a:lnTo>
                    <a:lnTo>
                      <a:pt x="48" y="171"/>
                    </a:lnTo>
                    <a:lnTo>
                      <a:pt x="22" y="109"/>
                    </a:lnTo>
                    <a:lnTo>
                      <a:pt x="17" y="44"/>
                    </a:lnTo>
                    <a:lnTo>
                      <a:pt x="23" y="11"/>
                    </a:lnTo>
                    <a:lnTo>
                      <a:pt x="23" y="3"/>
                    </a:lnTo>
                    <a:lnTo>
                      <a:pt x="10" y="0"/>
                    </a:lnTo>
                    <a:lnTo>
                      <a:pt x="7" y="7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85"/>
              <p:cNvSpPr>
                <a:spLocks/>
              </p:cNvSpPr>
              <p:nvPr/>
            </p:nvSpPr>
            <p:spPr bwMode="auto">
              <a:xfrm>
                <a:off x="6340475" y="2157413"/>
                <a:ext cx="149225" cy="134938"/>
              </a:xfrm>
              <a:custGeom>
                <a:avLst/>
                <a:gdLst>
                  <a:gd name="T0" fmla="*/ 8 w 376"/>
                  <a:gd name="T1" fmla="*/ 6 h 339"/>
                  <a:gd name="T2" fmla="*/ 4 w 376"/>
                  <a:gd name="T3" fmla="*/ 24 h 339"/>
                  <a:gd name="T4" fmla="*/ 0 w 376"/>
                  <a:gd name="T5" fmla="*/ 59 h 339"/>
                  <a:gd name="T6" fmla="*/ 6 w 376"/>
                  <a:gd name="T7" fmla="*/ 112 h 339"/>
                  <a:gd name="T8" fmla="*/ 31 w 376"/>
                  <a:gd name="T9" fmla="*/ 180 h 339"/>
                  <a:gd name="T10" fmla="*/ 76 w 376"/>
                  <a:gd name="T11" fmla="*/ 239 h 339"/>
                  <a:gd name="T12" fmla="*/ 131 w 376"/>
                  <a:gd name="T13" fmla="*/ 287 h 339"/>
                  <a:gd name="T14" fmla="*/ 196 w 376"/>
                  <a:gd name="T15" fmla="*/ 322 h 339"/>
                  <a:gd name="T16" fmla="*/ 266 w 376"/>
                  <a:gd name="T17" fmla="*/ 339 h 339"/>
                  <a:gd name="T18" fmla="*/ 319 w 376"/>
                  <a:gd name="T19" fmla="*/ 337 h 339"/>
                  <a:gd name="T20" fmla="*/ 354 w 376"/>
                  <a:gd name="T21" fmla="*/ 328 h 339"/>
                  <a:gd name="T22" fmla="*/ 371 w 376"/>
                  <a:gd name="T23" fmla="*/ 321 h 339"/>
                  <a:gd name="T24" fmla="*/ 376 w 376"/>
                  <a:gd name="T25" fmla="*/ 316 h 339"/>
                  <a:gd name="T26" fmla="*/ 372 w 376"/>
                  <a:gd name="T27" fmla="*/ 304 h 339"/>
                  <a:gd name="T28" fmla="*/ 366 w 376"/>
                  <a:gd name="T29" fmla="*/ 304 h 339"/>
                  <a:gd name="T30" fmla="*/ 333 w 376"/>
                  <a:gd name="T31" fmla="*/ 317 h 339"/>
                  <a:gd name="T32" fmla="*/ 267 w 376"/>
                  <a:gd name="T33" fmla="*/ 321 h 339"/>
                  <a:gd name="T34" fmla="*/ 203 w 376"/>
                  <a:gd name="T35" fmla="*/ 306 h 339"/>
                  <a:gd name="T36" fmla="*/ 142 w 376"/>
                  <a:gd name="T37" fmla="*/ 273 h 339"/>
                  <a:gd name="T38" fmla="*/ 89 w 376"/>
                  <a:gd name="T39" fmla="*/ 228 h 339"/>
                  <a:gd name="T40" fmla="*/ 48 w 376"/>
                  <a:gd name="T41" fmla="*/ 172 h 339"/>
                  <a:gd name="T42" fmla="*/ 22 w 376"/>
                  <a:gd name="T43" fmla="*/ 110 h 339"/>
                  <a:gd name="T44" fmla="*/ 19 w 376"/>
                  <a:gd name="T45" fmla="*/ 44 h 339"/>
                  <a:gd name="T46" fmla="*/ 25 w 376"/>
                  <a:gd name="T47" fmla="*/ 10 h 339"/>
                  <a:gd name="T48" fmla="*/ 25 w 376"/>
                  <a:gd name="T49" fmla="*/ 2 h 339"/>
                  <a:gd name="T50" fmla="*/ 12 w 376"/>
                  <a:gd name="T51" fmla="*/ 0 h 339"/>
                  <a:gd name="T52" fmla="*/ 8 w 376"/>
                  <a:gd name="T53" fmla="*/ 6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76" h="339">
                    <a:moveTo>
                      <a:pt x="8" y="6"/>
                    </a:moveTo>
                    <a:lnTo>
                      <a:pt x="4" y="24"/>
                    </a:lnTo>
                    <a:lnTo>
                      <a:pt x="0" y="59"/>
                    </a:lnTo>
                    <a:lnTo>
                      <a:pt x="6" y="112"/>
                    </a:lnTo>
                    <a:lnTo>
                      <a:pt x="31" y="180"/>
                    </a:lnTo>
                    <a:lnTo>
                      <a:pt x="76" y="239"/>
                    </a:lnTo>
                    <a:lnTo>
                      <a:pt x="131" y="287"/>
                    </a:lnTo>
                    <a:lnTo>
                      <a:pt x="196" y="322"/>
                    </a:lnTo>
                    <a:lnTo>
                      <a:pt x="266" y="339"/>
                    </a:lnTo>
                    <a:lnTo>
                      <a:pt x="319" y="337"/>
                    </a:lnTo>
                    <a:lnTo>
                      <a:pt x="354" y="328"/>
                    </a:lnTo>
                    <a:lnTo>
                      <a:pt x="371" y="321"/>
                    </a:lnTo>
                    <a:lnTo>
                      <a:pt x="376" y="316"/>
                    </a:lnTo>
                    <a:lnTo>
                      <a:pt x="372" y="304"/>
                    </a:lnTo>
                    <a:lnTo>
                      <a:pt x="366" y="304"/>
                    </a:lnTo>
                    <a:lnTo>
                      <a:pt x="333" y="317"/>
                    </a:lnTo>
                    <a:lnTo>
                      <a:pt x="267" y="321"/>
                    </a:lnTo>
                    <a:lnTo>
                      <a:pt x="203" y="306"/>
                    </a:lnTo>
                    <a:lnTo>
                      <a:pt x="142" y="273"/>
                    </a:lnTo>
                    <a:lnTo>
                      <a:pt x="89" y="228"/>
                    </a:lnTo>
                    <a:lnTo>
                      <a:pt x="48" y="172"/>
                    </a:lnTo>
                    <a:lnTo>
                      <a:pt x="22" y="110"/>
                    </a:lnTo>
                    <a:lnTo>
                      <a:pt x="19" y="44"/>
                    </a:lnTo>
                    <a:lnTo>
                      <a:pt x="25" y="10"/>
                    </a:lnTo>
                    <a:lnTo>
                      <a:pt x="25" y="2"/>
                    </a:lnTo>
                    <a:lnTo>
                      <a:pt x="12" y="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98723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86"/>
              <p:cNvSpPr>
                <a:spLocks/>
              </p:cNvSpPr>
              <p:nvPr/>
            </p:nvSpPr>
            <p:spPr bwMode="auto">
              <a:xfrm>
                <a:off x="6732588" y="565150"/>
                <a:ext cx="1235075" cy="1344613"/>
              </a:xfrm>
              <a:custGeom>
                <a:avLst/>
                <a:gdLst>
                  <a:gd name="T0" fmla="*/ 113 w 3115"/>
                  <a:gd name="T1" fmla="*/ 3390 h 3390"/>
                  <a:gd name="T2" fmla="*/ 82 w 3115"/>
                  <a:gd name="T3" fmla="*/ 3386 h 3390"/>
                  <a:gd name="T4" fmla="*/ 25 w 3115"/>
                  <a:gd name="T5" fmla="*/ 3364 h 3390"/>
                  <a:gd name="T6" fmla="*/ 0 w 3115"/>
                  <a:gd name="T7" fmla="*/ 3346 h 3390"/>
                  <a:gd name="T8" fmla="*/ 3115 w 3115"/>
                  <a:gd name="T9" fmla="*/ 0 h 3390"/>
                  <a:gd name="T10" fmla="*/ 2201 w 3115"/>
                  <a:gd name="T11" fmla="*/ 1036 h 3390"/>
                  <a:gd name="T12" fmla="*/ 113 w 3115"/>
                  <a:gd name="T13" fmla="*/ 3390 h 3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5" h="3390">
                    <a:moveTo>
                      <a:pt x="113" y="3390"/>
                    </a:moveTo>
                    <a:lnTo>
                      <a:pt x="82" y="3386"/>
                    </a:lnTo>
                    <a:lnTo>
                      <a:pt x="25" y="3364"/>
                    </a:lnTo>
                    <a:lnTo>
                      <a:pt x="0" y="3346"/>
                    </a:lnTo>
                    <a:lnTo>
                      <a:pt x="3115" y="0"/>
                    </a:lnTo>
                    <a:lnTo>
                      <a:pt x="2201" y="1036"/>
                    </a:lnTo>
                    <a:lnTo>
                      <a:pt x="113" y="3390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87"/>
              <p:cNvSpPr>
                <a:spLocks/>
              </p:cNvSpPr>
              <p:nvPr/>
            </p:nvSpPr>
            <p:spPr bwMode="auto">
              <a:xfrm>
                <a:off x="6319838" y="2265363"/>
                <a:ext cx="115888" cy="84138"/>
              </a:xfrm>
              <a:custGeom>
                <a:avLst/>
                <a:gdLst>
                  <a:gd name="T0" fmla="*/ 86 w 290"/>
                  <a:gd name="T1" fmla="*/ 210 h 210"/>
                  <a:gd name="T2" fmla="*/ 66 w 290"/>
                  <a:gd name="T3" fmla="*/ 209 h 210"/>
                  <a:gd name="T4" fmla="*/ 35 w 290"/>
                  <a:gd name="T5" fmla="*/ 199 h 210"/>
                  <a:gd name="T6" fmla="*/ 5 w 290"/>
                  <a:gd name="T7" fmla="*/ 178 h 210"/>
                  <a:gd name="T8" fmla="*/ 0 w 290"/>
                  <a:gd name="T9" fmla="*/ 174 h 210"/>
                  <a:gd name="T10" fmla="*/ 162 w 290"/>
                  <a:gd name="T11" fmla="*/ 0 h 210"/>
                  <a:gd name="T12" fmla="*/ 192 w 290"/>
                  <a:gd name="T13" fmla="*/ 21 h 210"/>
                  <a:gd name="T14" fmla="*/ 255 w 290"/>
                  <a:gd name="T15" fmla="*/ 52 h 210"/>
                  <a:gd name="T16" fmla="*/ 290 w 290"/>
                  <a:gd name="T17" fmla="*/ 60 h 210"/>
                  <a:gd name="T18" fmla="*/ 213 w 290"/>
                  <a:gd name="T19" fmla="*/ 144 h 210"/>
                  <a:gd name="T20" fmla="*/ 183 w 290"/>
                  <a:gd name="T21" fmla="*/ 172 h 210"/>
                  <a:gd name="T22" fmla="*/ 156 w 290"/>
                  <a:gd name="T23" fmla="*/ 191 h 210"/>
                  <a:gd name="T24" fmla="*/ 108 w 290"/>
                  <a:gd name="T25" fmla="*/ 209 h 210"/>
                  <a:gd name="T26" fmla="*/ 86 w 290"/>
                  <a:gd name="T27" fmla="*/ 21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0" h="210">
                    <a:moveTo>
                      <a:pt x="86" y="210"/>
                    </a:moveTo>
                    <a:lnTo>
                      <a:pt x="66" y="209"/>
                    </a:lnTo>
                    <a:lnTo>
                      <a:pt x="35" y="199"/>
                    </a:lnTo>
                    <a:lnTo>
                      <a:pt x="5" y="178"/>
                    </a:lnTo>
                    <a:lnTo>
                      <a:pt x="0" y="174"/>
                    </a:lnTo>
                    <a:lnTo>
                      <a:pt x="162" y="0"/>
                    </a:lnTo>
                    <a:lnTo>
                      <a:pt x="192" y="21"/>
                    </a:lnTo>
                    <a:lnTo>
                      <a:pt x="255" y="52"/>
                    </a:lnTo>
                    <a:lnTo>
                      <a:pt x="290" y="60"/>
                    </a:lnTo>
                    <a:lnTo>
                      <a:pt x="213" y="144"/>
                    </a:lnTo>
                    <a:lnTo>
                      <a:pt x="183" y="172"/>
                    </a:lnTo>
                    <a:lnTo>
                      <a:pt x="156" y="191"/>
                    </a:lnTo>
                    <a:lnTo>
                      <a:pt x="108" y="209"/>
                    </a:lnTo>
                    <a:lnTo>
                      <a:pt x="86" y="210"/>
                    </a:lnTo>
                    <a:close/>
                  </a:path>
                </a:pathLst>
              </a:custGeom>
              <a:solidFill>
                <a:srgbClr val="B48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88"/>
              <p:cNvSpPr>
                <a:spLocks/>
              </p:cNvSpPr>
              <p:nvPr/>
            </p:nvSpPr>
            <p:spPr bwMode="auto">
              <a:xfrm>
                <a:off x="6389688" y="2241550"/>
                <a:ext cx="66675" cy="41275"/>
              </a:xfrm>
              <a:custGeom>
                <a:avLst/>
                <a:gdLst>
                  <a:gd name="T0" fmla="*/ 131 w 171"/>
                  <a:gd name="T1" fmla="*/ 105 h 105"/>
                  <a:gd name="T2" fmla="*/ 96 w 171"/>
                  <a:gd name="T3" fmla="*/ 98 h 105"/>
                  <a:gd name="T4" fmla="*/ 30 w 171"/>
                  <a:gd name="T5" fmla="*/ 68 h 105"/>
                  <a:gd name="T6" fmla="*/ 0 w 171"/>
                  <a:gd name="T7" fmla="*/ 47 h 105"/>
                  <a:gd name="T8" fmla="*/ 45 w 171"/>
                  <a:gd name="T9" fmla="*/ 0 h 105"/>
                  <a:gd name="T10" fmla="*/ 74 w 171"/>
                  <a:gd name="T11" fmla="*/ 20 h 105"/>
                  <a:gd name="T12" fmla="*/ 137 w 171"/>
                  <a:gd name="T13" fmla="*/ 51 h 105"/>
                  <a:gd name="T14" fmla="*/ 171 w 171"/>
                  <a:gd name="T15" fmla="*/ 60 h 105"/>
                  <a:gd name="T16" fmla="*/ 150 w 171"/>
                  <a:gd name="T17" fmla="*/ 84 h 105"/>
                  <a:gd name="T18" fmla="*/ 131 w 171"/>
                  <a:gd name="T19" fmla="*/ 105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05">
                    <a:moveTo>
                      <a:pt x="131" y="105"/>
                    </a:moveTo>
                    <a:lnTo>
                      <a:pt x="96" y="98"/>
                    </a:lnTo>
                    <a:lnTo>
                      <a:pt x="30" y="68"/>
                    </a:lnTo>
                    <a:lnTo>
                      <a:pt x="0" y="47"/>
                    </a:lnTo>
                    <a:lnTo>
                      <a:pt x="45" y="0"/>
                    </a:lnTo>
                    <a:lnTo>
                      <a:pt x="74" y="20"/>
                    </a:lnTo>
                    <a:lnTo>
                      <a:pt x="137" y="51"/>
                    </a:lnTo>
                    <a:lnTo>
                      <a:pt x="171" y="60"/>
                    </a:lnTo>
                    <a:lnTo>
                      <a:pt x="150" y="84"/>
                    </a:lnTo>
                    <a:lnTo>
                      <a:pt x="131" y="10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89"/>
              <p:cNvSpPr>
                <a:spLocks/>
              </p:cNvSpPr>
              <p:nvPr/>
            </p:nvSpPr>
            <p:spPr bwMode="auto">
              <a:xfrm>
                <a:off x="6411913" y="2216150"/>
                <a:ext cx="68263" cy="42863"/>
              </a:xfrm>
              <a:custGeom>
                <a:avLst/>
                <a:gdLst>
                  <a:gd name="T0" fmla="*/ 128 w 171"/>
                  <a:gd name="T1" fmla="*/ 109 h 109"/>
                  <a:gd name="T2" fmla="*/ 94 w 171"/>
                  <a:gd name="T3" fmla="*/ 101 h 109"/>
                  <a:gd name="T4" fmla="*/ 30 w 171"/>
                  <a:gd name="T5" fmla="*/ 71 h 109"/>
                  <a:gd name="T6" fmla="*/ 0 w 171"/>
                  <a:gd name="T7" fmla="*/ 51 h 109"/>
                  <a:gd name="T8" fmla="*/ 46 w 171"/>
                  <a:gd name="T9" fmla="*/ 0 h 109"/>
                  <a:gd name="T10" fmla="*/ 75 w 171"/>
                  <a:gd name="T11" fmla="*/ 22 h 109"/>
                  <a:gd name="T12" fmla="*/ 137 w 171"/>
                  <a:gd name="T13" fmla="*/ 53 h 109"/>
                  <a:gd name="T14" fmla="*/ 171 w 171"/>
                  <a:gd name="T15" fmla="*/ 62 h 109"/>
                  <a:gd name="T16" fmla="*/ 149 w 171"/>
                  <a:gd name="T17" fmla="*/ 87 h 109"/>
                  <a:gd name="T18" fmla="*/ 128 w 171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109">
                    <a:moveTo>
                      <a:pt x="128" y="109"/>
                    </a:moveTo>
                    <a:lnTo>
                      <a:pt x="94" y="101"/>
                    </a:lnTo>
                    <a:lnTo>
                      <a:pt x="30" y="71"/>
                    </a:lnTo>
                    <a:lnTo>
                      <a:pt x="0" y="51"/>
                    </a:lnTo>
                    <a:lnTo>
                      <a:pt x="46" y="0"/>
                    </a:lnTo>
                    <a:lnTo>
                      <a:pt x="75" y="22"/>
                    </a:lnTo>
                    <a:lnTo>
                      <a:pt x="137" y="53"/>
                    </a:lnTo>
                    <a:lnTo>
                      <a:pt x="171" y="62"/>
                    </a:lnTo>
                    <a:lnTo>
                      <a:pt x="149" y="87"/>
                    </a:lnTo>
                    <a:lnTo>
                      <a:pt x="128" y="1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90"/>
              <p:cNvSpPr>
                <a:spLocks/>
              </p:cNvSpPr>
              <p:nvPr/>
            </p:nvSpPr>
            <p:spPr bwMode="auto">
              <a:xfrm>
                <a:off x="6435725" y="2192338"/>
                <a:ext cx="65088" cy="42863"/>
              </a:xfrm>
              <a:custGeom>
                <a:avLst/>
                <a:gdLst>
                  <a:gd name="T0" fmla="*/ 126 w 167"/>
                  <a:gd name="T1" fmla="*/ 109 h 109"/>
                  <a:gd name="T2" fmla="*/ 93 w 167"/>
                  <a:gd name="T3" fmla="*/ 101 h 109"/>
                  <a:gd name="T4" fmla="*/ 29 w 167"/>
                  <a:gd name="T5" fmla="*/ 70 h 109"/>
                  <a:gd name="T6" fmla="*/ 0 w 167"/>
                  <a:gd name="T7" fmla="*/ 49 h 109"/>
                  <a:gd name="T8" fmla="*/ 46 w 167"/>
                  <a:gd name="T9" fmla="*/ 0 h 109"/>
                  <a:gd name="T10" fmla="*/ 74 w 167"/>
                  <a:gd name="T11" fmla="*/ 21 h 109"/>
                  <a:gd name="T12" fmla="*/ 135 w 167"/>
                  <a:gd name="T13" fmla="*/ 53 h 109"/>
                  <a:gd name="T14" fmla="*/ 167 w 167"/>
                  <a:gd name="T15" fmla="*/ 62 h 109"/>
                  <a:gd name="T16" fmla="*/ 147 w 167"/>
                  <a:gd name="T17" fmla="*/ 86 h 109"/>
                  <a:gd name="T18" fmla="*/ 126 w 167"/>
                  <a:gd name="T19" fmla="*/ 10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109">
                    <a:moveTo>
                      <a:pt x="126" y="109"/>
                    </a:moveTo>
                    <a:lnTo>
                      <a:pt x="93" y="101"/>
                    </a:lnTo>
                    <a:lnTo>
                      <a:pt x="29" y="70"/>
                    </a:lnTo>
                    <a:lnTo>
                      <a:pt x="0" y="49"/>
                    </a:lnTo>
                    <a:lnTo>
                      <a:pt x="46" y="0"/>
                    </a:lnTo>
                    <a:lnTo>
                      <a:pt x="74" y="21"/>
                    </a:lnTo>
                    <a:lnTo>
                      <a:pt x="135" y="53"/>
                    </a:lnTo>
                    <a:lnTo>
                      <a:pt x="167" y="62"/>
                    </a:lnTo>
                    <a:lnTo>
                      <a:pt x="147" y="86"/>
                    </a:lnTo>
                    <a:lnTo>
                      <a:pt x="126" y="109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91"/>
              <p:cNvSpPr>
                <a:spLocks/>
              </p:cNvSpPr>
              <p:nvPr/>
            </p:nvSpPr>
            <p:spPr bwMode="auto">
              <a:xfrm>
                <a:off x="6457950" y="2003425"/>
                <a:ext cx="215900" cy="207963"/>
              </a:xfrm>
              <a:custGeom>
                <a:avLst/>
                <a:gdLst>
                  <a:gd name="T0" fmla="*/ 125 w 546"/>
                  <a:gd name="T1" fmla="*/ 525 h 525"/>
                  <a:gd name="T2" fmla="*/ 92 w 546"/>
                  <a:gd name="T3" fmla="*/ 516 h 525"/>
                  <a:gd name="T4" fmla="*/ 29 w 546"/>
                  <a:gd name="T5" fmla="*/ 486 h 525"/>
                  <a:gd name="T6" fmla="*/ 0 w 546"/>
                  <a:gd name="T7" fmla="*/ 464 h 525"/>
                  <a:gd name="T8" fmla="*/ 433 w 546"/>
                  <a:gd name="T9" fmla="*/ 0 h 525"/>
                  <a:gd name="T10" fmla="*/ 459 w 546"/>
                  <a:gd name="T11" fmla="*/ 20 h 525"/>
                  <a:gd name="T12" fmla="*/ 516 w 546"/>
                  <a:gd name="T13" fmla="*/ 48 h 525"/>
                  <a:gd name="T14" fmla="*/ 546 w 546"/>
                  <a:gd name="T15" fmla="*/ 56 h 525"/>
                  <a:gd name="T16" fmla="*/ 310 w 546"/>
                  <a:gd name="T17" fmla="*/ 319 h 525"/>
                  <a:gd name="T18" fmla="*/ 125 w 546"/>
                  <a:gd name="T19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6" h="525">
                    <a:moveTo>
                      <a:pt x="125" y="525"/>
                    </a:moveTo>
                    <a:lnTo>
                      <a:pt x="92" y="516"/>
                    </a:lnTo>
                    <a:lnTo>
                      <a:pt x="29" y="486"/>
                    </a:lnTo>
                    <a:lnTo>
                      <a:pt x="0" y="464"/>
                    </a:lnTo>
                    <a:lnTo>
                      <a:pt x="433" y="0"/>
                    </a:lnTo>
                    <a:lnTo>
                      <a:pt x="459" y="20"/>
                    </a:lnTo>
                    <a:lnTo>
                      <a:pt x="516" y="48"/>
                    </a:lnTo>
                    <a:lnTo>
                      <a:pt x="546" y="56"/>
                    </a:lnTo>
                    <a:lnTo>
                      <a:pt x="310" y="319"/>
                    </a:lnTo>
                    <a:lnTo>
                      <a:pt x="125" y="525"/>
                    </a:lnTo>
                    <a:close/>
                  </a:path>
                </a:pathLst>
              </a:custGeom>
              <a:solidFill>
                <a:srgbClr val="B48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92"/>
              <p:cNvSpPr>
                <a:spLocks/>
              </p:cNvSpPr>
              <p:nvPr/>
            </p:nvSpPr>
            <p:spPr bwMode="auto">
              <a:xfrm>
                <a:off x="6634163" y="1978025"/>
                <a:ext cx="61913" cy="41275"/>
              </a:xfrm>
              <a:custGeom>
                <a:avLst/>
                <a:gdLst>
                  <a:gd name="T0" fmla="*/ 115 w 157"/>
                  <a:gd name="T1" fmla="*/ 102 h 102"/>
                  <a:gd name="T2" fmla="*/ 85 w 157"/>
                  <a:gd name="T3" fmla="*/ 96 h 102"/>
                  <a:gd name="T4" fmla="*/ 27 w 157"/>
                  <a:gd name="T5" fmla="*/ 69 h 102"/>
                  <a:gd name="T6" fmla="*/ 0 w 157"/>
                  <a:gd name="T7" fmla="*/ 49 h 102"/>
                  <a:gd name="T8" fmla="*/ 45 w 157"/>
                  <a:gd name="T9" fmla="*/ 0 h 102"/>
                  <a:gd name="T10" fmla="*/ 71 w 157"/>
                  <a:gd name="T11" fmla="*/ 19 h 102"/>
                  <a:gd name="T12" fmla="*/ 128 w 157"/>
                  <a:gd name="T13" fmla="*/ 48 h 102"/>
                  <a:gd name="T14" fmla="*/ 157 w 157"/>
                  <a:gd name="T15" fmla="*/ 54 h 102"/>
                  <a:gd name="T16" fmla="*/ 136 w 157"/>
                  <a:gd name="T17" fmla="*/ 79 h 102"/>
                  <a:gd name="T18" fmla="*/ 115 w 157"/>
                  <a:gd name="T1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7" h="102">
                    <a:moveTo>
                      <a:pt x="115" y="102"/>
                    </a:moveTo>
                    <a:lnTo>
                      <a:pt x="85" y="96"/>
                    </a:lnTo>
                    <a:lnTo>
                      <a:pt x="27" y="69"/>
                    </a:lnTo>
                    <a:lnTo>
                      <a:pt x="0" y="49"/>
                    </a:lnTo>
                    <a:lnTo>
                      <a:pt x="45" y="0"/>
                    </a:lnTo>
                    <a:lnTo>
                      <a:pt x="71" y="19"/>
                    </a:lnTo>
                    <a:lnTo>
                      <a:pt x="128" y="48"/>
                    </a:lnTo>
                    <a:lnTo>
                      <a:pt x="157" y="54"/>
                    </a:lnTo>
                    <a:lnTo>
                      <a:pt x="136" y="79"/>
                    </a:lnTo>
                    <a:lnTo>
                      <a:pt x="115" y="102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93"/>
              <p:cNvSpPr>
                <a:spLocks/>
              </p:cNvSpPr>
              <p:nvPr/>
            </p:nvSpPr>
            <p:spPr bwMode="auto">
              <a:xfrm>
                <a:off x="6656388" y="1957388"/>
                <a:ext cx="60325" cy="36513"/>
              </a:xfrm>
              <a:custGeom>
                <a:avLst/>
                <a:gdLst>
                  <a:gd name="T0" fmla="*/ 114 w 150"/>
                  <a:gd name="T1" fmla="*/ 94 h 94"/>
                  <a:gd name="T2" fmla="*/ 84 w 150"/>
                  <a:gd name="T3" fmla="*/ 89 h 94"/>
                  <a:gd name="T4" fmla="*/ 27 w 150"/>
                  <a:gd name="T5" fmla="*/ 61 h 94"/>
                  <a:gd name="T6" fmla="*/ 0 w 150"/>
                  <a:gd name="T7" fmla="*/ 42 h 94"/>
                  <a:gd name="T8" fmla="*/ 40 w 150"/>
                  <a:gd name="T9" fmla="*/ 0 h 94"/>
                  <a:gd name="T10" fmla="*/ 65 w 150"/>
                  <a:gd name="T11" fmla="*/ 19 h 94"/>
                  <a:gd name="T12" fmla="*/ 120 w 150"/>
                  <a:gd name="T13" fmla="*/ 47 h 94"/>
                  <a:gd name="T14" fmla="*/ 150 w 150"/>
                  <a:gd name="T15" fmla="*/ 54 h 94"/>
                  <a:gd name="T16" fmla="*/ 132 w 150"/>
                  <a:gd name="T17" fmla="*/ 74 h 94"/>
                  <a:gd name="T18" fmla="*/ 114 w 150"/>
                  <a:gd name="T19" fmla="*/ 9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0" h="94">
                    <a:moveTo>
                      <a:pt x="114" y="94"/>
                    </a:moveTo>
                    <a:lnTo>
                      <a:pt x="84" y="89"/>
                    </a:lnTo>
                    <a:lnTo>
                      <a:pt x="27" y="61"/>
                    </a:lnTo>
                    <a:lnTo>
                      <a:pt x="0" y="42"/>
                    </a:lnTo>
                    <a:lnTo>
                      <a:pt x="40" y="0"/>
                    </a:lnTo>
                    <a:lnTo>
                      <a:pt x="65" y="19"/>
                    </a:lnTo>
                    <a:lnTo>
                      <a:pt x="120" y="47"/>
                    </a:lnTo>
                    <a:lnTo>
                      <a:pt x="150" y="54"/>
                    </a:lnTo>
                    <a:lnTo>
                      <a:pt x="132" y="74"/>
                    </a:lnTo>
                    <a:lnTo>
                      <a:pt x="114" y="9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94"/>
              <p:cNvSpPr>
                <a:spLocks/>
              </p:cNvSpPr>
              <p:nvPr/>
            </p:nvSpPr>
            <p:spPr bwMode="auto">
              <a:xfrm>
                <a:off x="6677025" y="1892300"/>
                <a:ext cx="100013" cy="79375"/>
              </a:xfrm>
              <a:custGeom>
                <a:avLst/>
                <a:gdLst>
                  <a:gd name="T0" fmla="*/ 111 w 250"/>
                  <a:gd name="T1" fmla="*/ 198 h 198"/>
                  <a:gd name="T2" fmla="*/ 83 w 250"/>
                  <a:gd name="T3" fmla="*/ 193 h 198"/>
                  <a:gd name="T4" fmla="*/ 26 w 250"/>
                  <a:gd name="T5" fmla="*/ 166 h 198"/>
                  <a:gd name="T6" fmla="*/ 0 w 250"/>
                  <a:gd name="T7" fmla="*/ 148 h 198"/>
                  <a:gd name="T8" fmla="*/ 137 w 250"/>
                  <a:gd name="T9" fmla="*/ 0 h 198"/>
                  <a:gd name="T10" fmla="*/ 162 w 250"/>
                  <a:gd name="T11" fmla="*/ 18 h 198"/>
                  <a:gd name="T12" fmla="*/ 219 w 250"/>
                  <a:gd name="T13" fmla="*/ 40 h 198"/>
                  <a:gd name="T14" fmla="*/ 250 w 250"/>
                  <a:gd name="T15" fmla="*/ 44 h 198"/>
                  <a:gd name="T16" fmla="*/ 180 w 250"/>
                  <a:gd name="T17" fmla="*/ 122 h 198"/>
                  <a:gd name="T18" fmla="*/ 111 w 250"/>
                  <a:gd name="T19" fmla="*/ 19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0" h="198">
                    <a:moveTo>
                      <a:pt x="111" y="198"/>
                    </a:moveTo>
                    <a:lnTo>
                      <a:pt x="83" y="193"/>
                    </a:lnTo>
                    <a:lnTo>
                      <a:pt x="26" y="166"/>
                    </a:lnTo>
                    <a:lnTo>
                      <a:pt x="0" y="148"/>
                    </a:lnTo>
                    <a:lnTo>
                      <a:pt x="137" y="0"/>
                    </a:lnTo>
                    <a:lnTo>
                      <a:pt x="162" y="18"/>
                    </a:lnTo>
                    <a:lnTo>
                      <a:pt x="219" y="40"/>
                    </a:lnTo>
                    <a:lnTo>
                      <a:pt x="250" y="44"/>
                    </a:lnTo>
                    <a:lnTo>
                      <a:pt x="180" y="122"/>
                    </a:lnTo>
                    <a:lnTo>
                      <a:pt x="111" y="198"/>
                    </a:lnTo>
                    <a:close/>
                  </a:path>
                </a:pathLst>
              </a:custGeom>
              <a:solidFill>
                <a:srgbClr val="B48B3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95"/>
              <p:cNvSpPr>
                <a:spLocks/>
              </p:cNvSpPr>
              <p:nvPr/>
            </p:nvSpPr>
            <p:spPr bwMode="auto">
              <a:xfrm>
                <a:off x="6672263" y="1951038"/>
                <a:ext cx="49213" cy="26988"/>
              </a:xfrm>
              <a:custGeom>
                <a:avLst/>
                <a:gdLst>
                  <a:gd name="T0" fmla="*/ 110 w 123"/>
                  <a:gd name="T1" fmla="*/ 66 h 66"/>
                  <a:gd name="T2" fmla="*/ 80 w 123"/>
                  <a:gd name="T3" fmla="*/ 59 h 66"/>
                  <a:gd name="T4" fmla="*/ 25 w 123"/>
                  <a:gd name="T5" fmla="*/ 31 h 66"/>
                  <a:gd name="T6" fmla="*/ 0 w 123"/>
                  <a:gd name="T7" fmla="*/ 12 h 66"/>
                  <a:gd name="T8" fmla="*/ 12 w 123"/>
                  <a:gd name="T9" fmla="*/ 0 h 66"/>
                  <a:gd name="T10" fmla="*/ 38 w 123"/>
                  <a:gd name="T11" fmla="*/ 18 h 66"/>
                  <a:gd name="T12" fmla="*/ 95 w 123"/>
                  <a:gd name="T13" fmla="*/ 45 h 66"/>
                  <a:gd name="T14" fmla="*/ 123 w 123"/>
                  <a:gd name="T15" fmla="*/ 50 h 66"/>
                  <a:gd name="T16" fmla="*/ 117 w 123"/>
                  <a:gd name="T17" fmla="*/ 58 h 66"/>
                  <a:gd name="T18" fmla="*/ 110 w 123"/>
                  <a:gd name="T19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3" h="66">
                    <a:moveTo>
                      <a:pt x="110" y="66"/>
                    </a:moveTo>
                    <a:lnTo>
                      <a:pt x="80" y="59"/>
                    </a:lnTo>
                    <a:lnTo>
                      <a:pt x="25" y="31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38" y="18"/>
                    </a:lnTo>
                    <a:lnTo>
                      <a:pt x="95" y="45"/>
                    </a:lnTo>
                    <a:lnTo>
                      <a:pt x="123" y="50"/>
                    </a:lnTo>
                    <a:lnTo>
                      <a:pt x="117" y="58"/>
                    </a:lnTo>
                    <a:lnTo>
                      <a:pt x="110" y="66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96"/>
              <p:cNvSpPr>
                <a:spLocks/>
              </p:cNvSpPr>
              <p:nvPr/>
            </p:nvSpPr>
            <p:spPr bwMode="auto">
              <a:xfrm>
                <a:off x="6651625" y="1973263"/>
                <a:ext cx="50800" cy="26988"/>
              </a:xfrm>
              <a:custGeom>
                <a:avLst/>
                <a:gdLst>
                  <a:gd name="T0" fmla="*/ 112 w 126"/>
                  <a:gd name="T1" fmla="*/ 67 h 67"/>
                  <a:gd name="T2" fmla="*/ 83 w 126"/>
                  <a:gd name="T3" fmla="*/ 61 h 67"/>
                  <a:gd name="T4" fmla="*/ 26 w 126"/>
                  <a:gd name="T5" fmla="*/ 32 h 67"/>
                  <a:gd name="T6" fmla="*/ 0 w 126"/>
                  <a:gd name="T7" fmla="*/ 13 h 67"/>
                  <a:gd name="T8" fmla="*/ 12 w 126"/>
                  <a:gd name="T9" fmla="*/ 0 h 67"/>
                  <a:gd name="T10" fmla="*/ 39 w 126"/>
                  <a:gd name="T11" fmla="*/ 19 h 67"/>
                  <a:gd name="T12" fmla="*/ 96 w 126"/>
                  <a:gd name="T13" fmla="*/ 47 h 67"/>
                  <a:gd name="T14" fmla="*/ 126 w 126"/>
                  <a:gd name="T15" fmla="*/ 52 h 67"/>
                  <a:gd name="T16" fmla="*/ 119 w 126"/>
                  <a:gd name="T17" fmla="*/ 60 h 67"/>
                  <a:gd name="T18" fmla="*/ 112 w 126"/>
                  <a:gd name="T19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6" h="67">
                    <a:moveTo>
                      <a:pt x="112" y="67"/>
                    </a:moveTo>
                    <a:lnTo>
                      <a:pt x="83" y="61"/>
                    </a:lnTo>
                    <a:lnTo>
                      <a:pt x="26" y="32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39" y="19"/>
                    </a:lnTo>
                    <a:lnTo>
                      <a:pt x="96" y="47"/>
                    </a:lnTo>
                    <a:lnTo>
                      <a:pt x="126" y="52"/>
                    </a:lnTo>
                    <a:lnTo>
                      <a:pt x="119" y="60"/>
                    </a:lnTo>
                    <a:lnTo>
                      <a:pt x="112" y="67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97"/>
              <p:cNvSpPr>
                <a:spLocks/>
              </p:cNvSpPr>
              <p:nvPr/>
            </p:nvSpPr>
            <p:spPr bwMode="auto">
              <a:xfrm>
                <a:off x="6629400" y="1998663"/>
                <a:ext cx="50800" cy="26988"/>
              </a:xfrm>
              <a:custGeom>
                <a:avLst/>
                <a:gdLst>
                  <a:gd name="T0" fmla="*/ 113 w 127"/>
                  <a:gd name="T1" fmla="*/ 69 h 69"/>
                  <a:gd name="T2" fmla="*/ 83 w 127"/>
                  <a:gd name="T3" fmla="*/ 61 h 69"/>
                  <a:gd name="T4" fmla="*/ 26 w 127"/>
                  <a:gd name="T5" fmla="*/ 33 h 69"/>
                  <a:gd name="T6" fmla="*/ 0 w 127"/>
                  <a:gd name="T7" fmla="*/ 13 h 69"/>
                  <a:gd name="T8" fmla="*/ 12 w 127"/>
                  <a:gd name="T9" fmla="*/ 0 h 69"/>
                  <a:gd name="T10" fmla="*/ 39 w 127"/>
                  <a:gd name="T11" fmla="*/ 20 h 69"/>
                  <a:gd name="T12" fmla="*/ 97 w 127"/>
                  <a:gd name="T13" fmla="*/ 47 h 69"/>
                  <a:gd name="T14" fmla="*/ 127 w 127"/>
                  <a:gd name="T15" fmla="*/ 53 h 69"/>
                  <a:gd name="T16" fmla="*/ 119 w 127"/>
                  <a:gd name="T17" fmla="*/ 61 h 69"/>
                  <a:gd name="T18" fmla="*/ 113 w 127"/>
                  <a:gd name="T19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69">
                    <a:moveTo>
                      <a:pt x="113" y="69"/>
                    </a:moveTo>
                    <a:lnTo>
                      <a:pt x="83" y="61"/>
                    </a:lnTo>
                    <a:lnTo>
                      <a:pt x="26" y="33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39" y="20"/>
                    </a:lnTo>
                    <a:lnTo>
                      <a:pt x="97" y="47"/>
                    </a:lnTo>
                    <a:lnTo>
                      <a:pt x="127" y="53"/>
                    </a:lnTo>
                    <a:lnTo>
                      <a:pt x="119" y="61"/>
                    </a:lnTo>
                    <a:lnTo>
                      <a:pt x="113" y="69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98"/>
              <p:cNvSpPr>
                <a:spLocks/>
              </p:cNvSpPr>
              <p:nvPr/>
            </p:nvSpPr>
            <p:spPr bwMode="auto">
              <a:xfrm>
                <a:off x="6453188" y="2187575"/>
                <a:ext cx="53975" cy="30163"/>
              </a:xfrm>
              <a:custGeom>
                <a:avLst/>
                <a:gdLst>
                  <a:gd name="T0" fmla="*/ 121 w 136"/>
                  <a:gd name="T1" fmla="*/ 75 h 75"/>
                  <a:gd name="T2" fmla="*/ 89 w 136"/>
                  <a:gd name="T3" fmla="*/ 66 h 75"/>
                  <a:gd name="T4" fmla="*/ 28 w 136"/>
                  <a:gd name="T5" fmla="*/ 34 h 75"/>
                  <a:gd name="T6" fmla="*/ 0 w 136"/>
                  <a:gd name="T7" fmla="*/ 13 h 75"/>
                  <a:gd name="T8" fmla="*/ 11 w 136"/>
                  <a:gd name="T9" fmla="*/ 0 h 75"/>
                  <a:gd name="T10" fmla="*/ 40 w 136"/>
                  <a:gd name="T11" fmla="*/ 22 h 75"/>
                  <a:gd name="T12" fmla="*/ 103 w 136"/>
                  <a:gd name="T13" fmla="*/ 52 h 75"/>
                  <a:gd name="T14" fmla="*/ 136 w 136"/>
                  <a:gd name="T15" fmla="*/ 61 h 75"/>
                  <a:gd name="T16" fmla="*/ 128 w 136"/>
                  <a:gd name="T17" fmla="*/ 69 h 75"/>
                  <a:gd name="T18" fmla="*/ 121 w 136"/>
                  <a:gd name="T19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6" h="75">
                    <a:moveTo>
                      <a:pt x="121" y="75"/>
                    </a:moveTo>
                    <a:lnTo>
                      <a:pt x="89" y="66"/>
                    </a:lnTo>
                    <a:lnTo>
                      <a:pt x="28" y="34"/>
                    </a:lnTo>
                    <a:lnTo>
                      <a:pt x="0" y="13"/>
                    </a:lnTo>
                    <a:lnTo>
                      <a:pt x="11" y="0"/>
                    </a:lnTo>
                    <a:lnTo>
                      <a:pt x="40" y="22"/>
                    </a:lnTo>
                    <a:lnTo>
                      <a:pt x="103" y="52"/>
                    </a:lnTo>
                    <a:lnTo>
                      <a:pt x="136" y="61"/>
                    </a:lnTo>
                    <a:lnTo>
                      <a:pt x="128" y="69"/>
                    </a:lnTo>
                    <a:lnTo>
                      <a:pt x="121" y="75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99"/>
              <p:cNvSpPr>
                <a:spLocks/>
              </p:cNvSpPr>
              <p:nvPr/>
            </p:nvSpPr>
            <p:spPr bwMode="auto">
              <a:xfrm>
                <a:off x="6430963" y="2211388"/>
                <a:ext cx="53975" cy="30163"/>
              </a:xfrm>
              <a:custGeom>
                <a:avLst/>
                <a:gdLst>
                  <a:gd name="T0" fmla="*/ 125 w 138"/>
                  <a:gd name="T1" fmla="*/ 74 h 74"/>
                  <a:gd name="T2" fmla="*/ 91 w 138"/>
                  <a:gd name="T3" fmla="*/ 65 h 74"/>
                  <a:gd name="T4" fmla="*/ 29 w 138"/>
                  <a:gd name="T5" fmla="*/ 34 h 74"/>
                  <a:gd name="T6" fmla="*/ 0 w 138"/>
                  <a:gd name="T7" fmla="*/ 12 h 74"/>
                  <a:gd name="T8" fmla="*/ 12 w 138"/>
                  <a:gd name="T9" fmla="*/ 0 h 74"/>
                  <a:gd name="T10" fmla="*/ 41 w 138"/>
                  <a:gd name="T11" fmla="*/ 21 h 74"/>
                  <a:gd name="T12" fmla="*/ 105 w 138"/>
                  <a:gd name="T13" fmla="*/ 52 h 74"/>
                  <a:gd name="T14" fmla="*/ 138 w 138"/>
                  <a:gd name="T15" fmla="*/ 60 h 74"/>
                  <a:gd name="T16" fmla="*/ 131 w 138"/>
                  <a:gd name="T17" fmla="*/ 68 h 74"/>
                  <a:gd name="T18" fmla="*/ 125 w 138"/>
                  <a:gd name="T19" fmla="*/ 74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8" h="74">
                    <a:moveTo>
                      <a:pt x="125" y="74"/>
                    </a:moveTo>
                    <a:lnTo>
                      <a:pt x="91" y="65"/>
                    </a:lnTo>
                    <a:lnTo>
                      <a:pt x="29" y="34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41" y="21"/>
                    </a:lnTo>
                    <a:lnTo>
                      <a:pt x="105" y="52"/>
                    </a:lnTo>
                    <a:lnTo>
                      <a:pt x="138" y="60"/>
                    </a:lnTo>
                    <a:lnTo>
                      <a:pt x="131" y="68"/>
                    </a:lnTo>
                    <a:lnTo>
                      <a:pt x="125" y="74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100"/>
              <p:cNvSpPr>
                <a:spLocks/>
              </p:cNvSpPr>
              <p:nvPr/>
            </p:nvSpPr>
            <p:spPr bwMode="auto">
              <a:xfrm>
                <a:off x="6407150" y="2236788"/>
                <a:ext cx="55563" cy="28575"/>
              </a:xfrm>
              <a:custGeom>
                <a:avLst/>
                <a:gdLst>
                  <a:gd name="T0" fmla="*/ 126 w 140"/>
                  <a:gd name="T1" fmla="*/ 73 h 73"/>
                  <a:gd name="T2" fmla="*/ 92 w 140"/>
                  <a:gd name="T3" fmla="*/ 64 h 73"/>
                  <a:gd name="T4" fmla="*/ 29 w 140"/>
                  <a:gd name="T5" fmla="*/ 33 h 73"/>
                  <a:gd name="T6" fmla="*/ 0 w 140"/>
                  <a:gd name="T7" fmla="*/ 13 h 73"/>
                  <a:gd name="T8" fmla="*/ 12 w 140"/>
                  <a:gd name="T9" fmla="*/ 0 h 73"/>
                  <a:gd name="T10" fmla="*/ 42 w 140"/>
                  <a:gd name="T11" fmla="*/ 20 h 73"/>
                  <a:gd name="T12" fmla="*/ 106 w 140"/>
                  <a:gd name="T13" fmla="*/ 50 h 73"/>
                  <a:gd name="T14" fmla="*/ 140 w 140"/>
                  <a:gd name="T15" fmla="*/ 58 h 73"/>
                  <a:gd name="T16" fmla="*/ 134 w 140"/>
                  <a:gd name="T17" fmla="*/ 66 h 73"/>
                  <a:gd name="T18" fmla="*/ 126 w 140"/>
                  <a:gd name="T1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0" h="73">
                    <a:moveTo>
                      <a:pt x="126" y="73"/>
                    </a:moveTo>
                    <a:lnTo>
                      <a:pt x="92" y="64"/>
                    </a:lnTo>
                    <a:lnTo>
                      <a:pt x="29" y="33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42" y="20"/>
                    </a:lnTo>
                    <a:lnTo>
                      <a:pt x="106" y="50"/>
                    </a:lnTo>
                    <a:lnTo>
                      <a:pt x="140" y="58"/>
                    </a:lnTo>
                    <a:lnTo>
                      <a:pt x="134" y="66"/>
                    </a:lnTo>
                    <a:lnTo>
                      <a:pt x="126" y="73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101"/>
              <p:cNvSpPr>
                <a:spLocks/>
              </p:cNvSpPr>
              <p:nvPr/>
            </p:nvSpPr>
            <p:spPr bwMode="auto">
              <a:xfrm>
                <a:off x="6384925" y="2260600"/>
                <a:ext cx="55563" cy="28575"/>
              </a:xfrm>
              <a:custGeom>
                <a:avLst/>
                <a:gdLst>
                  <a:gd name="T0" fmla="*/ 128 w 143"/>
                  <a:gd name="T1" fmla="*/ 73 h 73"/>
                  <a:gd name="T2" fmla="*/ 93 w 143"/>
                  <a:gd name="T3" fmla="*/ 65 h 73"/>
                  <a:gd name="T4" fmla="*/ 30 w 143"/>
                  <a:gd name="T5" fmla="*/ 34 h 73"/>
                  <a:gd name="T6" fmla="*/ 0 w 143"/>
                  <a:gd name="T7" fmla="*/ 13 h 73"/>
                  <a:gd name="T8" fmla="*/ 12 w 143"/>
                  <a:gd name="T9" fmla="*/ 0 h 73"/>
                  <a:gd name="T10" fmla="*/ 42 w 143"/>
                  <a:gd name="T11" fmla="*/ 21 h 73"/>
                  <a:gd name="T12" fmla="*/ 108 w 143"/>
                  <a:gd name="T13" fmla="*/ 51 h 73"/>
                  <a:gd name="T14" fmla="*/ 143 w 143"/>
                  <a:gd name="T15" fmla="*/ 58 h 73"/>
                  <a:gd name="T16" fmla="*/ 135 w 143"/>
                  <a:gd name="T17" fmla="*/ 65 h 73"/>
                  <a:gd name="T18" fmla="*/ 128 w 143"/>
                  <a:gd name="T19" fmla="*/ 7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3" h="73">
                    <a:moveTo>
                      <a:pt x="128" y="73"/>
                    </a:moveTo>
                    <a:lnTo>
                      <a:pt x="93" y="65"/>
                    </a:lnTo>
                    <a:lnTo>
                      <a:pt x="30" y="34"/>
                    </a:lnTo>
                    <a:lnTo>
                      <a:pt x="0" y="13"/>
                    </a:lnTo>
                    <a:lnTo>
                      <a:pt x="12" y="0"/>
                    </a:lnTo>
                    <a:lnTo>
                      <a:pt x="42" y="21"/>
                    </a:lnTo>
                    <a:lnTo>
                      <a:pt x="108" y="51"/>
                    </a:lnTo>
                    <a:lnTo>
                      <a:pt x="143" y="58"/>
                    </a:lnTo>
                    <a:lnTo>
                      <a:pt x="135" y="65"/>
                    </a:lnTo>
                    <a:lnTo>
                      <a:pt x="128" y="73"/>
                    </a:lnTo>
                    <a:close/>
                  </a:path>
                </a:pathLst>
              </a:custGeom>
              <a:solidFill>
                <a:srgbClr val="7759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102"/>
              <p:cNvSpPr>
                <a:spLocks/>
              </p:cNvSpPr>
              <p:nvPr/>
            </p:nvSpPr>
            <p:spPr bwMode="auto">
              <a:xfrm>
                <a:off x="7967663" y="5651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103"/>
              <p:cNvSpPr>
                <a:spLocks/>
              </p:cNvSpPr>
              <p:nvPr/>
            </p:nvSpPr>
            <p:spPr bwMode="auto">
              <a:xfrm>
                <a:off x="7410450" y="1116013"/>
                <a:ext cx="0" cy="1588"/>
              </a:xfrm>
              <a:custGeom>
                <a:avLst/>
                <a:gdLst>
                  <a:gd name="T0" fmla="*/ 2 h 2"/>
                  <a:gd name="T1" fmla="*/ 0 h 2"/>
                  <a:gd name="T2" fmla="*/ 1 h 2"/>
                  <a:gd name="T3" fmla="*/ 2 h 2"/>
                  <a:gd name="T4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lnTo>
                      <a:pt x="0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C2C0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4"/>
              <p:cNvSpPr>
                <a:spLocks noChangeShapeType="1"/>
              </p:cNvSpPr>
              <p:nvPr/>
            </p:nvSpPr>
            <p:spPr bwMode="auto">
              <a:xfrm>
                <a:off x="7977188" y="55403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105"/>
              <p:cNvSpPr>
                <a:spLocks/>
              </p:cNvSpPr>
              <p:nvPr/>
            </p:nvSpPr>
            <p:spPr bwMode="auto">
              <a:xfrm>
                <a:off x="7410450" y="554038"/>
                <a:ext cx="566738" cy="563563"/>
              </a:xfrm>
              <a:custGeom>
                <a:avLst/>
                <a:gdLst>
                  <a:gd name="T0" fmla="*/ 0 w 1426"/>
                  <a:gd name="T1" fmla="*/ 1418 h 1418"/>
                  <a:gd name="T2" fmla="*/ 0 w 1426"/>
                  <a:gd name="T3" fmla="*/ 1417 h 1418"/>
                  <a:gd name="T4" fmla="*/ 0 w 1426"/>
                  <a:gd name="T5" fmla="*/ 1416 h 1418"/>
                  <a:gd name="T6" fmla="*/ 30 w 1426"/>
                  <a:gd name="T7" fmla="*/ 1264 h 1418"/>
                  <a:gd name="T8" fmla="*/ 1426 w 1426"/>
                  <a:gd name="T9" fmla="*/ 0 h 1418"/>
                  <a:gd name="T10" fmla="*/ 1426 w 1426"/>
                  <a:gd name="T11" fmla="*/ 0 h 1418"/>
                  <a:gd name="T12" fmla="*/ 0 w 1426"/>
                  <a:gd name="T13" fmla="*/ 1418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6" h="1418">
                    <a:moveTo>
                      <a:pt x="0" y="1418"/>
                    </a:moveTo>
                    <a:lnTo>
                      <a:pt x="0" y="1417"/>
                    </a:lnTo>
                    <a:lnTo>
                      <a:pt x="0" y="1416"/>
                    </a:lnTo>
                    <a:lnTo>
                      <a:pt x="30" y="1264"/>
                    </a:lnTo>
                    <a:lnTo>
                      <a:pt x="1426" y="0"/>
                    </a:lnTo>
                    <a:lnTo>
                      <a:pt x="1426" y="0"/>
                    </a:lnTo>
                    <a:lnTo>
                      <a:pt x="0" y="1418"/>
                    </a:lnTo>
                    <a:close/>
                  </a:path>
                </a:pathLst>
              </a:custGeom>
              <a:solidFill>
                <a:srgbClr val="9719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76" name="Group 75"/>
          <p:cNvGrpSpPr/>
          <p:nvPr/>
        </p:nvGrpSpPr>
        <p:grpSpPr>
          <a:xfrm>
            <a:off x="4740700" y="1676400"/>
            <a:ext cx="676019" cy="923330"/>
            <a:chOff x="1435100" y="954773"/>
            <a:chExt cx="1981200" cy="2967248"/>
          </a:xfrm>
        </p:grpSpPr>
        <p:sp>
          <p:nvSpPr>
            <p:cNvPr id="77" name="Oval 76"/>
            <p:cNvSpPr/>
            <p:nvPr/>
          </p:nvSpPr>
          <p:spPr>
            <a:xfrm>
              <a:off x="1435100" y="1447800"/>
              <a:ext cx="1981200" cy="19812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1767522" y="954773"/>
              <a:ext cx="1316353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1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4740701" y="2362200"/>
            <a:ext cx="676020" cy="923330"/>
            <a:chOff x="4114800" y="954773"/>
            <a:chExt cx="1981200" cy="2967248"/>
          </a:xfrm>
        </p:grpSpPr>
        <p:sp>
          <p:nvSpPr>
            <p:cNvPr id="80" name="Oval 79"/>
            <p:cNvSpPr/>
            <p:nvPr/>
          </p:nvSpPr>
          <p:spPr>
            <a:xfrm>
              <a:off x="4114800" y="1447800"/>
              <a:ext cx="1981200" cy="1981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325076" y="954773"/>
              <a:ext cx="1560641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2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4740700" y="3048000"/>
            <a:ext cx="676019" cy="923330"/>
            <a:chOff x="1402823" y="3431273"/>
            <a:chExt cx="1981200" cy="2967248"/>
          </a:xfrm>
        </p:grpSpPr>
        <p:sp>
          <p:nvSpPr>
            <p:cNvPr id="83" name="Oval 82"/>
            <p:cNvSpPr/>
            <p:nvPr/>
          </p:nvSpPr>
          <p:spPr>
            <a:xfrm>
              <a:off x="1402823" y="3924300"/>
              <a:ext cx="1981200" cy="19812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1584915" y="3431273"/>
              <a:ext cx="1617018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3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85" name="Rectangle 84"/>
          <p:cNvSpPr/>
          <p:nvPr/>
        </p:nvSpPr>
        <p:spPr>
          <a:xfrm>
            <a:off x="5559566" y="1944355"/>
            <a:ext cx="19784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Increase Marketing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5559566" y="2662440"/>
            <a:ext cx="23968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Increase Group of Value</a:t>
            </a:r>
            <a:endParaRPr lang="en-US" dirty="0"/>
          </a:p>
        </p:txBody>
      </p:sp>
      <p:sp>
        <p:nvSpPr>
          <p:cNvPr id="87" name="Rectangle 86"/>
          <p:cNvSpPr/>
          <p:nvPr/>
        </p:nvSpPr>
        <p:spPr>
          <a:xfrm>
            <a:off x="5559566" y="3275024"/>
            <a:ext cx="18694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Future Expanding</a:t>
            </a:r>
            <a:endParaRPr lang="en-US" dirty="0"/>
          </a:p>
        </p:txBody>
      </p:sp>
      <p:grpSp>
        <p:nvGrpSpPr>
          <p:cNvPr id="88" name="Group 87"/>
          <p:cNvGrpSpPr/>
          <p:nvPr/>
        </p:nvGrpSpPr>
        <p:grpSpPr>
          <a:xfrm>
            <a:off x="4718842" y="3724870"/>
            <a:ext cx="676019" cy="923330"/>
            <a:chOff x="1435100" y="954773"/>
            <a:chExt cx="1981200" cy="2967248"/>
          </a:xfrm>
        </p:grpSpPr>
        <p:sp>
          <p:nvSpPr>
            <p:cNvPr id="89" name="Oval 88"/>
            <p:cNvSpPr/>
            <p:nvPr/>
          </p:nvSpPr>
          <p:spPr>
            <a:xfrm>
              <a:off x="1435100" y="1447800"/>
              <a:ext cx="1981200" cy="1981200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1647728" y="954773"/>
              <a:ext cx="1555946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4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4718843" y="4410670"/>
            <a:ext cx="676020" cy="923330"/>
            <a:chOff x="4114800" y="954773"/>
            <a:chExt cx="1981200" cy="2967248"/>
          </a:xfrm>
        </p:grpSpPr>
        <p:sp>
          <p:nvSpPr>
            <p:cNvPr id="92" name="Oval 91"/>
            <p:cNvSpPr/>
            <p:nvPr/>
          </p:nvSpPr>
          <p:spPr>
            <a:xfrm>
              <a:off x="4114800" y="1447800"/>
              <a:ext cx="1981200" cy="1981200"/>
            </a:xfrm>
            <a:prstGeom prst="ellipse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4289844" y="954773"/>
              <a:ext cx="1631109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5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4718842" y="5096470"/>
            <a:ext cx="676019" cy="923330"/>
            <a:chOff x="1402823" y="3431273"/>
            <a:chExt cx="1981200" cy="2967248"/>
          </a:xfrm>
        </p:grpSpPr>
        <p:sp>
          <p:nvSpPr>
            <p:cNvPr id="95" name="Oval 94"/>
            <p:cNvSpPr/>
            <p:nvPr/>
          </p:nvSpPr>
          <p:spPr>
            <a:xfrm>
              <a:off x="1402823" y="3924300"/>
              <a:ext cx="1981200" cy="1981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573172" y="3431273"/>
              <a:ext cx="1640508" cy="2967248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97" name="Rectangle 96"/>
          <p:cNvSpPr/>
          <p:nvPr/>
        </p:nvSpPr>
        <p:spPr>
          <a:xfrm>
            <a:off x="5537708" y="3992825"/>
            <a:ext cx="18117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Business Growth</a:t>
            </a:r>
            <a:endParaRPr lang="en-US" dirty="0"/>
          </a:p>
        </p:txBody>
      </p:sp>
      <p:sp>
        <p:nvSpPr>
          <p:cNvPr id="98" name="Rectangle 97"/>
          <p:cNvSpPr/>
          <p:nvPr/>
        </p:nvSpPr>
        <p:spPr>
          <a:xfrm>
            <a:off x="5537708" y="4710910"/>
            <a:ext cx="19992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Foster Relationship</a:t>
            </a:r>
            <a:endParaRPr lang="en-US" dirty="0"/>
          </a:p>
        </p:txBody>
      </p:sp>
      <p:sp>
        <p:nvSpPr>
          <p:cNvPr id="99" name="Rectangle 98"/>
          <p:cNvSpPr/>
          <p:nvPr/>
        </p:nvSpPr>
        <p:spPr>
          <a:xfrm>
            <a:off x="5537708" y="5323494"/>
            <a:ext cx="20633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en-US" dirty="0" smtClean="0"/>
              <a:t>  Awareness of i2@n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27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091900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dirty="0" smtClean="0"/>
              <a:t>TARGET MARKET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 rot="10800000">
            <a:off x="5595848" y="1231941"/>
            <a:ext cx="2176774" cy="2124086"/>
          </a:xfrm>
          <a:custGeom>
            <a:avLst/>
            <a:gdLst>
              <a:gd name="connsiteX0" fmla="*/ 1016211 w 2299026"/>
              <a:gd name="connsiteY0" fmla="*/ 2269068 h 2269068"/>
              <a:gd name="connsiteX1" fmla="*/ 0 w 2299026"/>
              <a:gd name="connsiteY1" fmla="*/ 1701801 h 2269068"/>
              <a:gd name="connsiteX2" fmla="*/ 0 w 2299026"/>
              <a:gd name="connsiteY2" fmla="*/ 567267 h 2269068"/>
              <a:gd name="connsiteX3" fmla="*/ 266985 w 2299026"/>
              <a:gd name="connsiteY3" fmla="*/ 418232 h 2269068"/>
              <a:gd name="connsiteX4" fmla="*/ 276421 w 2299026"/>
              <a:gd name="connsiteY4" fmla="*/ 435616 h 2269068"/>
              <a:gd name="connsiteX5" fmla="*/ 508105 w 2299026"/>
              <a:gd name="connsiteY5" fmla="*/ 558802 h 2269068"/>
              <a:gd name="connsiteX6" fmla="*/ 787507 w 2299026"/>
              <a:gd name="connsiteY6" fmla="*/ 279400 h 2269068"/>
              <a:gd name="connsiteX7" fmla="*/ 765550 w 2299026"/>
              <a:gd name="connsiteY7" fmla="*/ 170644 h 2269068"/>
              <a:gd name="connsiteX8" fmla="*/ 752753 w 2299026"/>
              <a:gd name="connsiteY8" fmla="*/ 147067 h 2269068"/>
              <a:gd name="connsiteX9" fmla="*/ 1016212 w 2299026"/>
              <a:gd name="connsiteY9" fmla="*/ 0 h 2269068"/>
              <a:gd name="connsiteX10" fmla="*/ 2032423 w 2299026"/>
              <a:gd name="connsiteY10" fmla="*/ 567267 h 2269068"/>
              <a:gd name="connsiteX11" fmla="*/ 2032423 w 2299026"/>
              <a:gd name="connsiteY11" fmla="*/ 856422 h 2269068"/>
              <a:gd name="connsiteX12" fmla="*/ 2075933 w 2299026"/>
              <a:gd name="connsiteY12" fmla="*/ 860809 h 2269068"/>
              <a:gd name="connsiteX13" fmla="*/ 2299026 w 2299026"/>
              <a:gd name="connsiteY13" fmla="*/ 1134534 h 2269068"/>
              <a:gd name="connsiteX14" fmla="*/ 2075933 w 2299026"/>
              <a:gd name="connsiteY14" fmla="*/ 1408260 h 2269068"/>
              <a:gd name="connsiteX15" fmla="*/ 2032423 w 2299026"/>
              <a:gd name="connsiteY15" fmla="*/ 1412646 h 2269068"/>
              <a:gd name="connsiteX16" fmla="*/ 2032423 w 2299026"/>
              <a:gd name="connsiteY16" fmla="*/ 1701801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9026" h="2269068">
                <a:moveTo>
                  <a:pt x="1016211" y="2269068"/>
                </a:moveTo>
                <a:lnTo>
                  <a:pt x="0" y="1701801"/>
                </a:lnTo>
                <a:lnTo>
                  <a:pt x="0" y="567267"/>
                </a:lnTo>
                <a:lnTo>
                  <a:pt x="266985" y="418232"/>
                </a:lnTo>
                <a:lnTo>
                  <a:pt x="276421" y="435616"/>
                </a:lnTo>
                <a:cubicBezTo>
                  <a:pt x="326631" y="509938"/>
                  <a:pt x="411662" y="558802"/>
                  <a:pt x="508105" y="558802"/>
                </a:cubicBezTo>
                <a:cubicBezTo>
                  <a:pt x="662414" y="558802"/>
                  <a:pt x="787507" y="433709"/>
                  <a:pt x="787507" y="279400"/>
                </a:cubicBezTo>
                <a:cubicBezTo>
                  <a:pt x="787507" y="240823"/>
                  <a:pt x="779689" y="204072"/>
                  <a:pt x="765550" y="170644"/>
                </a:cubicBezTo>
                <a:lnTo>
                  <a:pt x="752753" y="147067"/>
                </a:lnTo>
                <a:lnTo>
                  <a:pt x="1016212" y="0"/>
                </a:lnTo>
                <a:lnTo>
                  <a:pt x="2032423" y="567267"/>
                </a:lnTo>
                <a:lnTo>
                  <a:pt x="2032423" y="856422"/>
                </a:lnTo>
                <a:lnTo>
                  <a:pt x="2075933" y="860809"/>
                </a:lnTo>
                <a:cubicBezTo>
                  <a:pt x="2203252" y="886862"/>
                  <a:pt x="2299026" y="999514"/>
                  <a:pt x="2299026" y="1134534"/>
                </a:cubicBezTo>
                <a:cubicBezTo>
                  <a:pt x="2299026" y="1269554"/>
                  <a:pt x="2203252" y="1382206"/>
                  <a:pt x="2075933" y="1408260"/>
                </a:cubicBezTo>
                <a:lnTo>
                  <a:pt x="2032423" y="1412646"/>
                </a:lnTo>
                <a:lnTo>
                  <a:pt x="2032423" y="1701801"/>
                </a:lnTo>
                <a:close/>
              </a:path>
            </a:pathLst>
          </a:custGeom>
          <a:solidFill>
            <a:srgbClr val="FFC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/>
          </a:p>
        </p:txBody>
      </p:sp>
      <p:sp>
        <p:nvSpPr>
          <p:cNvPr id="9" name="Freeform 8"/>
          <p:cNvSpPr/>
          <p:nvPr/>
        </p:nvSpPr>
        <p:spPr>
          <a:xfrm rot="10800000">
            <a:off x="6810448" y="2817083"/>
            <a:ext cx="1924348" cy="2124086"/>
          </a:xfrm>
          <a:custGeom>
            <a:avLst/>
            <a:gdLst>
              <a:gd name="connsiteX0" fmla="*/ 1016211 w 2032423"/>
              <a:gd name="connsiteY0" fmla="*/ 2269068 h 2269068"/>
              <a:gd name="connsiteX1" fmla="*/ 0 w 2032423"/>
              <a:gd name="connsiteY1" fmla="*/ 1701801 h 2269068"/>
              <a:gd name="connsiteX2" fmla="*/ 0 w 2032423"/>
              <a:gd name="connsiteY2" fmla="*/ 567267 h 2269068"/>
              <a:gd name="connsiteX3" fmla="*/ 1016212 w 2032423"/>
              <a:gd name="connsiteY3" fmla="*/ 0 h 2269068"/>
              <a:gd name="connsiteX4" fmla="*/ 2032423 w 2032423"/>
              <a:gd name="connsiteY4" fmla="*/ 567267 h 2269068"/>
              <a:gd name="connsiteX5" fmla="*/ 2032423 w 2032423"/>
              <a:gd name="connsiteY5" fmla="*/ 855133 h 2269068"/>
              <a:gd name="connsiteX6" fmla="*/ 1976116 w 2032423"/>
              <a:gd name="connsiteY6" fmla="*/ 860810 h 2269068"/>
              <a:gd name="connsiteX7" fmla="*/ 1753023 w 2032423"/>
              <a:gd name="connsiteY7" fmla="*/ 1134535 h 2269068"/>
              <a:gd name="connsiteX8" fmla="*/ 1976116 w 2032423"/>
              <a:gd name="connsiteY8" fmla="*/ 1408261 h 2269068"/>
              <a:gd name="connsiteX9" fmla="*/ 2032423 w 2032423"/>
              <a:gd name="connsiteY9" fmla="*/ 1413937 h 2269068"/>
              <a:gd name="connsiteX10" fmla="*/ 2032423 w 2032423"/>
              <a:gd name="connsiteY10" fmla="*/ 1701801 h 2269068"/>
              <a:gd name="connsiteX11" fmla="*/ 1772490 w 2032423"/>
              <a:gd name="connsiteY11" fmla="*/ 1846901 h 2269068"/>
              <a:gd name="connsiteX12" fmla="*/ 1781761 w 2032423"/>
              <a:gd name="connsiteY12" fmla="*/ 1863982 h 2269068"/>
              <a:gd name="connsiteX13" fmla="*/ 1803718 w 2032423"/>
              <a:gd name="connsiteY13" fmla="*/ 1972738 h 2269068"/>
              <a:gd name="connsiteX14" fmla="*/ 1524316 w 2032423"/>
              <a:gd name="connsiteY14" fmla="*/ 2252140 h 2269068"/>
              <a:gd name="connsiteX15" fmla="*/ 1292632 w 2032423"/>
              <a:gd name="connsiteY15" fmla="*/ 2128954 h 2269068"/>
              <a:gd name="connsiteX16" fmla="*/ 1286721 w 2032423"/>
              <a:gd name="connsiteY16" fmla="*/ 2118065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2423" h="2269068">
                <a:moveTo>
                  <a:pt x="1016211" y="2269068"/>
                </a:moveTo>
                <a:lnTo>
                  <a:pt x="0" y="1701801"/>
                </a:lnTo>
                <a:lnTo>
                  <a:pt x="0" y="567267"/>
                </a:lnTo>
                <a:lnTo>
                  <a:pt x="1016212" y="0"/>
                </a:lnTo>
                <a:lnTo>
                  <a:pt x="2032423" y="567267"/>
                </a:lnTo>
                <a:lnTo>
                  <a:pt x="2032423" y="855133"/>
                </a:lnTo>
                <a:lnTo>
                  <a:pt x="1976116" y="860810"/>
                </a:lnTo>
                <a:cubicBezTo>
                  <a:pt x="1848798" y="886863"/>
                  <a:pt x="1753023" y="999515"/>
                  <a:pt x="1753023" y="1134535"/>
                </a:cubicBezTo>
                <a:cubicBezTo>
                  <a:pt x="1753023" y="1269555"/>
                  <a:pt x="1848798" y="1382207"/>
                  <a:pt x="1976116" y="1408261"/>
                </a:cubicBezTo>
                <a:lnTo>
                  <a:pt x="2032423" y="1413937"/>
                </a:lnTo>
                <a:lnTo>
                  <a:pt x="2032423" y="1701801"/>
                </a:lnTo>
                <a:lnTo>
                  <a:pt x="1772490" y="1846901"/>
                </a:lnTo>
                <a:lnTo>
                  <a:pt x="1781761" y="1863982"/>
                </a:lnTo>
                <a:cubicBezTo>
                  <a:pt x="1795900" y="1897410"/>
                  <a:pt x="1803718" y="1934161"/>
                  <a:pt x="1803718" y="1972738"/>
                </a:cubicBezTo>
                <a:cubicBezTo>
                  <a:pt x="1803718" y="2127047"/>
                  <a:pt x="1678625" y="2252140"/>
                  <a:pt x="1524316" y="2252140"/>
                </a:cubicBezTo>
                <a:cubicBezTo>
                  <a:pt x="1427873" y="2252140"/>
                  <a:pt x="1342842" y="2203276"/>
                  <a:pt x="1292632" y="2128954"/>
                </a:cubicBezTo>
                <a:lnTo>
                  <a:pt x="1286721" y="2118065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0" name="Freeform 9"/>
          <p:cNvSpPr/>
          <p:nvPr/>
        </p:nvSpPr>
        <p:spPr>
          <a:xfrm rot="10800000">
            <a:off x="4886099" y="2817083"/>
            <a:ext cx="2188892" cy="2124086"/>
          </a:xfrm>
          <a:custGeom>
            <a:avLst/>
            <a:gdLst>
              <a:gd name="connsiteX0" fmla="*/ 1295612 w 2311824"/>
              <a:gd name="connsiteY0" fmla="*/ 2269068 h 2269068"/>
              <a:gd name="connsiteX1" fmla="*/ 279401 w 2311824"/>
              <a:gd name="connsiteY1" fmla="*/ 1701801 h 2269068"/>
              <a:gd name="connsiteX2" fmla="*/ 279401 w 2311824"/>
              <a:gd name="connsiteY2" fmla="*/ 1413937 h 2269068"/>
              <a:gd name="connsiteX3" fmla="*/ 223093 w 2311824"/>
              <a:gd name="connsiteY3" fmla="*/ 1408261 h 2269068"/>
              <a:gd name="connsiteX4" fmla="*/ 0 w 2311824"/>
              <a:gd name="connsiteY4" fmla="*/ 1134535 h 2269068"/>
              <a:gd name="connsiteX5" fmla="*/ 223093 w 2311824"/>
              <a:gd name="connsiteY5" fmla="*/ 860810 h 2269068"/>
              <a:gd name="connsiteX6" fmla="*/ 279401 w 2311824"/>
              <a:gd name="connsiteY6" fmla="*/ 855133 h 2269068"/>
              <a:gd name="connsiteX7" fmla="*/ 279401 w 2311824"/>
              <a:gd name="connsiteY7" fmla="*/ 567267 h 2269068"/>
              <a:gd name="connsiteX8" fmla="*/ 1295613 w 2311824"/>
              <a:gd name="connsiteY8" fmla="*/ 0 h 2269068"/>
              <a:gd name="connsiteX9" fmla="*/ 2311824 w 2311824"/>
              <a:gd name="connsiteY9" fmla="*/ 567267 h 2269068"/>
              <a:gd name="connsiteX10" fmla="*/ 2311824 w 2311824"/>
              <a:gd name="connsiteY10" fmla="*/ 1701801 h 2269068"/>
              <a:gd name="connsiteX11" fmla="*/ 2051890 w 2311824"/>
              <a:gd name="connsiteY11" fmla="*/ 1846901 h 2269068"/>
              <a:gd name="connsiteX12" fmla="*/ 2035401 w 2311824"/>
              <a:gd name="connsiteY12" fmla="*/ 1816522 h 2269068"/>
              <a:gd name="connsiteX13" fmla="*/ 1803716 w 2311824"/>
              <a:gd name="connsiteY13" fmla="*/ 1693336 h 2269068"/>
              <a:gd name="connsiteX14" fmla="*/ 1524314 w 2311824"/>
              <a:gd name="connsiteY14" fmla="*/ 1972738 h 2269068"/>
              <a:gd name="connsiteX15" fmla="*/ 1546271 w 2311824"/>
              <a:gd name="connsiteY15" fmla="*/ 2081494 h 2269068"/>
              <a:gd name="connsiteX16" fmla="*/ 1566121 w 2311824"/>
              <a:gd name="connsiteY16" fmla="*/ 2118065 h 2269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311824" h="2269068">
                <a:moveTo>
                  <a:pt x="1295612" y="2269068"/>
                </a:moveTo>
                <a:lnTo>
                  <a:pt x="279401" y="1701801"/>
                </a:lnTo>
                <a:lnTo>
                  <a:pt x="279401" y="1413937"/>
                </a:lnTo>
                <a:lnTo>
                  <a:pt x="223093" y="1408261"/>
                </a:lnTo>
                <a:cubicBezTo>
                  <a:pt x="95774" y="1382207"/>
                  <a:pt x="0" y="1269555"/>
                  <a:pt x="0" y="1134535"/>
                </a:cubicBezTo>
                <a:cubicBezTo>
                  <a:pt x="0" y="999515"/>
                  <a:pt x="95774" y="886863"/>
                  <a:pt x="223093" y="860810"/>
                </a:cubicBezTo>
                <a:lnTo>
                  <a:pt x="279401" y="855133"/>
                </a:lnTo>
                <a:lnTo>
                  <a:pt x="279401" y="567267"/>
                </a:lnTo>
                <a:lnTo>
                  <a:pt x="1295613" y="0"/>
                </a:lnTo>
                <a:lnTo>
                  <a:pt x="2311824" y="567267"/>
                </a:lnTo>
                <a:lnTo>
                  <a:pt x="2311824" y="1701801"/>
                </a:lnTo>
                <a:lnTo>
                  <a:pt x="2051890" y="1846901"/>
                </a:lnTo>
                <a:lnTo>
                  <a:pt x="2035401" y="1816522"/>
                </a:lnTo>
                <a:cubicBezTo>
                  <a:pt x="1985190" y="1742201"/>
                  <a:pt x="1900159" y="1693336"/>
                  <a:pt x="1803716" y="1693336"/>
                </a:cubicBezTo>
                <a:cubicBezTo>
                  <a:pt x="1649407" y="1693336"/>
                  <a:pt x="1524314" y="1818429"/>
                  <a:pt x="1524314" y="1972738"/>
                </a:cubicBezTo>
                <a:cubicBezTo>
                  <a:pt x="1524314" y="2011315"/>
                  <a:pt x="1532133" y="2048067"/>
                  <a:pt x="1546271" y="2081494"/>
                </a:cubicBezTo>
                <a:lnTo>
                  <a:pt x="1566121" y="2118065"/>
                </a:lnTo>
                <a:close/>
              </a:path>
            </a:pathLst>
          </a:custGeom>
          <a:solidFill>
            <a:srgbClr val="00B05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1" name="Freeform 10"/>
          <p:cNvSpPr/>
          <p:nvPr/>
        </p:nvSpPr>
        <p:spPr>
          <a:xfrm rot="10800000">
            <a:off x="3923927" y="1231943"/>
            <a:ext cx="1924348" cy="2124087"/>
          </a:xfrm>
          <a:custGeom>
            <a:avLst/>
            <a:gdLst>
              <a:gd name="connsiteX0" fmla="*/ 1016211 w 2032423"/>
              <a:gd name="connsiteY0" fmla="*/ 2269069 h 2269069"/>
              <a:gd name="connsiteX1" fmla="*/ 0 w 2032423"/>
              <a:gd name="connsiteY1" fmla="*/ 1701802 h 2269069"/>
              <a:gd name="connsiteX2" fmla="*/ 0 w 2032423"/>
              <a:gd name="connsiteY2" fmla="*/ 1412649 h 2269069"/>
              <a:gd name="connsiteX3" fmla="*/ 43511 w 2032423"/>
              <a:gd name="connsiteY3" fmla="*/ 1408263 h 2269069"/>
              <a:gd name="connsiteX4" fmla="*/ 266604 w 2032423"/>
              <a:gd name="connsiteY4" fmla="*/ 1134537 h 2269069"/>
              <a:gd name="connsiteX5" fmla="*/ 43511 w 2032423"/>
              <a:gd name="connsiteY5" fmla="*/ 860812 h 2269069"/>
              <a:gd name="connsiteX6" fmla="*/ 0 w 2032423"/>
              <a:gd name="connsiteY6" fmla="*/ 856425 h 2269069"/>
              <a:gd name="connsiteX7" fmla="*/ 0 w 2032423"/>
              <a:gd name="connsiteY7" fmla="*/ 567268 h 2269069"/>
              <a:gd name="connsiteX8" fmla="*/ 266985 w 2032423"/>
              <a:gd name="connsiteY8" fmla="*/ 418233 h 2269069"/>
              <a:gd name="connsiteX9" fmla="*/ 250661 w 2032423"/>
              <a:gd name="connsiteY9" fmla="*/ 388158 h 2269069"/>
              <a:gd name="connsiteX10" fmla="*/ 228704 w 2032423"/>
              <a:gd name="connsiteY10" fmla="*/ 279402 h 2269069"/>
              <a:gd name="connsiteX11" fmla="*/ 508106 w 2032423"/>
              <a:gd name="connsiteY11" fmla="*/ 0 h 2269069"/>
              <a:gd name="connsiteX12" fmla="*/ 739791 w 2032423"/>
              <a:gd name="connsiteY12" fmla="*/ 123186 h 2269069"/>
              <a:gd name="connsiteX13" fmla="*/ 752754 w 2032423"/>
              <a:gd name="connsiteY13" fmla="*/ 147068 h 2269069"/>
              <a:gd name="connsiteX14" fmla="*/ 1016212 w 2032423"/>
              <a:gd name="connsiteY14" fmla="*/ 1 h 2269069"/>
              <a:gd name="connsiteX15" fmla="*/ 2032423 w 2032423"/>
              <a:gd name="connsiteY15" fmla="*/ 567268 h 2269069"/>
              <a:gd name="connsiteX16" fmla="*/ 2032423 w 2032423"/>
              <a:gd name="connsiteY16" fmla="*/ 1701802 h 2269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32423" h="2269069">
                <a:moveTo>
                  <a:pt x="1016211" y="2269069"/>
                </a:moveTo>
                <a:lnTo>
                  <a:pt x="0" y="1701802"/>
                </a:lnTo>
                <a:lnTo>
                  <a:pt x="0" y="1412649"/>
                </a:lnTo>
                <a:lnTo>
                  <a:pt x="43511" y="1408263"/>
                </a:lnTo>
                <a:cubicBezTo>
                  <a:pt x="170830" y="1382209"/>
                  <a:pt x="266604" y="1269557"/>
                  <a:pt x="266604" y="1134537"/>
                </a:cubicBezTo>
                <a:cubicBezTo>
                  <a:pt x="266604" y="999517"/>
                  <a:pt x="170830" y="886865"/>
                  <a:pt x="43511" y="860812"/>
                </a:cubicBezTo>
                <a:lnTo>
                  <a:pt x="0" y="856425"/>
                </a:lnTo>
                <a:lnTo>
                  <a:pt x="0" y="567268"/>
                </a:lnTo>
                <a:lnTo>
                  <a:pt x="266985" y="418233"/>
                </a:lnTo>
                <a:lnTo>
                  <a:pt x="250661" y="388158"/>
                </a:lnTo>
                <a:cubicBezTo>
                  <a:pt x="236523" y="354731"/>
                  <a:pt x="228704" y="317979"/>
                  <a:pt x="228704" y="279402"/>
                </a:cubicBezTo>
                <a:cubicBezTo>
                  <a:pt x="228704" y="125093"/>
                  <a:pt x="353797" y="0"/>
                  <a:pt x="508106" y="0"/>
                </a:cubicBezTo>
                <a:cubicBezTo>
                  <a:pt x="604549" y="0"/>
                  <a:pt x="689580" y="48865"/>
                  <a:pt x="739791" y="123186"/>
                </a:cubicBezTo>
                <a:lnTo>
                  <a:pt x="752754" y="147068"/>
                </a:lnTo>
                <a:lnTo>
                  <a:pt x="1016212" y="1"/>
                </a:lnTo>
                <a:lnTo>
                  <a:pt x="2032423" y="567268"/>
                </a:lnTo>
                <a:lnTo>
                  <a:pt x="2032423" y="1701802"/>
                </a:lnTo>
                <a:close/>
              </a:path>
            </a:pathLst>
          </a:cu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2" name="Rectangle 11"/>
          <p:cNvSpPr/>
          <p:nvPr/>
        </p:nvSpPr>
        <p:spPr>
          <a:xfrm>
            <a:off x="3966934" y="1861817"/>
            <a:ext cx="1687974" cy="8643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tx1"/>
                </a:solidFill>
              </a:rPr>
              <a:t>EXISTING CLIENT OF i2@N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3801" y="1818601"/>
            <a:ext cx="1922709" cy="95076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MY" sz="2000" dirty="0"/>
              <a:t>Open to public</a:t>
            </a:r>
          </a:p>
          <a:p>
            <a:pPr lvl="0" algn="ctr"/>
            <a:r>
              <a:rPr lang="en-MY" sz="2000" dirty="0"/>
              <a:t>(MNC Company)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95070" y="3577764"/>
            <a:ext cx="1922708" cy="6050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tx1"/>
                </a:solidFill>
              </a:rPr>
              <a:t>CLIENT OF </a:t>
            </a:r>
          </a:p>
          <a:p>
            <a:pPr lvl="0" algn="ctr"/>
            <a:r>
              <a:rPr lang="en-US" sz="1800" b="1" dirty="0" smtClean="0">
                <a:solidFill>
                  <a:schemeClr val="tx1"/>
                </a:solidFill>
              </a:rPr>
              <a:t>NON-MEMBERS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997151" y="3677409"/>
            <a:ext cx="1656524" cy="3457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1800" b="1" dirty="0" smtClean="0">
                <a:solidFill>
                  <a:schemeClr val="tx1"/>
                </a:solidFill>
              </a:rPr>
              <a:t>EXPATRIATE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617860"/>
            <a:ext cx="4895071" cy="292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9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091900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TYPES OF SERVICES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  <p:sp>
        <p:nvSpPr>
          <p:cNvPr id="161" name="Freeform 75"/>
          <p:cNvSpPr>
            <a:spLocks/>
          </p:cNvSpPr>
          <p:nvPr/>
        </p:nvSpPr>
        <p:spPr bwMode="auto">
          <a:xfrm>
            <a:off x="406903" y="3227387"/>
            <a:ext cx="1149350" cy="338138"/>
          </a:xfrm>
          <a:custGeom>
            <a:avLst/>
            <a:gdLst>
              <a:gd name="T0" fmla="*/ 2896 w 2896"/>
              <a:gd name="T1" fmla="*/ 420 h 850"/>
              <a:gd name="T2" fmla="*/ 1448 w 2896"/>
              <a:gd name="T3" fmla="*/ 0 h 850"/>
              <a:gd name="T4" fmla="*/ 0 w 2896"/>
              <a:gd name="T5" fmla="*/ 420 h 850"/>
              <a:gd name="T6" fmla="*/ 1448 w 2896"/>
              <a:gd name="T7" fmla="*/ 850 h 850"/>
              <a:gd name="T8" fmla="*/ 2896 w 2896"/>
              <a:gd name="T9" fmla="*/ 42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0"/>
                </a:lnTo>
                <a:lnTo>
                  <a:pt x="2896" y="420"/>
                </a:lnTo>
                <a:close/>
              </a:path>
            </a:pathLst>
          </a:custGeom>
          <a:solidFill>
            <a:srgbClr val="41B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2" name="Freeform 74"/>
          <p:cNvSpPr>
            <a:spLocks/>
          </p:cNvSpPr>
          <p:nvPr/>
        </p:nvSpPr>
        <p:spPr bwMode="auto">
          <a:xfrm>
            <a:off x="406903" y="2362200"/>
            <a:ext cx="1149350" cy="338138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F9A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" name="Freeform 76"/>
          <p:cNvSpPr>
            <a:spLocks/>
          </p:cNvSpPr>
          <p:nvPr/>
        </p:nvSpPr>
        <p:spPr bwMode="auto">
          <a:xfrm>
            <a:off x="406903" y="4114800"/>
            <a:ext cx="1149350" cy="336550"/>
          </a:xfrm>
          <a:custGeom>
            <a:avLst/>
            <a:gdLst>
              <a:gd name="T0" fmla="*/ 2896 w 2896"/>
              <a:gd name="T1" fmla="*/ 420 h 851"/>
              <a:gd name="T2" fmla="*/ 1448 w 2896"/>
              <a:gd name="T3" fmla="*/ 0 h 851"/>
              <a:gd name="T4" fmla="*/ 0 w 2896"/>
              <a:gd name="T5" fmla="*/ 420 h 851"/>
              <a:gd name="T6" fmla="*/ 1448 w 2896"/>
              <a:gd name="T7" fmla="*/ 851 h 851"/>
              <a:gd name="T8" fmla="*/ 2896 w 2896"/>
              <a:gd name="T9" fmla="*/ 42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1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1"/>
                </a:lnTo>
                <a:lnTo>
                  <a:pt x="2896" y="420"/>
                </a:lnTo>
                <a:close/>
              </a:path>
            </a:pathLst>
          </a:custGeom>
          <a:solidFill>
            <a:srgbClr val="4F6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4" name="Freeform 78"/>
          <p:cNvSpPr>
            <a:spLocks/>
          </p:cNvSpPr>
          <p:nvPr/>
        </p:nvSpPr>
        <p:spPr bwMode="auto">
          <a:xfrm>
            <a:off x="406903" y="1538287"/>
            <a:ext cx="1149350" cy="336550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6EB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5" name="Freeform 89"/>
          <p:cNvSpPr>
            <a:spLocks/>
          </p:cNvSpPr>
          <p:nvPr/>
        </p:nvSpPr>
        <p:spPr bwMode="auto">
          <a:xfrm>
            <a:off x="635503" y="1497014"/>
            <a:ext cx="692150" cy="4314865"/>
          </a:xfrm>
          <a:custGeom>
            <a:avLst/>
            <a:gdLst>
              <a:gd name="T0" fmla="*/ 0 w 1748"/>
              <a:gd name="T1" fmla="*/ 260 h 15225"/>
              <a:gd name="T2" fmla="*/ 874 w 1748"/>
              <a:gd name="T3" fmla="*/ 0 h 15225"/>
              <a:gd name="T4" fmla="*/ 1748 w 1748"/>
              <a:gd name="T5" fmla="*/ 260 h 15225"/>
              <a:gd name="T6" fmla="*/ 1748 w 1748"/>
              <a:gd name="T7" fmla="*/ 15225 h 15225"/>
              <a:gd name="T8" fmla="*/ 0 w 1748"/>
              <a:gd name="T9" fmla="*/ 15225 h 15225"/>
              <a:gd name="T10" fmla="*/ 0 w 1748"/>
              <a:gd name="T11" fmla="*/ 260 h 15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8" h="15225">
                <a:moveTo>
                  <a:pt x="0" y="260"/>
                </a:moveTo>
                <a:lnTo>
                  <a:pt x="874" y="0"/>
                </a:lnTo>
                <a:lnTo>
                  <a:pt x="1748" y="260"/>
                </a:lnTo>
                <a:lnTo>
                  <a:pt x="1748" y="15225"/>
                </a:lnTo>
                <a:lnTo>
                  <a:pt x="0" y="15225"/>
                </a:lnTo>
                <a:lnTo>
                  <a:pt x="0" y="260"/>
                </a:lnTo>
                <a:close/>
              </a:path>
            </a:pathLst>
          </a:custGeom>
          <a:solidFill>
            <a:srgbClr val="D2DA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6" name="Freeform 92"/>
          <p:cNvSpPr>
            <a:spLocks/>
          </p:cNvSpPr>
          <p:nvPr/>
        </p:nvSpPr>
        <p:spPr bwMode="auto">
          <a:xfrm>
            <a:off x="635503" y="4049712"/>
            <a:ext cx="346075" cy="439738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1 h 1111"/>
              <a:gd name="T4" fmla="*/ 0 w 874"/>
              <a:gd name="T5" fmla="*/ 0 h 1111"/>
              <a:gd name="T6" fmla="*/ 874 w 874"/>
              <a:gd name="T7" fmla="*/ 260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7" name="Freeform 93"/>
          <p:cNvSpPr>
            <a:spLocks/>
          </p:cNvSpPr>
          <p:nvPr/>
        </p:nvSpPr>
        <p:spPr bwMode="auto">
          <a:xfrm>
            <a:off x="635503" y="3124200"/>
            <a:ext cx="346075" cy="441325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2 h 1111"/>
              <a:gd name="T4" fmla="*/ 0 w 874"/>
              <a:gd name="T5" fmla="*/ 0 h 1111"/>
              <a:gd name="T6" fmla="*/ 874 w 874"/>
              <a:gd name="T7" fmla="*/ 261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2"/>
                </a:lnTo>
                <a:lnTo>
                  <a:pt x="0" y="0"/>
                </a:lnTo>
                <a:lnTo>
                  <a:pt x="874" y="261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8" name="Freeform 94"/>
          <p:cNvSpPr>
            <a:spLocks/>
          </p:cNvSpPr>
          <p:nvPr/>
        </p:nvSpPr>
        <p:spPr bwMode="auto">
          <a:xfrm>
            <a:off x="635503" y="2362200"/>
            <a:ext cx="346075" cy="441325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9" name="Freeform 88"/>
          <p:cNvSpPr>
            <a:spLocks/>
          </p:cNvSpPr>
          <p:nvPr/>
        </p:nvSpPr>
        <p:spPr bwMode="auto">
          <a:xfrm>
            <a:off x="406903" y="1638300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0" name="Freeform 87"/>
          <p:cNvSpPr>
            <a:spLocks/>
          </p:cNvSpPr>
          <p:nvPr/>
        </p:nvSpPr>
        <p:spPr bwMode="auto">
          <a:xfrm>
            <a:off x="1327653" y="1638300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1" name="Freeform 79"/>
          <p:cNvSpPr>
            <a:spLocks/>
          </p:cNvSpPr>
          <p:nvPr/>
        </p:nvSpPr>
        <p:spPr bwMode="auto">
          <a:xfrm>
            <a:off x="1327653" y="2463800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2" name="Freeform 80"/>
          <p:cNvSpPr>
            <a:spLocks/>
          </p:cNvSpPr>
          <p:nvPr/>
        </p:nvSpPr>
        <p:spPr bwMode="auto">
          <a:xfrm>
            <a:off x="406903" y="2463800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3" name="Freeform 81"/>
          <p:cNvSpPr>
            <a:spLocks/>
          </p:cNvSpPr>
          <p:nvPr/>
        </p:nvSpPr>
        <p:spPr bwMode="auto">
          <a:xfrm>
            <a:off x="1327653" y="3328987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4" name="Freeform 82"/>
          <p:cNvSpPr>
            <a:spLocks/>
          </p:cNvSpPr>
          <p:nvPr/>
        </p:nvSpPr>
        <p:spPr bwMode="auto">
          <a:xfrm>
            <a:off x="406903" y="3328987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5" name="Freeform 104"/>
          <p:cNvSpPr>
            <a:spLocks/>
          </p:cNvSpPr>
          <p:nvPr/>
        </p:nvSpPr>
        <p:spPr bwMode="auto">
          <a:xfrm>
            <a:off x="406903" y="3394075"/>
            <a:ext cx="1149350" cy="939800"/>
          </a:xfrm>
          <a:custGeom>
            <a:avLst/>
            <a:gdLst>
              <a:gd name="T0" fmla="*/ 0 w 2896"/>
              <a:gd name="T1" fmla="*/ 1935 h 2365"/>
              <a:gd name="T2" fmla="*/ 1448 w 2896"/>
              <a:gd name="T3" fmla="*/ 2365 h 2365"/>
              <a:gd name="T4" fmla="*/ 2896 w 2896"/>
              <a:gd name="T5" fmla="*/ 1935 h 2365"/>
              <a:gd name="T6" fmla="*/ 2896 w 2896"/>
              <a:gd name="T7" fmla="*/ 0 h 2365"/>
              <a:gd name="T8" fmla="*/ 1448 w 2896"/>
              <a:gd name="T9" fmla="*/ 430 h 2365"/>
              <a:gd name="T10" fmla="*/ 0 w 2896"/>
              <a:gd name="T11" fmla="*/ 0 h 2365"/>
              <a:gd name="T12" fmla="*/ 0 w 2896"/>
              <a:gd name="T13" fmla="*/ 193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5"/>
                </a:moveTo>
                <a:lnTo>
                  <a:pt x="1448" y="2365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0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6" name="Freeform 105"/>
          <p:cNvSpPr>
            <a:spLocks/>
          </p:cNvSpPr>
          <p:nvPr/>
        </p:nvSpPr>
        <p:spPr bwMode="auto">
          <a:xfrm>
            <a:off x="406903" y="3394075"/>
            <a:ext cx="574675" cy="939800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5 h 2365"/>
              <a:gd name="T8" fmla="*/ 0 w 1448"/>
              <a:gd name="T9" fmla="*/ 0 h 2365"/>
              <a:gd name="T10" fmla="*/ 1448 w 1448"/>
              <a:gd name="T11" fmla="*/ 430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0"/>
                </a:lnTo>
                <a:lnTo>
                  <a:pt x="1448" y="23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7" name="TextBox 176"/>
          <p:cNvSpPr txBox="1"/>
          <p:nvPr/>
        </p:nvSpPr>
        <p:spPr>
          <a:xfrm>
            <a:off x="328236" y="3541617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03</a:t>
            </a:r>
          </a:p>
        </p:txBody>
      </p:sp>
      <p:sp>
        <p:nvSpPr>
          <p:cNvPr id="178" name="Freeform 83"/>
          <p:cNvSpPr>
            <a:spLocks/>
          </p:cNvSpPr>
          <p:nvPr/>
        </p:nvSpPr>
        <p:spPr bwMode="auto">
          <a:xfrm>
            <a:off x="1327653" y="4214812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9" name="Freeform 84"/>
          <p:cNvSpPr>
            <a:spLocks/>
          </p:cNvSpPr>
          <p:nvPr/>
        </p:nvSpPr>
        <p:spPr bwMode="auto">
          <a:xfrm>
            <a:off x="406903" y="4214812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0" name="Freeform 108"/>
          <p:cNvSpPr>
            <a:spLocks/>
          </p:cNvSpPr>
          <p:nvPr/>
        </p:nvSpPr>
        <p:spPr bwMode="auto">
          <a:xfrm>
            <a:off x="404436" y="4259262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1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1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1" name="Freeform 109"/>
          <p:cNvSpPr>
            <a:spLocks/>
          </p:cNvSpPr>
          <p:nvPr/>
        </p:nvSpPr>
        <p:spPr bwMode="auto">
          <a:xfrm>
            <a:off x="404436" y="4259262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1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1"/>
                </a:lnTo>
                <a:lnTo>
                  <a:pt x="1448" y="23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2" name="TextBox 181"/>
          <p:cNvSpPr txBox="1"/>
          <p:nvPr/>
        </p:nvSpPr>
        <p:spPr>
          <a:xfrm>
            <a:off x="404436" y="4451350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04</a:t>
            </a:r>
          </a:p>
        </p:txBody>
      </p:sp>
      <p:sp>
        <p:nvSpPr>
          <p:cNvPr id="183" name="Freeform 94"/>
          <p:cNvSpPr>
            <a:spLocks/>
          </p:cNvSpPr>
          <p:nvPr/>
        </p:nvSpPr>
        <p:spPr bwMode="auto">
          <a:xfrm>
            <a:off x="641853" y="1638300"/>
            <a:ext cx="346075" cy="234208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4" name="Freeform 76"/>
          <p:cNvSpPr>
            <a:spLocks/>
          </p:cNvSpPr>
          <p:nvPr/>
        </p:nvSpPr>
        <p:spPr bwMode="auto">
          <a:xfrm>
            <a:off x="473105" y="5835650"/>
            <a:ext cx="1149350" cy="336550"/>
          </a:xfrm>
          <a:custGeom>
            <a:avLst/>
            <a:gdLst>
              <a:gd name="T0" fmla="*/ 2896 w 2896"/>
              <a:gd name="T1" fmla="*/ 420 h 851"/>
              <a:gd name="T2" fmla="*/ 1448 w 2896"/>
              <a:gd name="T3" fmla="*/ 0 h 851"/>
              <a:gd name="T4" fmla="*/ 0 w 2896"/>
              <a:gd name="T5" fmla="*/ 420 h 851"/>
              <a:gd name="T6" fmla="*/ 1448 w 2896"/>
              <a:gd name="T7" fmla="*/ 851 h 851"/>
              <a:gd name="T8" fmla="*/ 2896 w 2896"/>
              <a:gd name="T9" fmla="*/ 42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1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1"/>
                </a:lnTo>
                <a:lnTo>
                  <a:pt x="2896" y="420"/>
                </a:lnTo>
                <a:close/>
              </a:path>
            </a:pathLst>
          </a:custGeom>
          <a:solidFill>
            <a:srgbClr val="4F6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5" name="Freeform 92"/>
          <p:cNvSpPr>
            <a:spLocks/>
          </p:cNvSpPr>
          <p:nvPr/>
        </p:nvSpPr>
        <p:spPr bwMode="auto">
          <a:xfrm>
            <a:off x="653397" y="5131722"/>
            <a:ext cx="346075" cy="439738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1 h 1111"/>
              <a:gd name="T4" fmla="*/ 0 w 874"/>
              <a:gd name="T5" fmla="*/ 0 h 1111"/>
              <a:gd name="T6" fmla="*/ 874 w 874"/>
              <a:gd name="T7" fmla="*/ 260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6" name="Freeform 83"/>
          <p:cNvSpPr>
            <a:spLocks/>
          </p:cNvSpPr>
          <p:nvPr/>
        </p:nvSpPr>
        <p:spPr bwMode="auto">
          <a:xfrm>
            <a:off x="1338130" y="5108533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7" name="Freeform 84"/>
          <p:cNvSpPr>
            <a:spLocks/>
          </p:cNvSpPr>
          <p:nvPr/>
        </p:nvSpPr>
        <p:spPr bwMode="auto">
          <a:xfrm>
            <a:off x="417380" y="5108533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8" name="Freeform 108"/>
          <p:cNvSpPr>
            <a:spLocks/>
          </p:cNvSpPr>
          <p:nvPr/>
        </p:nvSpPr>
        <p:spPr bwMode="auto">
          <a:xfrm>
            <a:off x="395536" y="5197475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1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1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00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9" name="Freeform 109"/>
          <p:cNvSpPr>
            <a:spLocks/>
          </p:cNvSpPr>
          <p:nvPr/>
        </p:nvSpPr>
        <p:spPr bwMode="auto">
          <a:xfrm>
            <a:off x="476165" y="5213308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1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1"/>
                </a:lnTo>
                <a:lnTo>
                  <a:pt x="1448" y="2364"/>
                </a:lnTo>
                <a:close/>
              </a:path>
            </a:pathLst>
          </a:custGeom>
          <a:solidFill>
            <a:srgbClr val="007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0" name="TextBox 189"/>
          <p:cNvSpPr txBox="1"/>
          <p:nvPr/>
        </p:nvSpPr>
        <p:spPr>
          <a:xfrm>
            <a:off x="404436" y="5357594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05</a:t>
            </a:r>
            <a:endParaRPr lang="en-US" dirty="0"/>
          </a:p>
        </p:txBody>
      </p:sp>
      <p:sp>
        <p:nvSpPr>
          <p:cNvPr id="191" name="Freeform 96"/>
          <p:cNvSpPr>
            <a:spLocks/>
          </p:cNvSpPr>
          <p:nvPr/>
        </p:nvSpPr>
        <p:spPr bwMode="auto">
          <a:xfrm>
            <a:off x="417380" y="1699624"/>
            <a:ext cx="1149350" cy="938213"/>
          </a:xfrm>
          <a:custGeom>
            <a:avLst/>
            <a:gdLst>
              <a:gd name="T0" fmla="*/ 0 w 2896"/>
              <a:gd name="T1" fmla="*/ 1934 h 2365"/>
              <a:gd name="T2" fmla="*/ 1448 w 2896"/>
              <a:gd name="T3" fmla="*/ 2365 h 2365"/>
              <a:gd name="T4" fmla="*/ 2896 w 2896"/>
              <a:gd name="T5" fmla="*/ 1934 h 2365"/>
              <a:gd name="T6" fmla="*/ 2896 w 2896"/>
              <a:gd name="T7" fmla="*/ 0 h 2365"/>
              <a:gd name="T8" fmla="*/ 1448 w 2896"/>
              <a:gd name="T9" fmla="*/ 429 h 2365"/>
              <a:gd name="T10" fmla="*/ 0 w 2896"/>
              <a:gd name="T11" fmla="*/ 0 h 2365"/>
              <a:gd name="T12" fmla="*/ 0 w 2896"/>
              <a:gd name="T13" fmla="*/ 1934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4"/>
                </a:moveTo>
                <a:lnTo>
                  <a:pt x="1448" y="2365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2" name="Freeform 100"/>
          <p:cNvSpPr>
            <a:spLocks/>
          </p:cNvSpPr>
          <p:nvPr/>
        </p:nvSpPr>
        <p:spPr bwMode="auto">
          <a:xfrm>
            <a:off x="404436" y="2530475"/>
            <a:ext cx="1149350" cy="938213"/>
          </a:xfrm>
          <a:custGeom>
            <a:avLst/>
            <a:gdLst>
              <a:gd name="T0" fmla="*/ 0 w 2896"/>
              <a:gd name="T1" fmla="*/ 1934 h 2364"/>
              <a:gd name="T2" fmla="*/ 1448 w 2896"/>
              <a:gd name="T3" fmla="*/ 2364 h 2364"/>
              <a:gd name="T4" fmla="*/ 2896 w 2896"/>
              <a:gd name="T5" fmla="*/ 1934 h 2364"/>
              <a:gd name="T6" fmla="*/ 2896 w 2896"/>
              <a:gd name="T7" fmla="*/ 0 h 2364"/>
              <a:gd name="T8" fmla="*/ 1448 w 2896"/>
              <a:gd name="T9" fmla="*/ 429 h 2364"/>
              <a:gd name="T10" fmla="*/ 0 w 2896"/>
              <a:gd name="T11" fmla="*/ 0 h 2364"/>
              <a:gd name="T12" fmla="*/ 0 w 2896"/>
              <a:gd name="T13" fmla="*/ 193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4"/>
                </a:moveTo>
                <a:lnTo>
                  <a:pt x="1448" y="2364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3" name="Freeform 97"/>
          <p:cNvSpPr>
            <a:spLocks/>
          </p:cNvSpPr>
          <p:nvPr/>
        </p:nvSpPr>
        <p:spPr bwMode="auto">
          <a:xfrm>
            <a:off x="417380" y="1710068"/>
            <a:ext cx="574675" cy="938213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4 h 2365"/>
              <a:gd name="T8" fmla="*/ 0 w 1448"/>
              <a:gd name="T9" fmla="*/ 0 h 2365"/>
              <a:gd name="T10" fmla="*/ 1448 w 1448"/>
              <a:gd name="T11" fmla="*/ 429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393959" y="1845564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01</a:t>
            </a:r>
          </a:p>
        </p:txBody>
      </p:sp>
      <p:sp>
        <p:nvSpPr>
          <p:cNvPr id="195" name="Freeform 101"/>
          <p:cNvSpPr>
            <a:spLocks/>
          </p:cNvSpPr>
          <p:nvPr/>
        </p:nvSpPr>
        <p:spPr bwMode="auto">
          <a:xfrm>
            <a:off x="413253" y="2505641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0 w 1448"/>
              <a:gd name="T5" fmla="*/ 1934 h 2364"/>
              <a:gd name="T6" fmla="*/ 0 w 1448"/>
              <a:gd name="T7" fmla="*/ 0 h 2364"/>
              <a:gd name="T8" fmla="*/ 1448 w 1448"/>
              <a:gd name="T9" fmla="*/ 429 h 2364"/>
              <a:gd name="T10" fmla="*/ 1448 w 1448"/>
              <a:gd name="T11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4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6" name="TextBox 195"/>
          <p:cNvSpPr txBox="1"/>
          <p:nvPr/>
        </p:nvSpPr>
        <p:spPr>
          <a:xfrm>
            <a:off x="325357" y="2664566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/>
              <a:t>02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95722" y="1919875"/>
            <a:ext cx="14013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ACCOUNTING</a:t>
            </a:r>
            <a:endParaRPr lang="en-MY" sz="1600" b="1" dirty="0"/>
          </a:p>
        </p:txBody>
      </p:sp>
      <p:sp>
        <p:nvSpPr>
          <p:cNvPr id="233" name="TextBox 232"/>
          <p:cNvSpPr txBox="1"/>
          <p:nvPr/>
        </p:nvSpPr>
        <p:spPr>
          <a:xfrm>
            <a:off x="1566730" y="2745376"/>
            <a:ext cx="7328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AUDIT</a:t>
            </a:r>
            <a:endParaRPr lang="en-MY" b="1" dirty="0"/>
          </a:p>
        </p:txBody>
      </p:sp>
      <p:sp>
        <p:nvSpPr>
          <p:cNvPr id="234" name="TextBox 233"/>
          <p:cNvSpPr txBox="1"/>
          <p:nvPr/>
        </p:nvSpPr>
        <p:spPr>
          <a:xfrm>
            <a:off x="1583530" y="3600209"/>
            <a:ext cx="1101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TAXATION</a:t>
            </a:r>
            <a:endParaRPr lang="en-MY" b="1" dirty="0"/>
          </a:p>
        </p:txBody>
      </p:sp>
      <p:sp>
        <p:nvSpPr>
          <p:cNvPr id="235" name="TextBox 234"/>
          <p:cNvSpPr txBox="1"/>
          <p:nvPr/>
        </p:nvSpPr>
        <p:spPr>
          <a:xfrm>
            <a:off x="1556253" y="4390303"/>
            <a:ext cx="2242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GOODS AND SERVICES</a:t>
            </a:r>
          </a:p>
          <a:p>
            <a:r>
              <a:rPr lang="en-MY" b="1" dirty="0" smtClean="0"/>
              <a:t>TAX</a:t>
            </a:r>
            <a:r>
              <a:rPr lang="en-MY" b="1" dirty="0"/>
              <a:t> (GST)</a:t>
            </a:r>
          </a:p>
        </p:txBody>
      </p:sp>
      <p:sp>
        <p:nvSpPr>
          <p:cNvPr id="243" name="Freeform 74"/>
          <p:cNvSpPr>
            <a:spLocks/>
          </p:cNvSpPr>
          <p:nvPr/>
        </p:nvSpPr>
        <p:spPr bwMode="auto">
          <a:xfrm>
            <a:off x="7307893" y="2445346"/>
            <a:ext cx="1149350" cy="338138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F9A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Freeform 78"/>
          <p:cNvSpPr>
            <a:spLocks/>
          </p:cNvSpPr>
          <p:nvPr/>
        </p:nvSpPr>
        <p:spPr bwMode="auto">
          <a:xfrm>
            <a:off x="7307893" y="1621433"/>
            <a:ext cx="1149350" cy="336550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6EB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Freeform 87"/>
          <p:cNvSpPr>
            <a:spLocks/>
          </p:cNvSpPr>
          <p:nvPr/>
        </p:nvSpPr>
        <p:spPr bwMode="auto">
          <a:xfrm>
            <a:off x="8228643" y="1721446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Freeform 79"/>
          <p:cNvSpPr>
            <a:spLocks/>
          </p:cNvSpPr>
          <p:nvPr/>
        </p:nvSpPr>
        <p:spPr bwMode="auto">
          <a:xfrm>
            <a:off x="8228643" y="2546946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Freeform 94"/>
          <p:cNvSpPr>
            <a:spLocks/>
          </p:cNvSpPr>
          <p:nvPr/>
        </p:nvSpPr>
        <p:spPr bwMode="auto">
          <a:xfrm>
            <a:off x="7542843" y="1721446"/>
            <a:ext cx="346075" cy="234208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Freeform 96"/>
          <p:cNvSpPr>
            <a:spLocks/>
          </p:cNvSpPr>
          <p:nvPr/>
        </p:nvSpPr>
        <p:spPr bwMode="auto">
          <a:xfrm>
            <a:off x="7318370" y="1782770"/>
            <a:ext cx="1149350" cy="938213"/>
          </a:xfrm>
          <a:custGeom>
            <a:avLst/>
            <a:gdLst>
              <a:gd name="T0" fmla="*/ 0 w 2896"/>
              <a:gd name="T1" fmla="*/ 1934 h 2365"/>
              <a:gd name="T2" fmla="*/ 1448 w 2896"/>
              <a:gd name="T3" fmla="*/ 2365 h 2365"/>
              <a:gd name="T4" fmla="*/ 2896 w 2896"/>
              <a:gd name="T5" fmla="*/ 1934 h 2365"/>
              <a:gd name="T6" fmla="*/ 2896 w 2896"/>
              <a:gd name="T7" fmla="*/ 0 h 2365"/>
              <a:gd name="T8" fmla="*/ 1448 w 2896"/>
              <a:gd name="T9" fmla="*/ 429 h 2365"/>
              <a:gd name="T10" fmla="*/ 0 w 2896"/>
              <a:gd name="T11" fmla="*/ 0 h 2365"/>
              <a:gd name="T12" fmla="*/ 0 w 2896"/>
              <a:gd name="T13" fmla="*/ 1934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4"/>
                </a:moveTo>
                <a:lnTo>
                  <a:pt x="1448" y="2365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Freeform 97"/>
          <p:cNvSpPr>
            <a:spLocks/>
          </p:cNvSpPr>
          <p:nvPr/>
        </p:nvSpPr>
        <p:spPr bwMode="auto">
          <a:xfrm>
            <a:off x="7318370" y="1793214"/>
            <a:ext cx="574675" cy="938213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4 h 2365"/>
              <a:gd name="T8" fmla="*/ 0 w 1448"/>
              <a:gd name="T9" fmla="*/ 0 h 2365"/>
              <a:gd name="T10" fmla="*/ 1448 w 1448"/>
              <a:gd name="T11" fmla="*/ 429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TextBox 251"/>
          <p:cNvSpPr txBox="1"/>
          <p:nvPr/>
        </p:nvSpPr>
        <p:spPr>
          <a:xfrm>
            <a:off x="7294949" y="1928710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53" name="TextBox 252"/>
          <p:cNvSpPr txBox="1"/>
          <p:nvPr/>
        </p:nvSpPr>
        <p:spPr>
          <a:xfrm>
            <a:off x="7236296" y="2810127"/>
            <a:ext cx="18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b="1" dirty="0" smtClean="0"/>
              <a:t>EXPATRIATE </a:t>
            </a:r>
          </a:p>
          <a:p>
            <a:r>
              <a:rPr lang="en-MY" b="1" dirty="0" smtClean="0"/>
              <a:t>SERVICES</a:t>
            </a:r>
            <a:endParaRPr lang="en-MY" b="1" dirty="0"/>
          </a:p>
        </p:txBody>
      </p:sp>
      <p:sp>
        <p:nvSpPr>
          <p:cNvPr id="254" name="TextBox 253"/>
          <p:cNvSpPr txBox="1"/>
          <p:nvPr/>
        </p:nvSpPr>
        <p:spPr>
          <a:xfrm>
            <a:off x="1622665" y="5330914"/>
            <a:ext cx="2050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COPORATE FINANCE</a:t>
            </a:r>
            <a:endParaRPr lang="en-MY" b="1" dirty="0"/>
          </a:p>
        </p:txBody>
      </p:sp>
      <p:sp>
        <p:nvSpPr>
          <p:cNvPr id="255" name="Freeform 75"/>
          <p:cNvSpPr>
            <a:spLocks/>
          </p:cNvSpPr>
          <p:nvPr/>
        </p:nvSpPr>
        <p:spPr bwMode="auto">
          <a:xfrm>
            <a:off x="3815149" y="3215157"/>
            <a:ext cx="1149350" cy="338138"/>
          </a:xfrm>
          <a:custGeom>
            <a:avLst/>
            <a:gdLst>
              <a:gd name="T0" fmla="*/ 2896 w 2896"/>
              <a:gd name="T1" fmla="*/ 420 h 850"/>
              <a:gd name="T2" fmla="*/ 1448 w 2896"/>
              <a:gd name="T3" fmla="*/ 0 h 850"/>
              <a:gd name="T4" fmla="*/ 0 w 2896"/>
              <a:gd name="T5" fmla="*/ 420 h 850"/>
              <a:gd name="T6" fmla="*/ 1448 w 2896"/>
              <a:gd name="T7" fmla="*/ 850 h 850"/>
              <a:gd name="T8" fmla="*/ 2896 w 2896"/>
              <a:gd name="T9" fmla="*/ 42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0"/>
                </a:lnTo>
                <a:lnTo>
                  <a:pt x="2896" y="420"/>
                </a:lnTo>
                <a:close/>
              </a:path>
            </a:pathLst>
          </a:custGeom>
          <a:solidFill>
            <a:srgbClr val="41B0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Freeform 74"/>
          <p:cNvSpPr>
            <a:spLocks/>
          </p:cNvSpPr>
          <p:nvPr/>
        </p:nvSpPr>
        <p:spPr bwMode="auto">
          <a:xfrm>
            <a:off x="3815149" y="2349970"/>
            <a:ext cx="1149350" cy="338138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F9AB0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Freeform 76"/>
          <p:cNvSpPr>
            <a:spLocks/>
          </p:cNvSpPr>
          <p:nvPr/>
        </p:nvSpPr>
        <p:spPr bwMode="auto">
          <a:xfrm>
            <a:off x="3815149" y="4102570"/>
            <a:ext cx="1149350" cy="336550"/>
          </a:xfrm>
          <a:custGeom>
            <a:avLst/>
            <a:gdLst>
              <a:gd name="T0" fmla="*/ 2896 w 2896"/>
              <a:gd name="T1" fmla="*/ 420 h 851"/>
              <a:gd name="T2" fmla="*/ 1448 w 2896"/>
              <a:gd name="T3" fmla="*/ 0 h 851"/>
              <a:gd name="T4" fmla="*/ 0 w 2896"/>
              <a:gd name="T5" fmla="*/ 420 h 851"/>
              <a:gd name="T6" fmla="*/ 1448 w 2896"/>
              <a:gd name="T7" fmla="*/ 851 h 851"/>
              <a:gd name="T8" fmla="*/ 2896 w 2896"/>
              <a:gd name="T9" fmla="*/ 42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1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1"/>
                </a:lnTo>
                <a:lnTo>
                  <a:pt x="2896" y="420"/>
                </a:lnTo>
                <a:close/>
              </a:path>
            </a:pathLst>
          </a:custGeom>
          <a:solidFill>
            <a:srgbClr val="4F6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Freeform 78"/>
          <p:cNvSpPr>
            <a:spLocks/>
          </p:cNvSpPr>
          <p:nvPr/>
        </p:nvSpPr>
        <p:spPr bwMode="auto">
          <a:xfrm>
            <a:off x="3815149" y="1526057"/>
            <a:ext cx="1149350" cy="336550"/>
          </a:xfrm>
          <a:custGeom>
            <a:avLst/>
            <a:gdLst>
              <a:gd name="T0" fmla="*/ 2896 w 2896"/>
              <a:gd name="T1" fmla="*/ 421 h 850"/>
              <a:gd name="T2" fmla="*/ 1448 w 2896"/>
              <a:gd name="T3" fmla="*/ 0 h 850"/>
              <a:gd name="T4" fmla="*/ 0 w 2896"/>
              <a:gd name="T5" fmla="*/ 421 h 850"/>
              <a:gd name="T6" fmla="*/ 1448 w 2896"/>
              <a:gd name="T7" fmla="*/ 850 h 850"/>
              <a:gd name="T8" fmla="*/ 2896 w 2896"/>
              <a:gd name="T9" fmla="*/ 421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0">
                <a:moveTo>
                  <a:pt x="2896" y="421"/>
                </a:moveTo>
                <a:lnTo>
                  <a:pt x="1448" y="0"/>
                </a:lnTo>
                <a:lnTo>
                  <a:pt x="0" y="421"/>
                </a:lnTo>
                <a:lnTo>
                  <a:pt x="1448" y="850"/>
                </a:lnTo>
                <a:lnTo>
                  <a:pt x="2896" y="421"/>
                </a:lnTo>
                <a:close/>
              </a:path>
            </a:pathLst>
          </a:custGeom>
          <a:solidFill>
            <a:srgbClr val="6EB8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Freeform 89"/>
          <p:cNvSpPr>
            <a:spLocks/>
          </p:cNvSpPr>
          <p:nvPr/>
        </p:nvSpPr>
        <p:spPr bwMode="auto">
          <a:xfrm>
            <a:off x="4043749" y="1484784"/>
            <a:ext cx="692150" cy="4314865"/>
          </a:xfrm>
          <a:custGeom>
            <a:avLst/>
            <a:gdLst>
              <a:gd name="T0" fmla="*/ 0 w 1748"/>
              <a:gd name="T1" fmla="*/ 260 h 15225"/>
              <a:gd name="T2" fmla="*/ 874 w 1748"/>
              <a:gd name="T3" fmla="*/ 0 h 15225"/>
              <a:gd name="T4" fmla="*/ 1748 w 1748"/>
              <a:gd name="T5" fmla="*/ 260 h 15225"/>
              <a:gd name="T6" fmla="*/ 1748 w 1748"/>
              <a:gd name="T7" fmla="*/ 15225 h 15225"/>
              <a:gd name="T8" fmla="*/ 0 w 1748"/>
              <a:gd name="T9" fmla="*/ 15225 h 15225"/>
              <a:gd name="T10" fmla="*/ 0 w 1748"/>
              <a:gd name="T11" fmla="*/ 260 h 15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48" h="15225">
                <a:moveTo>
                  <a:pt x="0" y="260"/>
                </a:moveTo>
                <a:lnTo>
                  <a:pt x="874" y="0"/>
                </a:lnTo>
                <a:lnTo>
                  <a:pt x="1748" y="260"/>
                </a:lnTo>
                <a:lnTo>
                  <a:pt x="1748" y="15225"/>
                </a:lnTo>
                <a:lnTo>
                  <a:pt x="0" y="15225"/>
                </a:lnTo>
                <a:lnTo>
                  <a:pt x="0" y="260"/>
                </a:lnTo>
                <a:close/>
              </a:path>
            </a:pathLst>
          </a:custGeom>
          <a:solidFill>
            <a:srgbClr val="D2DA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Freeform 92"/>
          <p:cNvSpPr>
            <a:spLocks/>
          </p:cNvSpPr>
          <p:nvPr/>
        </p:nvSpPr>
        <p:spPr bwMode="auto">
          <a:xfrm>
            <a:off x="4043749" y="4037482"/>
            <a:ext cx="346075" cy="439738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1 h 1111"/>
              <a:gd name="T4" fmla="*/ 0 w 874"/>
              <a:gd name="T5" fmla="*/ 0 h 1111"/>
              <a:gd name="T6" fmla="*/ 874 w 874"/>
              <a:gd name="T7" fmla="*/ 260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Freeform 93"/>
          <p:cNvSpPr>
            <a:spLocks/>
          </p:cNvSpPr>
          <p:nvPr/>
        </p:nvSpPr>
        <p:spPr bwMode="auto">
          <a:xfrm>
            <a:off x="4043749" y="3111970"/>
            <a:ext cx="346075" cy="441325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2 h 1111"/>
              <a:gd name="T4" fmla="*/ 0 w 874"/>
              <a:gd name="T5" fmla="*/ 0 h 1111"/>
              <a:gd name="T6" fmla="*/ 874 w 874"/>
              <a:gd name="T7" fmla="*/ 261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2"/>
                </a:lnTo>
                <a:lnTo>
                  <a:pt x="0" y="0"/>
                </a:lnTo>
                <a:lnTo>
                  <a:pt x="874" y="261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Freeform 94"/>
          <p:cNvSpPr>
            <a:spLocks/>
          </p:cNvSpPr>
          <p:nvPr/>
        </p:nvSpPr>
        <p:spPr bwMode="auto">
          <a:xfrm>
            <a:off x="4043749" y="2349970"/>
            <a:ext cx="346075" cy="441325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Freeform 88"/>
          <p:cNvSpPr>
            <a:spLocks/>
          </p:cNvSpPr>
          <p:nvPr/>
        </p:nvSpPr>
        <p:spPr bwMode="auto">
          <a:xfrm>
            <a:off x="3815149" y="1626070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Freeform 87"/>
          <p:cNvSpPr>
            <a:spLocks/>
          </p:cNvSpPr>
          <p:nvPr/>
        </p:nvSpPr>
        <p:spPr bwMode="auto">
          <a:xfrm>
            <a:off x="4735899" y="1626070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3482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Freeform 79"/>
          <p:cNvSpPr>
            <a:spLocks/>
          </p:cNvSpPr>
          <p:nvPr/>
        </p:nvSpPr>
        <p:spPr bwMode="auto">
          <a:xfrm>
            <a:off x="4735899" y="2451570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7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7"/>
                </a:lnTo>
                <a:lnTo>
                  <a:pt x="0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Freeform 80"/>
          <p:cNvSpPr>
            <a:spLocks/>
          </p:cNvSpPr>
          <p:nvPr/>
        </p:nvSpPr>
        <p:spPr bwMode="auto">
          <a:xfrm>
            <a:off x="3815149" y="2451570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7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7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8E6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Freeform 81"/>
          <p:cNvSpPr>
            <a:spLocks/>
          </p:cNvSpPr>
          <p:nvPr/>
        </p:nvSpPr>
        <p:spPr bwMode="auto">
          <a:xfrm>
            <a:off x="4735899" y="3316757"/>
            <a:ext cx="228600" cy="133350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Freeform 82"/>
          <p:cNvSpPr>
            <a:spLocks/>
          </p:cNvSpPr>
          <p:nvPr/>
        </p:nvSpPr>
        <p:spPr bwMode="auto">
          <a:xfrm>
            <a:off x="3815149" y="3316757"/>
            <a:ext cx="228600" cy="133350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9E323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Freeform 104"/>
          <p:cNvSpPr>
            <a:spLocks/>
          </p:cNvSpPr>
          <p:nvPr/>
        </p:nvSpPr>
        <p:spPr bwMode="auto">
          <a:xfrm>
            <a:off x="3815149" y="3381845"/>
            <a:ext cx="1149350" cy="939800"/>
          </a:xfrm>
          <a:custGeom>
            <a:avLst/>
            <a:gdLst>
              <a:gd name="T0" fmla="*/ 0 w 2896"/>
              <a:gd name="T1" fmla="*/ 1935 h 2365"/>
              <a:gd name="T2" fmla="*/ 1448 w 2896"/>
              <a:gd name="T3" fmla="*/ 2365 h 2365"/>
              <a:gd name="T4" fmla="*/ 2896 w 2896"/>
              <a:gd name="T5" fmla="*/ 1935 h 2365"/>
              <a:gd name="T6" fmla="*/ 2896 w 2896"/>
              <a:gd name="T7" fmla="*/ 0 h 2365"/>
              <a:gd name="T8" fmla="*/ 1448 w 2896"/>
              <a:gd name="T9" fmla="*/ 430 h 2365"/>
              <a:gd name="T10" fmla="*/ 0 w 2896"/>
              <a:gd name="T11" fmla="*/ 0 h 2365"/>
              <a:gd name="T12" fmla="*/ 0 w 2896"/>
              <a:gd name="T13" fmla="*/ 193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5"/>
                </a:moveTo>
                <a:lnTo>
                  <a:pt x="1448" y="2365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0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Freeform 105"/>
          <p:cNvSpPr>
            <a:spLocks/>
          </p:cNvSpPr>
          <p:nvPr/>
        </p:nvSpPr>
        <p:spPr bwMode="auto">
          <a:xfrm>
            <a:off x="3815149" y="3381845"/>
            <a:ext cx="574675" cy="939800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5 h 2365"/>
              <a:gd name="T8" fmla="*/ 0 w 1448"/>
              <a:gd name="T9" fmla="*/ 0 h 2365"/>
              <a:gd name="T10" fmla="*/ 1448 w 1448"/>
              <a:gd name="T11" fmla="*/ 430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0"/>
                </a:lnTo>
                <a:lnTo>
                  <a:pt x="1448" y="23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TextBox 270"/>
          <p:cNvSpPr txBox="1"/>
          <p:nvPr/>
        </p:nvSpPr>
        <p:spPr>
          <a:xfrm>
            <a:off x="3736482" y="3529387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08</a:t>
            </a:r>
            <a:endParaRPr lang="en-US" dirty="0"/>
          </a:p>
        </p:txBody>
      </p:sp>
      <p:sp>
        <p:nvSpPr>
          <p:cNvPr id="272" name="Freeform 83"/>
          <p:cNvSpPr>
            <a:spLocks/>
          </p:cNvSpPr>
          <p:nvPr/>
        </p:nvSpPr>
        <p:spPr bwMode="auto">
          <a:xfrm>
            <a:off x="4735899" y="4202582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Freeform 84"/>
          <p:cNvSpPr>
            <a:spLocks/>
          </p:cNvSpPr>
          <p:nvPr/>
        </p:nvSpPr>
        <p:spPr bwMode="auto">
          <a:xfrm>
            <a:off x="3815149" y="4202582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Freeform 108"/>
          <p:cNvSpPr>
            <a:spLocks/>
          </p:cNvSpPr>
          <p:nvPr/>
        </p:nvSpPr>
        <p:spPr bwMode="auto">
          <a:xfrm>
            <a:off x="3812682" y="4247032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1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1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Freeform 109"/>
          <p:cNvSpPr>
            <a:spLocks/>
          </p:cNvSpPr>
          <p:nvPr/>
        </p:nvSpPr>
        <p:spPr bwMode="auto">
          <a:xfrm>
            <a:off x="3812682" y="4247032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1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1"/>
                </a:lnTo>
                <a:lnTo>
                  <a:pt x="1448" y="2364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TextBox 275"/>
          <p:cNvSpPr txBox="1"/>
          <p:nvPr/>
        </p:nvSpPr>
        <p:spPr>
          <a:xfrm>
            <a:off x="3812682" y="4439120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09</a:t>
            </a:r>
            <a:endParaRPr lang="en-US" dirty="0"/>
          </a:p>
        </p:txBody>
      </p:sp>
      <p:sp>
        <p:nvSpPr>
          <p:cNvPr id="277" name="Freeform 94"/>
          <p:cNvSpPr>
            <a:spLocks/>
          </p:cNvSpPr>
          <p:nvPr/>
        </p:nvSpPr>
        <p:spPr bwMode="auto">
          <a:xfrm>
            <a:off x="4050099" y="1626070"/>
            <a:ext cx="346075" cy="234208"/>
          </a:xfrm>
          <a:custGeom>
            <a:avLst/>
            <a:gdLst>
              <a:gd name="T0" fmla="*/ 874 w 874"/>
              <a:gd name="T1" fmla="*/ 1110 h 1110"/>
              <a:gd name="T2" fmla="*/ 0 w 874"/>
              <a:gd name="T3" fmla="*/ 851 h 1110"/>
              <a:gd name="T4" fmla="*/ 0 w 874"/>
              <a:gd name="T5" fmla="*/ 0 h 1110"/>
              <a:gd name="T6" fmla="*/ 874 w 874"/>
              <a:gd name="T7" fmla="*/ 260 h 1110"/>
              <a:gd name="T8" fmla="*/ 874 w 874"/>
              <a:gd name="T9" fmla="*/ 1110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0">
                <a:moveTo>
                  <a:pt x="874" y="1110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0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Freeform 76"/>
          <p:cNvSpPr>
            <a:spLocks/>
          </p:cNvSpPr>
          <p:nvPr/>
        </p:nvSpPr>
        <p:spPr bwMode="auto">
          <a:xfrm>
            <a:off x="3881351" y="5878109"/>
            <a:ext cx="1149350" cy="336550"/>
          </a:xfrm>
          <a:custGeom>
            <a:avLst/>
            <a:gdLst>
              <a:gd name="T0" fmla="*/ 2896 w 2896"/>
              <a:gd name="T1" fmla="*/ 420 h 851"/>
              <a:gd name="T2" fmla="*/ 1448 w 2896"/>
              <a:gd name="T3" fmla="*/ 0 h 851"/>
              <a:gd name="T4" fmla="*/ 0 w 2896"/>
              <a:gd name="T5" fmla="*/ 420 h 851"/>
              <a:gd name="T6" fmla="*/ 1448 w 2896"/>
              <a:gd name="T7" fmla="*/ 851 h 851"/>
              <a:gd name="T8" fmla="*/ 2896 w 2896"/>
              <a:gd name="T9" fmla="*/ 420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96" h="851">
                <a:moveTo>
                  <a:pt x="2896" y="420"/>
                </a:moveTo>
                <a:lnTo>
                  <a:pt x="1448" y="0"/>
                </a:lnTo>
                <a:lnTo>
                  <a:pt x="0" y="420"/>
                </a:lnTo>
                <a:lnTo>
                  <a:pt x="1448" y="851"/>
                </a:lnTo>
                <a:lnTo>
                  <a:pt x="2896" y="420"/>
                </a:lnTo>
                <a:close/>
              </a:path>
            </a:pathLst>
          </a:custGeom>
          <a:solidFill>
            <a:srgbClr val="4F6A7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Freeform 92"/>
          <p:cNvSpPr>
            <a:spLocks/>
          </p:cNvSpPr>
          <p:nvPr/>
        </p:nvSpPr>
        <p:spPr bwMode="auto">
          <a:xfrm>
            <a:off x="4061643" y="5119492"/>
            <a:ext cx="346075" cy="439738"/>
          </a:xfrm>
          <a:custGeom>
            <a:avLst/>
            <a:gdLst>
              <a:gd name="T0" fmla="*/ 874 w 874"/>
              <a:gd name="T1" fmla="*/ 1111 h 1111"/>
              <a:gd name="T2" fmla="*/ 0 w 874"/>
              <a:gd name="T3" fmla="*/ 851 h 1111"/>
              <a:gd name="T4" fmla="*/ 0 w 874"/>
              <a:gd name="T5" fmla="*/ 0 h 1111"/>
              <a:gd name="T6" fmla="*/ 874 w 874"/>
              <a:gd name="T7" fmla="*/ 260 h 1111"/>
              <a:gd name="T8" fmla="*/ 874 w 874"/>
              <a:gd name="T9" fmla="*/ 1111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4" h="1111">
                <a:moveTo>
                  <a:pt x="874" y="1111"/>
                </a:moveTo>
                <a:lnTo>
                  <a:pt x="0" y="851"/>
                </a:lnTo>
                <a:lnTo>
                  <a:pt x="0" y="0"/>
                </a:lnTo>
                <a:lnTo>
                  <a:pt x="874" y="260"/>
                </a:lnTo>
                <a:lnTo>
                  <a:pt x="874" y="1111"/>
                </a:lnTo>
                <a:close/>
              </a:path>
            </a:pathLst>
          </a:custGeom>
          <a:solidFill>
            <a:srgbClr val="DFE6E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Freeform 83"/>
          <p:cNvSpPr>
            <a:spLocks/>
          </p:cNvSpPr>
          <p:nvPr/>
        </p:nvSpPr>
        <p:spPr bwMode="auto">
          <a:xfrm>
            <a:off x="4746376" y="5096303"/>
            <a:ext cx="228600" cy="134938"/>
          </a:xfrm>
          <a:custGeom>
            <a:avLst/>
            <a:gdLst>
              <a:gd name="T0" fmla="*/ 0 w 574"/>
              <a:gd name="T1" fmla="*/ 337 h 337"/>
              <a:gd name="T2" fmla="*/ 0 w 574"/>
              <a:gd name="T3" fmla="*/ 0 h 337"/>
              <a:gd name="T4" fmla="*/ 574 w 574"/>
              <a:gd name="T5" fmla="*/ 166 h 337"/>
              <a:gd name="T6" fmla="*/ 0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0" y="337"/>
                </a:moveTo>
                <a:lnTo>
                  <a:pt x="0" y="0"/>
                </a:lnTo>
                <a:lnTo>
                  <a:pt x="574" y="166"/>
                </a:lnTo>
                <a:lnTo>
                  <a:pt x="0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Freeform 84"/>
          <p:cNvSpPr>
            <a:spLocks/>
          </p:cNvSpPr>
          <p:nvPr/>
        </p:nvSpPr>
        <p:spPr bwMode="auto">
          <a:xfrm>
            <a:off x="3825626" y="5096303"/>
            <a:ext cx="228600" cy="134938"/>
          </a:xfrm>
          <a:custGeom>
            <a:avLst/>
            <a:gdLst>
              <a:gd name="T0" fmla="*/ 574 w 574"/>
              <a:gd name="T1" fmla="*/ 337 h 337"/>
              <a:gd name="T2" fmla="*/ 0 w 574"/>
              <a:gd name="T3" fmla="*/ 166 h 337"/>
              <a:gd name="T4" fmla="*/ 574 w 574"/>
              <a:gd name="T5" fmla="*/ 0 h 337"/>
              <a:gd name="T6" fmla="*/ 574 w 574"/>
              <a:gd name="T7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4" h="337">
                <a:moveTo>
                  <a:pt x="574" y="337"/>
                </a:moveTo>
                <a:lnTo>
                  <a:pt x="0" y="166"/>
                </a:lnTo>
                <a:lnTo>
                  <a:pt x="574" y="0"/>
                </a:lnTo>
                <a:lnTo>
                  <a:pt x="574" y="337"/>
                </a:lnTo>
                <a:close/>
              </a:path>
            </a:pathLst>
          </a:custGeom>
          <a:solidFill>
            <a:srgbClr val="003C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Freeform 108"/>
          <p:cNvSpPr>
            <a:spLocks/>
          </p:cNvSpPr>
          <p:nvPr/>
        </p:nvSpPr>
        <p:spPr bwMode="auto">
          <a:xfrm>
            <a:off x="3854698" y="5185245"/>
            <a:ext cx="1149350" cy="938213"/>
          </a:xfrm>
          <a:custGeom>
            <a:avLst/>
            <a:gdLst>
              <a:gd name="T0" fmla="*/ 0 w 2896"/>
              <a:gd name="T1" fmla="*/ 1935 h 2364"/>
              <a:gd name="T2" fmla="*/ 1448 w 2896"/>
              <a:gd name="T3" fmla="*/ 2364 h 2364"/>
              <a:gd name="T4" fmla="*/ 2896 w 2896"/>
              <a:gd name="T5" fmla="*/ 1935 h 2364"/>
              <a:gd name="T6" fmla="*/ 2896 w 2896"/>
              <a:gd name="T7" fmla="*/ 0 h 2364"/>
              <a:gd name="T8" fmla="*/ 1448 w 2896"/>
              <a:gd name="T9" fmla="*/ 431 h 2364"/>
              <a:gd name="T10" fmla="*/ 0 w 2896"/>
              <a:gd name="T11" fmla="*/ 0 h 2364"/>
              <a:gd name="T12" fmla="*/ 0 w 2896"/>
              <a:gd name="T13" fmla="*/ 1935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5"/>
                </a:moveTo>
                <a:lnTo>
                  <a:pt x="1448" y="2364"/>
                </a:lnTo>
                <a:lnTo>
                  <a:pt x="2896" y="1935"/>
                </a:lnTo>
                <a:lnTo>
                  <a:pt x="2896" y="0"/>
                </a:lnTo>
                <a:lnTo>
                  <a:pt x="1448" y="431"/>
                </a:lnTo>
                <a:lnTo>
                  <a:pt x="0" y="0"/>
                </a:lnTo>
                <a:lnTo>
                  <a:pt x="0" y="1935"/>
                </a:lnTo>
                <a:close/>
              </a:path>
            </a:pathLst>
          </a:custGeom>
          <a:solidFill>
            <a:srgbClr val="006E7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Freeform 109"/>
          <p:cNvSpPr>
            <a:spLocks/>
          </p:cNvSpPr>
          <p:nvPr/>
        </p:nvSpPr>
        <p:spPr bwMode="auto">
          <a:xfrm>
            <a:off x="3884411" y="5255767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574 w 1448"/>
              <a:gd name="T5" fmla="*/ 2105 h 2364"/>
              <a:gd name="T6" fmla="*/ 0 w 1448"/>
              <a:gd name="T7" fmla="*/ 1935 h 2364"/>
              <a:gd name="T8" fmla="*/ 0 w 1448"/>
              <a:gd name="T9" fmla="*/ 0 h 2364"/>
              <a:gd name="T10" fmla="*/ 1448 w 1448"/>
              <a:gd name="T11" fmla="*/ 431 h 2364"/>
              <a:gd name="T12" fmla="*/ 1448 w 1448"/>
              <a:gd name="T13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574" y="2105"/>
                </a:lnTo>
                <a:lnTo>
                  <a:pt x="0" y="1935"/>
                </a:lnTo>
                <a:lnTo>
                  <a:pt x="0" y="0"/>
                </a:lnTo>
                <a:lnTo>
                  <a:pt x="1448" y="431"/>
                </a:lnTo>
                <a:lnTo>
                  <a:pt x="1448" y="2364"/>
                </a:lnTo>
                <a:close/>
              </a:path>
            </a:pathLst>
          </a:custGeom>
          <a:solidFill>
            <a:srgbClr val="007A8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TextBox 283"/>
          <p:cNvSpPr txBox="1"/>
          <p:nvPr/>
        </p:nvSpPr>
        <p:spPr>
          <a:xfrm>
            <a:off x="3812682" y="5345364"/>
            <a:ext cx="595036" cy="646331"/>
          </a:xfrm>
          <a:prstGeom prst="rect">
            <a:avLst/>
          </a:prstGeom>
        </p:spPr>
        <p:txBody>
          <a:bodyPr wrap="square" lIns="0" rIns="0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85" name="Freeform 96"/>
          <p:cNvSpPr>
            <a:spLocks/>
          </p:cNvSpPr>
          <p:nvPr/>
        </p:nvSpPr>
        <p:spPr bwMode="auto">
          <a:xfrm>
            <a:off x="3825626" y="1687394"/>
            <a:ext cx="1149350" cy="938213"/>
          </a:xfrm>
          <a:custGeom>
            <a:avLst/>
            <a:gdLst>
              <a:gd name="T0" fmla="*/ 0 w 2896"/>
              <a:gd name="T1" fmla="*/ 1934 h 2365"/>
              <a:gd name="T2" fmla="*/ 1448 w 2896"/>
              <a:gd name="T3" fmla="*/ 2365 h 2365"/>
              <a:gd name="T4" fmla="*/ 2896 w 2896"/>
              <a:gd name="T5" fmla="*/ 1934 h 2365"/>
              <a:gd name="T6" fmla="*/ 2896 w 2896"/>
              <a:gd name="T7" fmla="*/ 0 h 2365"/>
              <a:gd name="T8" fmla="*/ 1448 w 2896"/>
              <a:gd name="T9" fmla="*/ 429 h 2365"/>
              <a:gd name="T10" fmla="*/ 0 w 2896"/>
              <a:gd name="T11" fmla="*/ 0 h 2365"/>
              <a:gd name="T12" fmla="*/ 0 w 2896"/>
              <a:gd name="T13" fmla="*/ 1934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5">
                <a:moveTo>
                  <a:pt x="0" y="1934"/>
                </a:moveTo>
                <a:lnTo>
                  <a:pt x="1448" y="2365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Freeform 100"/>
          <p:cNvSpPr>
            <a:spLocks/>
          </p:cNvSpPr>
          <p:nvPr/>
        </p:nvSpPr>
        <p:spPr bwMode="auto">
          <a:xfrm>
            <a:off x="3812682" y="2518245"/>
            <a:ext cx="1149350" cy="938213"/>
          </a:xfrm>
          <a:custGeom>
            <a:avLst/>
            <a:gdLst>
              <a:gd name="T0" fmla="*/ 0 w 2896"/>
              <a:gd name="T1" fmla="*/ 1934 h 2364"/>
              <a:gd name="T2" fmla="*/ 1448 w 2896"/>
              <a:gd name="T3" fmla="*/ 2364 h 2364"/>
              <a:gd name="T4" fmla="*/ 2896 w 2896"/>
              <a:gd name="T5" fmla="*/ 1934 h 2364"/>
              <a:gd name="T6" fmla="*/ 2896 w 2896"/>
              <a:gd name="T7" fmla="*/ 0 h 2364"/>
              <a:gd name="T8" fmla="*/ 1448 w 2896"/>
              <a:gd name="T9" fmla="*/ 429 h 2364"/>
              <a:gd name="T10" fmla="*/ 0 w 2896"/>
              <a:gd name="T11" fmla="*/ 0 h 2364"/>
              <a:gd name="T12" fmla="*/ 0 w 2896"/>
              <a:gd name="T13" fmla="*/ 193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896" h="2364">
                <a:moveTo>
                  <a:pt x="0" y="1934"/>
                </a:moveTo>
                <a:lnTo>
                  <a:pt x="1448" y="2364"/>
                </a:lnTo>
                <a:lnTo>
                  <a:pt x="2896" y="1934"/>
                </a:lnTo>
                <a:lnTo>
                  <a:pt x="2896" y="0"/>
                </a:lnTo>
                <a:lnTo>
                  <a:pt x="1448" y="429"/>
                </a:lnTo>
                <a:lnTo>
                  <a:pt x="0" y="0"/>
                </a:lnTo>
                <a:lnTo>
                  <a:pt x="0" y="1934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Freeform 97"/>
          <p:cNvSpPr>
            <a:spLocks/>
          </p:cNvSpPr>
          <p:nvPr/>
        </p:nvSpPr>
        <p:spPr bwMode="auto">
          <a:xfrm>
            <a:off x="3825626" y="1697838"/>
            <a:ext cx="574675" cy="938213"/>
          </a:xfrm>
          <a:custGeom>
            <a:avLst/>
            <a:gdLst>
              <a:gd name="T0" fmla="*/ 1448 w 1448"/>
              <a:gd name="T1" fmla="*/ 2365 h 2365"/>
              <a:gd name="T2" fmla="*/ 1448 w 1448"/>
              <a:gd name="T3" fmla="*/ 2365 h 2365"/>
              <a:gd name="T4" fmla="*/ 574 w 1448"/>
              <a:gd name="T5" fmla="*/ 2105 h 2365"/>
              <a:gd name="T6" fmla="*/ 0 w 1448"/>
              <a:gd name="T7" fmla="*/ 1934 h 2365"/>
              <a:gd name="T8" fmla="*/ 0 w 1448"/>
              <a:gd name="T9" fmla="*/ 0 h 2365"/>
              <a:gd name="T10" fmla="*/ 1448 w 1448"/>
              <a:gd name="T11" fmla="*/ 429 h 2365"/>
              <a:gd name="T12" fmla="*/ 1448 w 1448"/>
              <a:gd name="T13" fmla="*/ 2365 h 2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48" h="2365">
                <a:moveTo>
                  <a:pt x="1448" y="2365"/>
                </a:moveTo>
                <a:lnTo>
                  <a:pt x="1448" y="2365"/>
                </a:lnTo>
                <a:lnTo>
                  <a:pt x="574" y="2105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TextBox 287"/>
          <p:cNvSpPr txBox="1"/>
          <p:nvPr/>
        </p:nvSpPr>
        <p:spPr>
          <a:xfrm>
            <a:off x="3802205" y="1833334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06</a:t>
            </a:r>
            <a:endParaRPr lang="en-US" dirty="0"/>
          </a:p>
        </p:txBody>
      </p:sp>
      <p:sp>
        <p:nvSpPr>
          <p:cNvPr id="289" name="Freeform 101"/>
          <p:cNvSpPr>
            <a:spLocks/>
          </p:cNvSpPr>
          <p:nvPr/>
        </p:nvSpPr>
        <p:spPr bwMode="auto">
          <a:xfrm>
            <a:off x="3821499" y="2493411"/>
            <a:ext cx="574675" cy="938213"/>
          </a:xfrm>
          <a:custGeom>
            <a:avLst/>
            <a:gdLst>
              <a:gd name="T0" fmla="*/ 1448 w 1448"/>
              <a:gd name="T1" fmla="*/ 2364 h 2364"/>
              <a:gd name="T2" fmla="*/ 1448 w 1448"/>
              <a:gd name="T3" fmla="*/ 2364 h 2364"/>
              <a:gd name="T4" fmla="*/ 0 w 1448"/>
              <a:gd name="T5" fmla="*/ 1934 h 2364"/>
              <a:gd name="T6" fmla="*/ 0 w 1448"/>
              <a:gd name="T7" fmla="*/ 0 h 2364"/>
              <a:gd name="T8" fmla="*/ 1448 w 1448"/>
              <a:gd name="T9" fmla="*/ 429 h 2364"/>
              <a:gd name="T10" fmla="*/ 1448 w 1448"/>
              <a:gd name="T11" fmla="*/ 2364 h 23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448" h="2364">
                <a:moveTo>
                  <a:pt x="1448" y="2364"/>
                </a:moveTo>
                <a:lnTo>
                  <a:pt x="1448" y="2364"/>
                </a:lnTo>
                <a:lnTo>
                  <a:pt x="0" y="1934"/>
                </a:lnTo>
                <a:lnTo>
                  <a:pt x="0" y="0"/>
                </a:lnTo>
                <a:lnTo>
                  <a:pt x="1448" y="429"/>
                </a:lnTo>
                <a:lnTo>
                  <a:pt x="1448" y="2364"/>
                </a:lnTo>
                <a:close/>
              </a:path>
            </a:pathLst>
          </a:custGeom>
          <a:solidFill>
            <a:srgbClr val="FFB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TextBox 289"/>
          <p:cNvSpPr txBox="1"/>
          <p:nvPr/>
        </p:nvSpPr>
        <p:spPr>
          <a:xfrm>
            <a:off x="3733603" y="2652336"/>
            <a:ext cx="726482" cy="646331"/>
          </a:xfrm>
          <a:prstGeom prst="rect">
            <a:avLst/>
          </a:prstGeom>
        </p:spPr>
        <p:txBody>
          <a:bodyPr wrap="square" anchor="ctr">
            <a:spAutoFit/>
            <a:scene3d>
              <a:camera prst="perspectiveHeroicExtremeLeftFacing">
                <a:rot lat="1200000" lon="2358725" rev="0"/>
              </a:camera>
              <a:lightRig rig="threePt" dir="t"/>
            </a:scene3d>
          </a:bodyPr>
          <a:lstStyle>
            <a:defPPr>
              <a:defRPr lang="en-US"/>
            </a:defPPr>
            <a:lvl1pPr algn="ctr">
              <a:defRPr sz="3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en-US" dirty="0" smtClean="0"/>
              <a:t>07</a:t>
            </a:r>
            <a:endParaRPr lang="en-US" dirty="0"/>
          </a:p>
        </p:txBody>
      </p:sp>
      <p:sp>
        <p:nvSpPr>
          <p:cNvPr id="291" name="TextBox 290"/>
          <p:cNvSpPr txBox="1"/>
          <p:nvPr/>
        </p:nvSpPr>
        <p:spPr>
          <a:xfrm>
            <a:off x="5003968" y="1907645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TRANSACTION</a:t>
            </a:r>
          </a:p>
          <a:p>
            <a:r>
              <a:rPr lang="en-MY" b="1" dirty="0" smtClean="0"/>
              <a:t>SERVICES</a:t>
            </a:r>
            <a:endParaRPr lang="en-MY" b="1" dirty="0"/>
          </a:p>
        </p:txBody>
      </p:sp>
      <p:sp>
        <p:nvSpPr>
          <p:cNvPr id="292" name="TextBox 291"/>
          <p:cNvSpPr txBox="1"/>
          <p:nvPr/>
        </p:nvSpPr>
        <p:spPr>
          <a:xfrm>
            <a:off x="4974976" y="2733146"/>
            <a:ext cx="1561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IT SERVICES &amp;</a:t>
            </a:r>
          </a:p>
          <a:p>
            <a:r>
              <a:rPr lang="en-MY" b="1" dirty="0" smtClean="0"/>
              <a:t>CONSULTANCY</a:t>
            </a:r>
            <a:endParaRPr lang="en-MY" b="1" dirty="0"/>
          </a:p>
        </p:txBody>
      </p:sp>
      <p:sp>
        <p:nvSpPr>
          <p:cNvPr id="293" name="TextBox 292"/>
          <p:cNvSpPr txBox="1"/>
          <p:nvPr/>
        </p:nvSpPr>
        <p:spPr>
          <a:xfrm>
            <a:off x="4991776" y="3587979"/>
            <a:ext cx="18293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MANUFACTURING </a:t>
            </a:r>
          </a:p>
          <a:p>
            <a:r>
              <a:rPr lang="en-MY" b="1" dirty="0" smtClean="0"/>
              <a:t>LICENSING</a:t>
            </a:r>
            <a:endParaRPr lang="en-MY" b="1" dirty="0"/>
          </a:p>
        </p:txBody>
      </p:sp>
      <p:sp>
        <p:nvSpPr>
          <p:cNvPr id="294" name="TextBox 293"/>
          <p:cNvSpPr txBox="1"/>
          <p:nvPr/>
        </p:nvSpPr>
        <p:spPr>
          <a:xfrm>
            <a:off x="4964499" y="4378073"/>
            <a:ext cx="20938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BUSINESS ADVISORY</a:t>
            </a:r>
            <a:endParaRPr lang="en-MY" b="1" dirty="0"/>
          </a:p>
        </p:txBody>
      </p:sp>
      <p:sp>
        <p:nvSpPr>
          <p:cNvPr id="295" name="TextBox 294"/>
          <p:cNvSpPr txBox="1"/>
          <p:nvPr/>
        </p:nvSpPr>
        <p:spPr>
          <a:xfrm>
            <a:off x="5030911" y="5318684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WORKING PERMIT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3233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89" y="4338895"/>
            <a:ext cx="4752528" cy="172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091900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dirty="0" smtClean="0"/>
              <a:t>HOW ITS WORK</a:t>
            </a:r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53" y="2452409"/>
            <a:ext cx="1948200" cy="20363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359889" y="3470594"/>
            <a:ext cx="1457912" cy="900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311" y="1452113"/>
            <a:ext cx="2778085" cy="548306"/>
          </a:xfrm>
          <a:prstGeom prst="rect">
            <a:avLst/>
          </a:prstGeom>
        </p:spPr>
      </p:pic>
      <p:sp>
        <p:nvSpPr>
          <p:cNvPr id="15" name="Bent Arrow 14"/>
          <p:cNvSpPr/>
          <p:nvPr/>
        </p:nvSpPr>
        <p:spPr>
          <a:xfrm>
            <a:off x="1002032" y="1631239"/>
            <a:ext cx="1774583" cy="1524287"/>
          </a:xfrm>
          <a:prstGeom prst="ben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9" name="Bent Arrow 18"/>
          <p:cNvSpPr/>
          <p:nvPr/>
        </p:nvSpPr>
        <p:spPr>
          <a:xfrm rot="5400000">
            <a:off x="6814452" y="1507982"/>
            <a:ext cx="1493323" cy="1801766"/>
          </a:xfrm>
          <a:prstGeom prst="ben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24" y="3286632"/>
            <a:ext cx="1286788" cy="128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091900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ROADMAP FOR 5 YEARS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3635896" y="2070910"/>
            <a:ext cx="5124991" cy="1286082"/>
            <a:chOff x="3841865" y="319088"/>
            <a:chExt cx="4166758" cy="1371600"/>
          </a:xfrm>
        </p:grpSpPr>
        <p:sp>
          <p:nvSpPr>
            <p:cNvPr id="35" name="Notched Right Arrow 34"/>
            <p:cNvSpPr/>
            <p:nvPr/>
          </p:nvSpPr>
          <p:spPr>
            <a:xfrm rot="16200000">
              <a:off x="3886201" y="864610"/>
              <a:ext cx="1371600" cy="280555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36576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endParaRPr lang="en-US" sz="2000" b="1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841865" y="704741"/>
              <a:ext cx="4166758" cy="659825"/>
              <a:chOff x="0" y="5065566"/>
              <a:chExt cx="4166758" cy="976745"/>
            </a:xfrm>
          </p:grpSpPr>
          <p:sp>
            <p:nvSpPr>
              <p:cNvPr id="42" name="Freeform 41"/>
              <p:cNvSpPr/>
              <p:nvPr/>
            </p:nvSpPr>
            <p:spPr>
              <a:xfrm>
                <a:off x="0" y="5689019"/>
                <a:ext cx="592282" cy="353292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43" name="Freeform 42"/>
              <p:cNvSpPr/>
              <p:nvPr/>
            </p:nvSpPr>
            <p:spPr>
              <a:xfrm>
                <a:off x="0" y="5065566"/>
                <a:ext cx="4166758" cy="800099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457200" rIns="365760" rtlCol="0" anchor="t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2020 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Collaboration with Thailand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44" name="Group 43"/>
          <p:cNvGrpSpPr/>
          <p:nvPr/>
        </p:nvGrpSpPr>
        <p:grpSpPr>
          <a:xfrm>
            <a:off x="307530" y="2924944"/>
            <a:ext cx="5128566" cy="1286082"/>
            <a:chOff x="1131873" y="1859279"/>
            <a:chExt cx="4169664" cy="1371600"/>
          </a:xfrm>
        </p:grpSpPr>
        <p:sp>
          <p:nvSpPr>
            <p:cNvPr id="46" name="Notched Right Arrow 45"/>
            <p:cNvSpPr/>
            <p:nvPr/>
          </p:nvSpPr>
          <p:spPr>
            <a:xfrm rot="16200000">
              <a:off x="3886199" y="2404801"/>
              <a:ext cx="1371600" cy="280555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576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b="1"/>
            </a:p>
          </p:txBody>
        </p:sp>
        <p:grpSp>
          <p:nvGrpSpPr>
            <p:cNvPr id="48" name="Group 47"/>
            <p:cNvGrpSpPr/>
            <p:nvPr/>
          </p:nvGrpSpPr>
          <p:grpSpPr>
            <a:xfrm flipH="1">
              <a:off x="1131873" y="2328007"/>
              <a:ext cx="4169664" cy="659827"/>
              <a:chOff x="0" y="5065565"/>
              <a:chExt cx="4166758" cy="976746"/>
            </a:xfrm>
          </p:grpSpPr>
          <p:sp>
            <p:nvSpPr>
              <p:cNvPr id="49" name="Freeform 48"/>
              <p:cNvSpPr/>
              <p:nvPr/>
            </p:nvSpPr>
            <p:spPr>
              <a:xfrm>
                <a:off x="0" y="5065565"/>
                <a:ext cx="4166758" cy="800098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rIns="457200" rtlCol="0" anchor="t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2019 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: Collaboration with Indonesia 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0" name="Freeform 49"/>
              <p:cNvSpPr/>
              <p:nvPr/>
            </p:nvSpPr>
            <p:spPr>
              <a:xfrm>
                <a:off x="0" y="5689019"/>
                <a:ext cx="592282" cy="353292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51" name="Notched Right Arrow 50"/>
          <p:cNvSpPr/>
          <p:nvPr/>
        </p:nvSpPr>
        <p:spPr>
          <a:xfrm rot="16200000">
            <a:off x="3760070" y="4536505"/>
            <a:ext cx="1551970" cy="345074"/>
          </a:xfrm>
          <a:prstGeom prst="notchedRightArrow">
            <a:avLst>
              <a:gd name="adj1" fmla="val 100000"/>
              <a:gd name="adj2" fmla="val 74138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2743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sz="2000" b="1"/>
          </a:p>
        </p:txBody>
      </p:sp>
      <p:grpSp>
        <p:nvGrpSpPr>
          <p:cNvPr id="52" name="Group 51"/>
          <p:cNvGrpSpPr/>
          <p:nvPr/>
        </p:nvGrpSpPr>
        <p:grpSpPr>
          <a:xfrm>
            <a:off x="3651544" y="4797152"/>
            <a:ext cx="5124991" cy="618686"/>
            <a:chOff x="0" y="5065566"/>
            <a:chExt cx="4166758" cy="976745"/>
          </a:xfrm>
        </p:grpSpPr>
        <p:sp>
          <p:nvSpPr>
            <p:cNvPr id="53" name="Freeform 52"/>
            <p:cNvSpPr/>
            <p:nvPr/>
          </p:nvSpPr>
          <p:spPr>
            <a:xfrm>
              <a:off x="0" y="5689019"/>
              <a:ext cx="592282" cy="353292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0" y="5065566"/>
              <a:ext cx="4166758" cy="800099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66758" h="800099">
                  <a:moveTo>
                    <a:pt x="455897" y="0"/>
                  </a:moveTo>
                  <a:lnTo>
                    <a:pt x="3855031" y="0"/>
                  </a:lnTo>
                  <a:lnTo>
                    <a:pt x="4166758" y="311727"/>
                  </a:lnTo>
                  <a:lnTo>
                    <a:pt x="3855031" y="623454"/>
                  </a:lnTo>
                  <a:lnTo>
                    <a:pt x="1517075" y="623454"/>
                  </a:lnTo>
                  <a:lnTo>
                    <a:pt x="1517075" y="623449"/>
                  </a:lnTo>
                  <a:lnTo>
                    <a:pt x="592284" y="623449"/>
                  </a:lnTo>
                  <a:lnTo>
                    <a:pt x="592284" y="623454"/>
                  </a:lnTo>
                  <a:lnTo>
                    <a:pt x="176649" y="623454"/>
                  </a:lnTo>
                  <a:cubicBezTo>
                    <a:pt x="103480" y="623454"/>
                    <a:pt x="40701" y="667941"/>
                    <a:pt x="13885" y="731342"/>
                  </a:cubicBezTo>
                  <a:lnTo>
                    <a:pt x="3" y="800099"/>
                  </a:lnTo>
                  <a:lnTo>
                    <a:pt x="3" y="800099"/>
                  </a:lnTo>
                  <a:lnTo>
                    <a:pt x="3" y="446808"/>
                  </a:lnTo>
                  <a:lnTo>
                    <a:pt x="4" y="446808"/>
                  </a:lnTo>
                  <a:lnTo>
                    <a:pt x="4" y="176666"/>
                  </a:lnTo>
                  <a:lnTo>
                    <a:pt x="0" y="176647"/>
                  </a:lnTo>
                  <a:lnTo>
                    <a:pt x="13882" y="107889"/>
                  </a:lnTo>
                  <a:cubicBezTo>
                    <a:pt x="40698" y="44488"/>
                    <a:pt x="103477" y="1"/>
                    <a:pt x="176646" y="1"/>
                  </a:cubicBezTo>
                  <a:lnTo>
                    <a:pt x="455897" y="1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457200" rIns="274320" rtlCol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2018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Launching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5" name="Notched Right Arrow 54"/>
          <p:cNvSpPr/>
          <p:nvPr/>
        </p:nvSpPr>
        <p:spPr>
          <a:xfrm rot="16200000">
            <a:off x="4006392" y="5586325"/>
            <a:ext cx="1059323" cy="345075"/>
          </a:xfrm>
          <a:prstGeom prst="notchedRightArrow">
            <a:avLst>
              <a:gd name="adj1" fmla="val 100000"/>
              <a:gd name="adj2" fmla="val 74138"/>
            </a:avLst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27432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/>
          </a:p>
        </p:txBody>
      </p:sp>
      <p:grpSp>
        <p:nvGrpSpPr>
          <p:cNvPr id="56" name="Group 55"/>
          <p:cNvGrpSpPr/>
          <p:nvPr/>
        </p:nvGrpSpPr>
        <p:grpSpPr>
          <a:xfrm flipH="1">
            <a:off x="152400" y="5799207"/>
            <a:ext cx="5128566" cy="618686"/>
            <a:chOff x="0" y="5065566"/>
            <a:chExt cx="4166758" cy="976745"/>
          </a:xfrm>
        </p:grpSpPr>
        <p:sp>
          <p:nvSpPr>
            <p:cNvPr id="57" name="Freeform 56"/>
            <p:cNvSpPr/>
            <p:nvPr/>
          </p:nvSpPr>
          <p:spPr>
            <a:xfrm>
              <a:off x="0" y="5065566"/>
              <a:ext cx="4166758" cy="800099"/>
            </a:xfrm>
            <a:custGeom>
              <a:avLst/>
              <a:gdLst>
                <a:gd name="connsiteX0" fmla="*/ 455897 w 4166758"/>
                <a:gd name="connsiteY0" fmla="*/ 0 h 800099"/>
                <a:gd name="connsiteX1" fmla="*/ 3855031 w 4166758"/>
                <a:gd name="connsiteY1" fmla="*/ 0 h 800099"/>
                <a:gd name="connsiteX2" fmla="*/ 4166758 w 4166758"/>
                <a:gd name="connsiteY2" fmla="*/ 311727 h 800099"/>
                <a:gd name="connsiteX3" fmla="*/ 3855031 w 4166758"/>
                <a:gd name="connsiteY3" fmla="*/ 623454 h 800099"/>
                <a:gd name="connsiteX4" fmla="*/ 1517075 w 4166758"/>
                <a:gd name="connsiteY4" fmla="*/ 623454 h 800099"/>
                <a:gd name="connsiteX5" fmla="*/ 1517075 w 4166758"/>
                <a:gd name="connsiteY5" fmla="*/ 623449 h 800099"/>
                <a:gd name="connsiteX6" fmla="*/ 592284 w 4166758"/>
                <a:gd name="connsiteY6" fmla="*/ 623449 h 800099"/>
                <a:gd name="connsiteX7" fmla="*/ 592284 w 4166758"/>
                <a:gd name="connsiteY7" fmla="*/ 623454 h 800099"/>
                <a:gd name="connsiteX8" fmla="*/ 176649 w 4166758"/>
                <a:gd name="connsiteY8" fmla="*/ 623454 h 800099"/>
                <a:gd name="connsiteX9" fmla="*/ 13885 w 4166758"/>
                <a:gd name="connsiteY9" fmla="*/ 731342 h 800099"/>
                <a:gd name="connsiteX10" fmla="*/ 3 w 4166758"/>
                <a:gd name="connsiteY10" fmla="*/ 800099 h 800099"/>
                <a:gd name="connsiteX11" fmla="*/ 3 w 4166758"/>
                <a:gd name="connsiteY11" fmla="*/ 800099 h 800099"/>
                <a:gd name="connsiteX12" fmla="*/ 3 w 4166758"/>
                <a:gd name="connsiteY12" fmla="*/ 446808 h 800099"/>
                <a:gd name="connsiteX13" fmla="*/ 4 w 4166758"/>
                <a:gd name="connsiteY13" fmla="*/ 446808 h 800099"/>
                <a:gd name="connsiteX14" fmla="*/ 4 w 4166758"/>
                <a:gd name="connsiteY14" fmla="*/ 176666 h 800099"/>
                <a:gd name="connsiteX15" fmla="*/ 0 w 4166758"/>
                <a:gd name="connsiteY15" fmla="*/ 176647 h 800099"/>
                <a:gd name="connsiteX16" fmla="*/ 13882 w 4166758"/>
                <a:gd name="connsiteY16" fmla="*/ 107889 h 800099"/>
                <a:gd name="connsiteX17" fmla="*/ 176646 w 4166758"/>
                <a:gd name="connsiteY17" fmla="*/ 1 h 800099"/>
                <a:gd name="connsiteX18" fmla="*/ 455897 w 4166758"/>
                <a:gd name="connsiteY18" fmla="*/ 1 h 800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66758" h="800099">
                  <a:moveTo>
                    <a:pt x="455897" y="0"/>
                  </a:moveTo>
                  <a:lnTo>
                    <a:pt x="3855031" y="0"/>
                  </a:lnTo>
                  <a:lnTo>
                    <a:pt x="4166758" y="311727"/>
                  </a:lnTo>
                  <a:lnTo>
                    <a:pt x="3855031" y="623454"/>
                  </a:lnTo>
                  <a:lnTo>
                    <a:pt x="1517075" y="623454"/>
                  </a:lnTo>
                  <a:lnTo>
                    <a:pt x="1517075" y="623449"/>
                  </a:lnTo>
                  <a:lnTo>
                    <a:pt x="592284" y="623449"/>
                  </a:lnTo>
                  <a:lnTo>
                    <a:pt x="592284" y="623454"/>
                  </a:lnTo>
                  <a:lnTo>
                    <a:pt x="176649" y="623454"/>
                  </a:lnTo>
                  <a:cubicBezTo>
                    <a:pt x="103480" y="623454"/>
                    <a:pt x="40701" y="667941"/>
                    <a:pt x="13885" y="731342"/>
                  </a:cubicBezTo>
                  <a:lnTo>
                    <a:pt x="3" y="800099"/>
                  </a:lnTo>
                  <a:lnTo>
                    <a:pt x="3" y="800099"/>
                  </a:lnTo>
                  <a:lnTo>
                    <a:pt x="3" y="446808"/>
                  </a:lnTo>
                  <a:lnTo>
                    <a:pt x="4" y="446808"/>
                  </a:lnTo>
                  <a:lnTo>
                    <a:pt x="4" y="176666"/>
                  </a:lnTo>
                  <a:lnTo>
                    <a:pt x="0" y="176647"/>
                  </a:lnTo>
                  <a:lnTo>
                    <a:pt x="13882" y="107889"/>
                  </a:lnTo>
                  <a:cubicBezTo>
                    <a:pt x="40698" y="44488"/>
                    <a:pt x="103477" y="1"/>
                    <a:pt x="176646" y="1"/>
                  </a:cubicBezTo>
                  <a:lnTo>
                    <a:pt x="455897" y="1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74320" rIns="457200" rtlCol="0" anchor="t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2017 </a:t>
              </a:r>
              <a:r>
                <a:rPr lang="en-US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Setup &amp; Planning 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>
              <a:off x="0" y="5689019"/>
              <a:ext cx="592282" cy="353292"/>
            </a:xfrm>
            <a:custGeom>
              <a:avLst/>
              <a:gdLst>
                <a:gd name="connsiteX0" fmla="*/ 0 w 592282"/>
                <a:gd name="connsiteY0" fmla="*/ 176645 h 353292"/>
                <a:gd name="connsiteX1" fmla="*/ 0 w 592282"/>
                <a:gd name="connsiteY1" fmla="*/ 176646 h 353292"/>
                <a:gd name="connsiteX2" fmla="*/ 0 w 592282"/>
                <a:gd name="connsiteY2" fmla="*/ 176646 h 353292"/>
                <a:gd name="connsiteX3" fmla="*/ 176646 w 592282"/>
                <a:gd name="connsiteY3" fmla="*/ 0 h 353292"/>
                <a:gd name="connsiteX4" fmla="*/ 592282 w 592282"/>
                <a:gd name="connsiteY4" fmla="*/ 0 h 353292"/>
                <a:gd name="connsiteX5" fmla="*/ 592282 w 592282"/>
                <a:gd name="connsiteY5" fmla="*/ 353292 h 353292"/>
                <a:gd name="connsiteX6" fmla="*/ 176646 w 592282"/>
                <a:gd name="connsiteY6" fmla="*/ 353291 h 353292"/>
                <a:gd name="connsiteX7" fmla="*/ 13882 w 592282"/>
                <a:gd name="connsiteY7" fmla="*/ 245404 h 353292"/>
                <a:gd name="connsiteX8" fmla="*/ 0 w 592282"/>
                <a:gd name="connsiteY8" fmla="*/ 176646 h 353292"/>
                <a:gd name="connsiteX9" fmla="*/ 13882 w 592282"/>
                <a:gd name="connsiteY9" fmla="*/ 107888 h 353292"/>
                <a:gd name="connsiteX10" fmla="*/ 176646 w 592282"/>
                <a:gd name="connsiteY10" fmla="*/ 0 h 35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92282" h="353292">
                  <a:moveTo>
                    <a:pt x="0" y="176645"/>
                  </a:moveTo>
                  <a:lnTo>
                    <a:pt x="0" y="176646"/>
                  </a:lnTo>
                  <a:lnTo>
                    <a:pt x="0" y="176646"/>
                  </a:lnTo>
                  <a:close/>
                  <a:moveTo>
                    <a:pt x="176646" y="0"/>
                  </a:moveTo>
                  <a:lnTo>
                    <a:pt x="592282" y="0"/>
                  </a:lnTo>
                  <a:lnTo>
                    <a:pt x="592282" y="353292"/>
                  </a:lnTo>
                  <a:lnTo>
                    <a:pt x="176646" y="353291"/>
                  </a:lnTo>
                  <a:cubicBezTo>
                    <a:pt x="103477" y="353291"/>
                    <a:pt x="40698" y="308805"/>
                    <a:pt x="13882" y="245404"/>
                  </a:cubicBezTo>
                  <a:lnTo>
                    <a:pt x="0" y="176646"/>
                  </a:lnTo>
                  <a:lnTo>
                    <a:pt x="13882" y="107888"/>
                  </a:lnTo>
                  <a:cubicBezTo>
                    <a:pt x="40698" y="44487"/>
                    <a:pt x="103477" y="0"/>
                    <a:pt x="176646" y="0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61" name="Left Brace 60"/>
          <p:cNvSpPr/>
          <p:nvPr/>
        </p:nvSpPr>
        <p:spPr>
          <a:xfrm>
            <a:off x="5225599" y="5205593"/>
            <a:ext cx="327063" cy="1331090"/>
          </a:xfrm>
          <a:prstGeom prst="leftBrace">
            <a:avLst/>
          </a:prstGeom>
          <a:ln>
            <a:solidFill>
              <a:srgbClr val="3737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2" name="Left Brace 61"/>
          <p:cNvSpPr/>
          <p:nvPr/>
        </p:nvSpPr>
        <p:spPr>
          <a:xfrm>
            <a:off x="5411780" y="3059853"/>
            <a:ext cx="185000" cy="1424138"/>
          </a:xfrm>
          <a:prstGeom prst="leftBrace">
            <a:avLst/>
          </a:prstGeom>
          <a:ln>
            <a:solidFill>
              <a:srgbClr val="711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3" name="Left Brace 62"/>
          <p:cNvSpPr/>
          <p:nvPr/>
        </p:nvSpPr>
        <p:spPr>
          <a:xfrm rot="10800000">
            <a:off x="3396800" y="1947672"/>
            <a:ext cx="188056" cy="1450602"/>
          </a:xfrm>
          <a:prstGeom prst="leftBrace">
            <a:avLst/>
          </a:prstGeom>
          <a:ln>
            <a:solidFill>
              <a:srgbClr val="0167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4" name="Left Brace 63"/>
          <p:cNvSpPr/>
          <p:nvPr/>
        </p:nvSpPr>
        <p:spPr>
          <a:xfrm rot="10800000">
            <a:off x="3467915" y="3827286"/>
            <a:ext cx="233883" cy="1923405"/>
          </a:xfrm>
          <a:prstGeom prst="leftBrace">
            <a:avLst/>
          </a:prstGeom>
          <a:ln>
            <a:solidFill>
              <a:srgbClr val="1468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5" name="TextBox 89"/>
          <p:cNvSpPr txBox="1"/>
          <p:nvPr/>
        </p:nvSpPr>
        <p:spPr>
          <a:xfrm>
            <a:off x="5645239" y="1441701"/>
            <a:ext cx="34312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200" dirty="0"/>
              <a:t>Salihin branches (based on preferred the most largest numbers of client)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200" dirty="0"/>
              <a:t>Planning on profit sharing (joint-venture business)</a:t>
            </a:r>
          </a:p>
        </p:txBody>
      </p:sp>
      <p:sp>
        <p:nvSpPr>
          <p:cNvPr id="75" name="Rectangle 74"/>
          <p:cNvSpPr/>
          <p:nvPr/>
        </p:nvSpPr>
        <p:spPr>
          <a:xfrm>
            <a:off x="5469512" y="5229200"/>
            <a:ext cx="3526632" cy="12772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Setup &amp; Planning structure (Execution Plan)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  <a:defRPr/>
            </a:pPr>
            <a:r>
              <a:rPr lang="en-US" sz="1100" dirty="0"/>
              <a:t>Brainstorming session with members 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Awareness program  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Website Marketing (information/services) 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One Stop Centre (Helpdesk) 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Accounting related services</a:t>
            </a:r>
          </a:p>
          <a:p>
            <a:pPr lvl="0">
              <a:buClr>
                <a:srgbClr val="000000"/>
              </a:buClr>
              <a:buSzPct val="25000"/>
            </a:pPr>
            <a:r>
              <a:rPr lang="en-US" sz="1100" b="1" dirty="0"/>
              <a:t>Outcome : existing / public in Malaysia only </a:t>
            </a:r>
          </a:p>
        </p:txBody>
      </p:sp>
      <p:sp>
        <p:nvSpPr>
          <p:cNvPr id="2" name="Rectangle 1"/>
          <p:cNvSpPr/>
          <p:nvPr/>
        </p:nvSpPr>
        <p:spPr>
          <a:xfrm>
            <a:off x="117524" y="3789040"/>
            <a:ext cx="346387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Introduction of others business services 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Marketing Intelligence 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Target on market </a:t>
            </a:r>
          </a:p>
          <a:p>
            <a:pPr marL="914400" lvl="1" indent="-2286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100" dirty="0"/>
              <a:t>existing client of i2@n members</a:t>
            </a:r>
          </a:p>
          <a:p>
            <a:pPr marL="914400" lvl="1" indent="-2286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100" dirty="0"/>
              <a:t>in bound / out bound of business investor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Launching of i2@n for local investors/non-members of i2@n</a:t>
            </a:r>
          </a:p>
          <a:p>
            <a:pPr marL="457200" lvl="0" indent="-2286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Strategic alliance with </a:t>
            </a:r>
            <a:r>
              <a:rPr lang="en-US" sz="1100" b="1" dirty="0">
                <a:solidFill>
                  <a:schemeClr val="dk1"/>
                </a:solidFill>
              </a:rPr>
              <a:t>MATRADE/MITI</a:t>
            </a:r>
          </a:p>
          <a:p>
            <a:pPr marL="914400" lvl="1" indent="-22860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100" dirty="0">
                <a:solidFill>
                  <a:schemeClr val="dk1"/>
                </a:solidFill>
              </a:rPr>
              <a:t>Seminar/</a:t>
            </a:r>
            <a:r>
              <a:rPr lang="en-US" sz="1100" dirty="0" err="1">
                <a:solidFill>
                  <a:schemeClr val="dk1"/>
                </a:solidFill>
              </a:rPr>
              <a:t>Programme</a:t>
            </a:r>
            <a:endParaRPr lang="en-US" sz="1100" dirty="0">
              <a:solidFill>
                <a:schemeClr val="dk1"/>
              </a:solidFill>
            </a:endParaRPr>
          </a:p>
          <a:p>
            <a:pPr marL="457200" lvl="0" indent="-2286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Strategic alliance with </a:t>
            </a:r>
            <a:r>
              <a:rPr lang="en-US" sz="1100" b="1" dirty="0">
                <a:solidFill>
                  <a:schemeClr val="dk1"/>
                </a:solidFill>
              </a:rPr>
              <a:t>MATA/MAFA/AMCAF</a:t>
            </a:r>
          </a:p>
        </p:txBody>
      </p:sp>
      <p:sp>
        <p:nvSpPr>
          <p:cNvPr id="3" name="Rectangle 2"/>
          <p:cNvSpPr/>
          <p:nvPr/>
        </p:nvSpPr>
        <p:spPr>
          <a:xfrm>
            <a:off x="5596780" y="3019372"/>
            <a:ext cx="32579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Collaboration with other local audit firm such as </a:t>
            </a:r>
            <a:r>
              <a:rPr lang="en-US" sz="1100" b="1" dirty="0"/>
              <a:t>Indonesia </a:t>
            </a:r>
            <a:r>
              <a:rPr lang="en-US" sz="1100" dirty="0"/>
              <a:t>(Non-M i2@n)</a:t>
            </a:r>
          </a:p>
          <a:p>
            <a:pPr marL="457200" lvl="0" indent="-2286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1100" dirty="0"/>
              <a:t>Target market</a:t>
            </a:r>
          </a:p>
          <a:p>
            <a:pPr marL="914400" lvl="1" indent="-228600">
              <a:buClr>
                <a:srgbClr val="000000"/>
              </a:buClr>
              <a:buSzPct val="100000"/>
              <a:buFont typeface="Arial"/>
              <a:buChar char="○"/>
            </a:pPr>
            <a:r>
              <a:rPr lang="en-US" sz="1100" dirty="0"/>
              <a:t>non - members of i2@n </a:t>
            </a:r>
          </a:p>
          <a:p>
            <a:pPr marL="914400" lvl="1" indent="-22860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100" dirty="0">
                <a:solidFill>
                  <a:schemeClr val="dk1"/>
                </a:solidFill>
              </a:rPr>
              <a:t>inbound / out bound of business investor</a:t>
            </a:r>
          </a:p>
          <a:p>
            <a:pPr marL="914400" lvl="1" indent="-228600"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1100" dirty="0">
                <a:solidFill>
                  <a:schemeClr val="dk1"/>
                </a:solidFill>
              </a:rPr>
              <a:t>existing client of i2@n members</a:t>
            </a:r>
          </a:p>
          <a:p>
            <a:pPr marL="457200" lvl="0" indent="-2286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CSR activities</a:t>
            </a:r>
          </a:p>
          <a:p>
            <a:pPr marL="457200" lvl="0" indent="-2286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100" dirty="0">
                <a:solidFill>
                  <a:schemeClr val="dk1"/>
                </a:solidFill>
              </a:rPr>
              <a:t>Communities </a:t>
            </a:r>
            <a:r>
              <a:rPr lang="en-US" sz="1100" dirty="0" err="1">
                <a:solidFill>
                  <a:schemeClr val="dk1"/>
                </a:solidFill>
              </a:rPr>
              <a:t>programmes</a:t>
            </a:r>
            <a:endParaRPr lang="en-US" sz="1100" dirty="0">
              <a:solidFill>
                <a:schemeClr val="dk1"/>
              </a:solidFill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307530" y="1062798"/>
            <a:ext cx="5128566" cy="1286082"/>
            <a:chOff x="1131873" y="1859279"/>
            <a:chExt cx="4169664" cy="1371600"/>
          </a:xfrm>
        </p:grpSpPr>
        <p:sp>
          <p:nvSpPr>
            <p:cNvPr id="82" name="Notched Right Arrow 81"/>
            <p:cNvSpPr/>
            <p:nvPr/>
          </p:nvSpPr>
          <p:spPr>
            <a:xfrm rot="16200000">
              <a:off x="3886199" y="2404801"/>
              <a:ext cx="1371600" cy="280555"/>
            </a:xfrm>
            <a:prstGeom prst="notchedRightArrow">
              <a:avLst>
                <a:gd name="adj1" fmla="val 100000"/>
                <a:gd name="adj2" fmla="val 74138"/>
              </a:avLst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36576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sz="2000" b="1"/>
            </a:p>
          </p:txBody>
        </p:sp>
        <p:grpSp>
          <p:nvGrpSpPr>
            <p:cNvPr id="83" name="Group 82"/>
            <p:cNvGrpSpPr/>
            <p:nvPr/>
          </p:nvGrpSpPr>
          <p:grpSpPr>
            <a:xfrm flipH="1">
              <a:off x="1131873" y="2328007"/>
              <a:ext cx="4169664" cy="659827"/>
              <a:chOff x="0" y="5065565"/>
              <a:chExt cx="4166758" cy="976746"/>
            </a:xfrm>
          </p:grpSpPr>
          <p:sp>
            <p:nvSpPr>
              <p:cNvPr id="84" name="Freeform 83"/>
              <p:cNvSpPr/>
              <p:nvPr/>
            </p:nvSpPr>
            <p:spPr>
              <a:xfrm>
                <a:off x="0" y="5065565"/>
                <a:ext cx="4166758" cy="800098"/>
              </a:xfrm>
              <a:custGeom>
                <a:avLst/>
                <a:gdLst>
                  <a:gd name="connsiteX0" fmla="*/ 455897 w 4166758"/>
                  <a:gd name="connsiteY0" fmla="*/ 0 h 800099"/>
                  <a:gd name="connsiteX1" fmla="*/ 3855031 w 4166758"/>
                  <a:gd name="connsiteY1" fmla="*/ 0 h 800099"/>
                  <a:gd name="connsiteX2" fmla="*/ 4166758 w 4166758"/>
                  <a:gd name="connsiteY2" fmla="*/ 311727 h 800099"/>
                  <a:gd name="connsiteX3" fmla="*/ 3855031 w 4166758"/>
                  <a:gd name="connsiteY3" fmla="*/ 623454 h 800099"/>
                  <a:gd name="connsiteX4" fmla="*/ 1517075 w 4166758"/>
                  <a:gd name="connsiteY4" fmla="*/ 623454 h 800099"/>
                  <a:gd name="connsiteX5" fmla="*/ 1517075 w 4166758"/>
                  <a:gd name="connsiteY5" fmla="*/ 623449 h 800099"/>
                  <a:gd name="connsiteX6" fmla="*/ 592284 w 4166758"/>
                  <a:gd name="connsiteY6" fmla="*/ 623449 h 800099"/>
                  <a:gd name="connsiteX7" fmla="*/ 592284 w 4166758"/>
                  <a:gd name="connsiteY7" fmla="*/ 623454 h 800099"/>
                  <a:gd name="connsiteX8" fmla="*/ 176649 w 4166758"/>
                  <a:gd name="connsiteY8" fmla="*/ 623454 h 800099"/>
                  <a:gd name="connsiteX9" fmla="*/ 13885 w 4166758"/>
                  <a:gd name="connsiteY9" fmla="*/ 731342 h 800099"/>
                  <a:gd name="connsiteX10" fmla="*/ 3 w 4166758"/>
                  <a:gd name="connsiteY10" fmla="*/ 800099 h 800099"/>
                  <a:gd name="connsiteX11" fmla="*/ 3 w 4166758"/>
                  <a:gd name="connsiteY11" fmla="*/ 800099 h 800099"/>
                  <a:gd name="connsiteX12" fmla="*/ 3 w 4166758"/>
                  <a:gd name="connsiteY12" fmla="*/ 446808 h 800099"/>
                  <a:gd name="connsiteX13" fmla="*/ 4 w 4166758"/>
                  <a:gd name="connsiteY13" fmla="*/ 446808 h 800099"/>
                  <a:gd name="connsiteX14" fmla="*/ 4 w 4166758"/>
                  <a:gd name="connsiteY14" fmla="*/ 176666 h 800099"/>
                  <a:gd name="connsiteX15" fmla="*/ 0 w 4166758"/>
                  <a:gd name="connsiteY15" fmla="*/ 176647 h 800099"/>
                  <a:gd name="connsiteX16" fmla="*/ 13882 w 4166758"/>
                  <a:gd name="connsiteY16" fmla="*/ 107889 h 800099"/>
                  <a:gd name="connsiteX17" fmla="*/ 176646 w 4166758"/>
                  <a:gd name="connsiteY17" fmla="*/ 1 h 800099"/>
                  <a:gd name="connsiteX18" fmla="*/ 455897 w 4166758"/>
                  <a:gd name="connsiteY18" fmla="*/ 1 h 800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66758" h="800099">
                    <a:moveTo>
                      <a:pt x="455897" y="0"/>
                    </a:moveTo>
                    <a:lnTo>
                      <a:pt x="3855031" y="0"/>
                    </a:lnTo>
                    <a:lnTo>
                      <a:pt x="4166758" y="311727"/>
                    </a:lnTo>
                    <a:lnTo>
                      <a:pt x="3855031" y="623454"/>
                    </a:lnTo>
                    <a:lnTo>
                      <a:pt x="1517075" y="623454"/>
                    </a:lnTo>
                    <a:lnTo>
                      <a:pt x="1517075" y="623449"/>
                    </a:lnTo>
                    <a:lnTo>
                      <a:pt x="592284" y="623449"/>
                    </a:lnTo>
                    <a:lnTo>
                      <a:pt x="592284" y="623454"/>
                    </a:lnTo>
                    <a:lnTo>
                      <a:pt x="176649" y="623454"/>
                    </a:lnTo>
                    <a:cubicBezTo>
                      <a:pt x="103480" y="623454"/>
                      <a:pt x="40701" y="667941"/>
                      <a:pt x="13885" y="731342"/>
                    </a:cubicBezTo>
                    <a:lnTo>
                      <a:pt x="3" y="800099"/>
                    </a:lnTo>
                    <a:lnTo>
                      <a:pt x="3" y="800099"/>
                    </a:lnTo>
                    <a:lnTo>
                      <a:pt x="3" y="446808"/>
                    </a:lnTo>
                    <a:lnTo>
                      <a:pt x="4" y="446808"/>
                    </a:lnTo>
                    <a:lnTo>
                      <a:pt x="4" y="176666"/>
                    </a:lnTo>
                    <a:lnTo>
                      <a:pt x="0" y="176647"/>
                    </a:lnTo>
                    <a:lnTo>
                      <a:pt x="13882" y="107889"/>
                    </a:lnTo>
                    <a:cubicBezTo>
                      <a:pt x="40698" y="44488"/>
                      <a:pt x="103477" y="1"/>
                      <a:pt x="176646" y="1"/>
                    </a:cubicBezTo>
                    <a:lnTo>
                      <a:pt x="455897" y="1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5760" rIns="457200" rtlCol="0" anchor="t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2021 : </a:t>
                </a:r>
                <a:r>
                  <a:rPr lang="en-US" sz="16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Setup &amp; Planning Branches</a:t>
                </a:r>
                <a:endPara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>
              <a:xfrm>
                <a:off x="0" y="5689019"/>
                <a:ext cx="592282" cy="353292"/>
              </a:xfrm>
              <a:custGeom>
                <a:avLst/>
                <a:gdLst>
                  <a:gd name="connsiteX0" fmla="*/ 0 w 592282"/>
                  <a:gd name="connsiteY0" fmla="*/ 176645 h 353292"/>
                  <a:gd name="connsiteX1" fmla="*/ 0 w 592282"/>
                  <a:gd name="connsiteY1" fmla="*/ 176646 h 353292"/>
                  <a:gd name="connsiteX2" fmla="*/ 0 w 592282"/>
                  <a:gd name="connsiteY2" fmla="*/ 176646 h 353292"/>
                  <a:gd name="connsiteX3" fmla="*/ 176646 w 592282"/>
                  <a:gd name="connsiteY3" fmla="*/ 0 h 353292"/>
                  <a:gd name="connsiteX4" fmla="*/ 592282 w 592282"/>
                  <a:gd name="connsiteY4" fmla="*/ 0 h 353292"/>
                  <a:gd name="connsiteX5" fmla="*/ 592282 w 592282"/>
                  <a:gd name="connsiteY5" fmla="*/ 353292 h 353292"/>
                  <a:gd name="connsiteX6" fmla="*/ 176646 w 592282"/>
                  <a:gd name="connsiteY6" fmla="*/ 353291 h 353292"/>
                  <a:gd name="connsiteX7" fmla="*/ 13882 w 592282"/>
                  <a:gd name="connsiteY7" fmla="*/ 245404 h 353292"/>
                  <a:gd name="connsiteX8" fmla="*/ 0 w 592282"/>
                  <a:gd name="connsiteY8" fmla="*/ 176646 h 353292"/>
                  <a:gd name="connsiteX9" fmla="*/ 13882 w 592282"/>
                  <a:gd name="connsiteY9" fmla="*/ 107888 h 353292"/>
                  <a:gd name="connsiteX10" fmla="*/ 176646 w 592282"/>
                  <a:gd name="connsiteY10" fmla="*/ 0 h 353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92282" h="353292">
                    <a:moveTo>
                      <a:pt x="0" y="176645"/>
                    </a:moveTo>
                    <a:lnTo>
                      <a:pt x="0" y="176646"/>
                    </a:lnTo>
                    <a:lnTo>
                      <a:pt x="0" y="176646"/>
                    </a:lnTo>
                    <a:close/>
                    <a:moveTo>
                      <a:pt x="176646" y="0"/>
                    </a:moveTo>
                    <a:lnTo>
                      <a:pt x="592282" y="0"/>
                    </a:lnTo>
                    <a:lnTo>
                      <a:pt x="592282" y="353292"/>
                    </a:lnTo>
                    <a:lnTo>
                      <a:pt x="176646" y="353291"/>
                    </a:lnTo>
                    <a:cubicBezTo>
                      <a:pt x="103477" y="353291"/>
                      <a:pt x="40698" y="308805"/>
                      <a:pt x="13882" y="245404"/>
                    </a:cubicBezTo>
                    <a:lnTo>
                      <a:pt x="0" y="176646"/>
                    </a:lnTo>
                    <a:lnTo>
                      <a:pt x="13882" y="107888"/>
                    </a:lnTo>
                    <a:cubicBezTo>
                      <a:pt x="40698" y="44487"/>
                      <a:pt x="103477" y="0"/>
                      <a:pt x="176646" y="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307530" y="2200392"/>
            <a:ext cx="28963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28600"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-US" sz="1200" dirty="0">
                <a:solidFill>
                  <a:schemeClr val="dk1"/>
                </a:solidFill>
              </a:rPr>
              <a:t>Collaboration with other local audit firm such as </a:t>
            </a:r>
            <a:r>
              <a:rPr lang="en-US" sz="1200" b="1" dirty="0">
                <a:solidFill>
                  <a:schemeClr val="dk1"/>
                </a:solidFill>
              </a:rPr>
              <a:t>Thailand</a:t>
            </a:r>
            <a:r>
              <a:rPr lang="en-US" sz="1200" dirty="0">
                <a:solidFill>
                  <a:schemeClr val="dk1"/>
                </a:solidFill>
              </a:rPr>
              <a:t>  (Non-M i2@n)</a:t>
            </a:r>
          </a:p>
        </p:txBody>
      </p:sp>
      <p:sp>
        <p:nvSpPr>
          <p:cNvPr id="86" name="Left Brace 85"/>
          <p:cNvSpPr/>
          <p:nvPr/>
        </p:nvSpPr>
        <p:spPr>
          <a:xfrm>
            <a:off x="5465631" y="1340199"/>
            <a:ext cx="134320" cy="1034002"/>
          </a:xfrm>
          <a:prstGeom prst="leftBrace">
            <a:avLst/>
          </a:prstGeom>
          <a:ln>
            <a:solidFill>
              <a:srgbClr val="7111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21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091900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STRATEGY PLAN APPROACH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  <p:sp>
        <p:nvSpPr>
          <p:cNvPr id="32" name="Teardrop 31"/>
          <p:cNvSpPr/>
          <p:nvPr/>
        </p:nvSpPr>
        <p:spPr bwMode="auto">
          <a:xfrm rot="8100000">
            <a:off x="5090948" y="5277452"/>
            <a:ext cx="258245" cy="258313"/>
          </a:xfrm>
          <a:prstGeom prst="teardrop">
            <a:avLst/>
          </a:prstGeom>
          <a:solidFill>
            <a:srgbClr val="CC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60" name="Teardrop 59"/>
          <p:cNvSpPr/>
          <p:nvPr/>
        </p:nvSpPr>
        <p:spPr bwMode="auto">
          <a:xfrm rot="8100000">
            <a:off x="5090948" y="4716358"/>
            <a:ext cx="258245" cy="258313"/>
          </a:xfrm>
          <a:prstGeom prst="teardrop">
            <a:avLst/>
          </a:prstGeom>
          <a:solidFill>
            <a:srgbClr val="6F7E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61" name="Teardrop 60"/>
          <p:cNvSpPr/>
          <p:nvPr/>
        </p:nvSpPr>
        <p:spPr bwMode="auto">
          <a:xfrm rot="8100000">
            <a:off x="5077497" y="4168464"/>
            <a:ext cx="258245" cy="258313"/>
          </a:xfrm>
          <a:prstGeom prst="teardrop">
            <a:avLst/>
          </a:prstGeom>
          <a:solidFill>
            <a:srgbClr val="FFD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65" name="Teardrop 64"/>
          <p:cNvSpPr/>
          <p:nvPr/>
        </p:nvSpPr>
        <p:spPr bwMode="auto">
          <a:xfrm rot="8100000">
            <a:off x="5090946" y="3631016"/>
            <a:ext cx="258245" cy="258313"/>
          </a:xfrm>
          <a:prstGeom prst="teardrop">
            <a:avLst/>
          </a:prstGeom>
          <a:solidFill>
            <a:srgbClr val="1AA8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66" name="Teardrop 65"/>
          <p:cNvSpPr/>
          <p:nvPr/>
        </p:nvSpPr>
        <p:spPr bwMode="auto">
          <a:xfrm rot="8100000">
            <a:off x="5077498" y="1940890"/>
            <a:ext cx="258245" cy="258313"/>
          </a:xfrm>
          <a:prstGeom prst="teardrop">
            <a:avLst/>
          </a:prstGeom>
          <a:solidFill>
            <a:srgbClr val="3939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76" name="Teardrop 75"/>
          <p:cNvSpPr/>
          <p:nvPr/>
        </p:nvSpPr>
        <p:spPr bwMode="auto">
          <a:xfrm rot="8100000">
            <a:off x="5090945" y="2516137"/>
            <a:ext cx="258245" cy="258313"/>
          </a:xfrm>
          <a:prstGeom prst="teardrop">
            <a:avLst/>
          </a:prstGeom>
          <a:solidFill>
            <a:srgbClr val="F359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77" name="Teardrop 76"/>
          <p:cNvSpPr/>
          <p:nvPr/>
        </p:nvSpPr>
        <p:spPr bwMode="auto">
          <a:xfrm rot="8100000">
            <a:off x="5090946" y="3105791"/>
            <a:ext cx="258245" cy="258313"/>
          </a:xfrm>
          <a:prstGeom prst="teardrop">
            <a:avLst/>
          </a:prstGeom>
          <a:solidFill>
            <a:srgbClr val="A9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marL="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 sz="1800" dirty="0">
              <a:latin typeface="Lato Light"/>
            </a:endParaRPr>
          </a:p>
        </p:txBody>
      </p:sp>
      <p:sp>
        <p:nvSpPr>
          <p:cNvPr id="78" name="Freeform 2655"/>
          <p:cNvSpPr>
            <a:spLocks/>
          </p:cNvSpPr>
          <p:nvPr/>
        </p:nvSpPr>
        <p:spPr bwMode="auto">
          <a:xfrm>
            <a:off x="806147" y="2965270"/>
            <a:ext cx="781938" cy="2031730"/>
          </a:xfrm>
          <a:custGeom>
            <a:avLst/>
            <a:gdLst>
              <a:gd name="T0" fmla="*/ 843 w 956"/>
              <a:gd name="T1" fmla="*/ 2485 h 2485"/>
              <a:gd name="T2" fmla="*/ 824 w 956"/>
              <a:gd name="T3" fmla="*/ 2480 h 2485"/>
              <a:gd name="T4" fmla="*/ 693 w 956"/>
              <a:gd name="T5" fmla="*/ 2433 h 2485"/>
              <a:gd name="T6" fmla="*/ 573 w 956"/>
              <a:gd name="T7" fmla="*/ 2375 h 2485"/>
              <a:gd name="T8" fmla="*/ 474 w 956"/>
              <a:gd name="T9" fmla="*/ 2311 h 2485"/>
              <a:gd name="T10" fmla="*/ 404 w 956"/>
              <a:gd name="T11" fmla="*/ 2259 h 2485"/>
              <a:gd name="T12" fmla="*/ 336 w 956"/>
              <a:gd name="T13" fmla="*/ 2200 h 2485"/>
              <a:gd name="T14" fmla="*/ 269 w 956"/>
              <a:gd name="T15" fmla="*/ 2131 h 2485"/>
              <a:gd name="T16" fmla="*/ 205 w 956"/>
              <a:gd name="T17" fmla="*/ 2052 h 2485"/>
              <a:gd name="T18" fmla="*/ 146 w 956"/>
              <a:gd name="T19" fmla="*/ 1964 h 2485"/>
              <a:gd name="T20" fmla="*/ 94 w 956"/>
              <a:gd name="T21" fmla="*/ 1864 h 2485"/>
              <a:gd name="T22" fmla="*/ 48 w 956"/>
              <a:gd name="T23" fmla="*/ 1753 h 2485"/>
              <a:gd name="T24" fmla="*/ 30 w 956"/>
              <a:gd name="T25" fmla="*/ 1693 h 2485"/>
              <a:gd name="T26" fmla="*/ 20 w 956"/>
              <a:gd name="T27" fmla="*/ 1655 h 2485"/>
              <a:gd name="T28" fmla="*/ 7 w 956"/>
              <a:gd name="T29" fmla="*/ 1580 h 2485"/>
              <a:gd name="T30" fmla="*/ 0 w 956"/>
              <a:gd name="T31" fmla="*/ 1505 h 2485"/>
              <a:gd name="T32" fmla="*/ 2 w 956"/>
              <a:gd name="T33" fmla="*/ 1429 h 2485"/>
              <a:gd name="T34" fmla="*/ 13 w 956"/>
              <a:gd name="T35" fmla="*/ 1316 h 2485"/>
              <a:gd name="T36" fmla="*/ 51 w 956"/>
              <a:gd name="T37" fmla="*/ 1166 h 2485"/>
              <a:gd name="T38" fmla="*/ 108 w 956"/>
              <a:gd name="T39" fmla="*/ 1019 h 2485"/>
              <a:gd name="T40" fmla="*/ 181 w 956"/>
              <a:gd name="T41" fmla="*/ 875 h 2485"/>
              <a:gd name="T42" fmla="*/ 266 w 956"/>
              <a:gd name="T43" fmla="*/ 739 h 2485"/>
              <a:gd name="T44" fmla="*/ 360 w 956"/>
              <a:gd name="T45" fmla="*/ 609 h 2485"/>
              <a:gd name="T46" fmla="*/ 457 w 956"/>
              <a:gd name="T47" fmla="*/ 488 h 2485"/>
              <a:gd name="T48" fmla="*/ 555 w 956"/>
              <a:gd name="T49" fmla="*/ 376 h 2485"/>
              <a:gd name="T50" fmla="*/ 697 w 956"/>
              <a:gd name="T51" fmla="*/ 230 h 2485"/>
              <a:gd name="T52" fmla="*/ 921 w 956"/>
              <a:gd name="T53" fmla="*/ 29 h 2485"/>
              <a:gd name="T54" fmla="*/ 956 w 956"/>
              <a:gd name="T55" fmla="*/ 0 h 2485"/>
              <a:gd name="T56" fmla="*/ 945 w 956"/>
              <a:gd name="T57" fmla="*/ 26 h 2485"/>
              <a:gd name="T58" fmla="*/ 843 w 956"/>
              <a:gd name="T59" fmla="*/ 288 h 2485"/>
              <a:gd name="T60" fmla="*/ 741 w 956"/>
              <a:gd name="T61" fmla="*/ 597 h 2485"/>
              <a:gd name="T62" fmla="*/ 678 w 956"/>
              <a:gd name="T63" fmla="*/ 827 h 2485"/>
              <a:gd name="T64" fmla="*/ 630 w 956"/>
              <a:gd name="T65" fmla="*/ 1066 h 2485"/>
              <a:gd name="T66" fmla="*/ 608 w 956"/>
              <a:gd name="T67" fmla="*/ 1241 h 2485"/>
              <a:gd name="T68" fmla="*/ 603 w 956"/>
              <a:gd name="T69" fmla="*/ 1353 h 2485"/>
              <a:gd name="T70" fmla="*/ 603 w 956"/>
              <a:gd name="T71" fmla="*/ 1408 h 2485"/>
              <a:gd name="T72" fmla="*/ 608 w 956"/>
              <a:gd name="T73" fmla="*/ 1525 h 2485"/>
              <a:gd name="T74" fmla="*/ 630 w 956"/>
              <a:gd name="T75" fmla="*/ 1741 h 2485"/>
              <a:gd name="T76" fmla="*/ 665 w 956"/>
              <a:gd name="T77" fmla="*/ 1937 h 2485"/>
              <a:gd name="T78" fmla="*/ 707 w 956"/>
              <a:gd name="T79" fmla="*/ 2108 h 2485"/>
              <a:gd name="T80" fmla="*/ 772 w 956"/>
              <a:gd name="T81" fmla="*/ 2315 h 2485"/>
              <a:gd name="T82" fmla="*/ 835 w 956"/>
              <a:gd name="T83" fmla="*/ 2471 h 2485"/>
              <a:gd name="T84" fmla="*/ 843 w 956"/>
              <a:gd name="T85" fmla="*/ 2485 h 2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56" h="2485">
                <a:moveTo>
                  <a:pt x="843" y="2485"/>
                </a:moveTo>
                <a:lnTo>
                  <a:pt x="824" y="2480"/>
                </a:lnTo>
                <a:lnTo>
                  <a:pt x="693" y="2433"/>
                </a:lnTo>
                <a:lnTo>
                  <a:pt x="573" y="2375"/>
                </a:lnTo>
                <a:lnTo>
                  <a:pt x="474" y="2311"/>
                </a:lnTo>
                <a:lnTo>
                  <a:pt x="404" y="2259"/>
                </a:lnTo>
                <a:lnTo>
                  <a:pt x="336" y="2200"/>
                </a:lnTo>
                <a:lnTo>
                  <a:pt x="269" y="2131"/>
                </a:lnTo>
                <a:lnTo>
                  <a:pt x="205" y="2052"/>
                </a:lnTo>
                <a:lnTo>
                  <a:pt x="146" y="1964"/>
                </a:lnTo>
                <a:lnTo>
                  <a:pt x="94" y="1864"/>
                </a:lnTo>
                <a:lnTo>
                  <a:pt x="48" y="1753"/>
                </a:lnTo>
                <a:lnTo>
                  <a:pt x="30" y="1693"/>
                </a:lnTo>
                <a:lnTo>
                  <a:pt x="20" y="1655"/>
                </a:lnTo>
                <a:lnTo>
                  <a:pt x="7" y="1580"/>
                </a:lnTo>
                <a:lnTo>
                  <a:pt x="0" y="1505"/>
                </a:lnTo>
                <a:lnTo>
                  <a:pt x="2" y="1429"/>
                </a:lnTo>
                <a:lnTo>
                  <a:pt x="13" y="1316"/>
                </a:lnTo>
                <a:lnTo>
                  <a:pt x="51" y="1166"/>
                </a:lnTo>
                <a:lnTo>
                  <a:pt x="108" y="1019"/>
                </a:lnTo>
                <a:lnTo>
                  <a:pt x="181" y="875"/>
                </a:lnTo>
                <a:lnTo>
                  <a:pt x="266" y="739"/>
                </a:lnTo>
                <a:lnTo>
                  <a:pt x="360" y="609"/>
                </a:lnTo>
                <a:lnTo>
                  <a:pt x="457" y="488"/>
                </a:lnTo>
                <a:lnTo>
                  <a:pt x="555" y="376"/>
                </a:lnTo>
                <a:lnTo>
                  <a:pt x="697" y="230"/>
                </a:lnTo>
                <a:lnTo>
                  <a:pt x="921" y="29"/>
                </a:lnTo>
                <a:lnTo>
                  <a:pt x="956" y="0"/>
                </a:lnTo>
                <a:lnTo>
                  <a:pt x="945" y="26"/>
                </a:lnTo>
                <a:lnTo>
                  <a:pt x="843" y="288"/>
                </a:lnTo>
                <a:lnTo>
                  <a:pt x="741" y="597"/>
                </a:lnTo>
                <a:lnTo>
                  <a:pt x="678" y="827"/>
                </a:lnTo>
                <a:lnTo>
                  <a:pt x="630" y="1066"/>
                </a:lnTo>
                <a:lnTo>
                  <a:pt x="608" y="1241"/>
                </a:lnTo>
                <a:lnTo>
                  <a:pt x="603" y="1353"/>
                </a:lnTo>
                <a:lnTo>
                  <a:pt x="603" y="1408"/>
                </a:lnTo>
                <a:lnTo>
                  <a:pt x="608" y="1525"/>
                </a:lnTo>
                <a:lnTo>
                  <a:pt x="630" y="1741"/>
                </a:lnTo>
                <a:lnTo>
                  <a:pt x="665" y="1937"/>
                </a:lnTo>
                <a:lnTo>
                  <a:pt x="707" y="2108"/>
                </a:lnTo>
                <a:lnTo>
                  <a:pt x="772" y="2315"/>
                </a:lnTo>
                <a:lnTo>
                  <a:pt x="835" y="2471"/>
                </a:lnTo>
                <a:lnTo>
                  <a:pt x="843" y="2485"/>
                </a:lnTo>
                <a:close/>
              </a:path>
            </a:pathLst>
          </a:custGeom>
          <a:solidFill>
            <a:srgbClr val="FFD73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822960" rIns="91440" bIns="45720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05</a:t>
            </a:r>
            <a:endParaRPr lang="en-US" sz="2400" b="1" dirty="0"/>
          </a:p>
        </p:txBody>
      </p:sp>
      <p:sp>
        <p:nvSpPr>
          <p:cNvPr id="79" name="Freeform 2656"/>
          <p:cNvSpPr>
            <a:spLocks/>
          </p:cNvSpPr>
          <p:nvPr/>
        </p:nvSpPr>
        <p:spPr bwMode="auto">
          <a:xfrm>
            <a:off x="727626" y="2451613"/>
            <a:ext cx="1727460" cy="1266151"/>
          </a:xfrm>
          <a:custGeom>
            <a:avLst/>
            <a:gdLst>
              <a:gd name="T0" fmla="*/ 97 w 2111"/>
              <a:gd name="T1" fmla="*/ 1546 h 1546"/>
              <a:gd name="T2" fmla="*/ 88 w 2111"/>
              <a:gd name="T3" fmla="*/ 1529 h 1546"/>
              <a:gd name="T4" fmla="*/ 44 w 2111"/>
              <a:gd name="T5" fmla="*/ 1398 h 1546"/>
              <a:gd name="T6" fmla="*/ 15 w 2111"/>
              <a:gd name="T7" fmla="*/ 1267 h 1546"/>
              <a:gd name="T8" fmla="*/ 2 w 2111"/>
              <a:gd name="T9" fmla="*/ 1149 h 1546"/>
              <a:gd name="T10" fmla="*/ 0 w 2111"/>
              <a:gd name="T11" fmla="*/ 1064 h 1546"/>
              <a:gd name="T12" fmla="*/ 4 w 2111"/>
              <a:gd name="T13" fmla="*/ 973 h 1546"/>
              <a:gd name="T14" fmla="*/ 17 w 2111"/>
              <a:gd name="T15" fmla="*/ 877 h 1546"/>
              <a:gd name="T16" fmla="*/ 39 w 2111"/>
              <a:gd name="T17" fmla="*/ 779 h 1546"/>
              <a:gd name="T18" fmla="*/ 71 w 2111"/>
              <a:gd name="T19" fmla="*/ 678 h 1546"/>
              <a:gd name="T20" fmla="*/ 117 w 2111"/>
              <a:gd name="T21" fmla="*/ 574 h 1546"/>
              <a:gd name="T22" fmla="*/ 175 w 2111"/>
              <a:gd name="T23" fmla="*/ 470 h 1546"/>
              <a:gd name="T24" fmla="*/ 211 w 2111"/>
              <a:gd name="T25" fmla="*/ 418 h 1546"/>
              <a:gd name="T26" fmla="*/ 234 w 2111"/>
              <a:gd name="T27" fmla="*/ 387 h 1546"/>
              <a:gd name="T28" fmla="*/ 285 w 2111"/>
              <a:gd name="T29" fmla="*/ 329 h 1546"/>
              <a:gd name="T30" fmla="*/ 339 w 2111"/>
              <a:gd name="T31" fmla="*/ 277 h 1546"/>
              <a:gd name="T32" fmla="*/ 399 w 2111"/>
              <a:gd name="T33" fmla="*/ 230 h 1546"/>
              <a:gd name="T34" fmla="*/ 496 w 2111"/>
              <a:gd name="T35" fmla="*/ 169 h 1546"/>
              <a:gd name="T36" fmla="*/ 636 w 2111"/>
              <a:gd name="T37" fmla="*/ 106 h 1546"/>
              <a:gd name="T38" fmla="*/ 788 w 2111"/>
              <a:gd name="T39" fmla="*/ 59 h 1546"/>
              <a:gd name="T40" fmla="*/ 945 w 2111"/>
              <a:gd name="T41" fmla="*/ 27 h 1546"/>
              <a:gd name="T42" fmla="*/ 1104 w 2111"/>
              <a:gd name="T43" fmla="*/ 9 h 1546"/>
              <a:gd name="T44" fmla="*/ 1264 w 2111"/>
              <a:gd name="T45" fmla="*/ 0 h 1546"/>
              <a:gd name="T46" fmla="*/ 1419 w 2111"/>
              <a:gd name="T47" fmla="*/ 1 h 1546"/>
              <a:gd name="T48" fmla="*/ 1568 w 2111"/>
              <a:gd name="T49" fmla="*/ 9 h 1546"/>
              <a:gd name="T50" fmla="*/ 1770 w 2111"/>
              <a:gd name="T51" fmla="*/ 29 h 1546"/>
              <a:gd name="T52" fmla="*/ 2067 w 2111"/>
              <a:gd name="T53" fmla="*/ 79 h 1546"/>
              <a:gd name="T54" fmla="*/ 2111 w 2111"/>
              <a:gd name="T55" fmla="*/ 89 h 1546"/>
              <a:gd name="T56" fmla="*/ 2084 w 2111"/>
              <a:gd name="T57" fmla="*/ 97 h 1546"/>
              <a:gd name="T58" fmla="*/ 1816 w 2111"/>
              <a:gd name="T59" fmla="*/ 180 h 1546"/>
              <a:gd name="T60" fmla="*/ 1511 w 2111"/>
              <a:gd name="T61" fmla="*/ 293 h 1546"/>
              <a:gd name="T62" fmla="*/ 1292 w 2111"/>
              <a:gd name="T63" fmla="*/ 387 h 1546"/>
              <a:gd name="T64" fmla="*/ 1076 w 2111"/>
              <a:gd name="T65" fmla="*/ 496 h 1546"/>
              <a:gd name="T66" fmla="*/ 925 w 2111"/>
              <a:gd name="T67" fmla="*/ 589 h 1546"/>
              <a:gd name="T68" fmla="*/ 833 w 2111"/>
              <a:gd name="T69" fmla="*/ 654 h 1546"/>
              <a:gd name="T70" fmla="*/ 792 w 2111"/>
              <a:gd name="T71" fmla="*/ 689 h 1546"/>
              <a:gd name="T72" fmla="*/ 702 w 2111"/>
              <a:gd name="T73" fmla="*/ 764 h 1546"/>
              <a:gd name="T74" fmla="*/ 547 w 2111"/>
              <a:gd name="T75" fmla="*/ 919 h 1546"/>
              <a:gd name="T76" fmla="*/ 415 w 2111"/>
              <a:gd name="T77" fmla="*/ 1068 h 1546"/>
              <a:gd name="T78" fmla="*/ 307 w 2111"/>
              <a:gd name="T79" fmla="*/ 1206 h 1546"/>
              <a:gd name="T80" fmla="*/ 185 w 2111"/>
              <a:gd name="T81" fmla="*/ 1385 h 1546"/>
              <a:gd name="T82" fmla="*/ 104 w 2111"/>
              <a:gd name="T83" fmla="*/ 1532 h 1546"/>
              <a:gd name="T84" fmla="*/ 97 w 2111"/>
              <a:gd name="T85" fmla="*/ 1546 h 1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111" h="1546">
                <a:moveTo>
                  <a:pt x="97" y="1546"/>
                </a:moveTo>
                <a:lnTo>
                  <a:pt x="88" y="1529"/>
                </a:lnTo>
                <a:lnTo>
                  <a:pt x="44" y="1398"/>
                </a:lnTo>
                <a:lnTo>
                  <a:pt x="15" y="1267"/>
                </a:lnTo>
                <a:lnTo>
                  <a:pt x="2" y="1149"/>
                </a:lnTo>
                <a:lnTo>
                  <a:pt x="0" y="1064"/>
                </a:lnTo>
                <a:lnTo>
                  <a:pt x="4" y="973"/>
                </a:lnTo>
                <a:lnTo>
                  <a:pt x="17" y="877"/>
                </a:lnTo>
                <a:lnTo>
                  <a:pt x="39" y="779"/>
                </a:lnTo>
                <a:lnTo>
                  <a:pt x="71" y="678"/>
                </a:lnTo>
                <a:lnTo>
                  <a:pt x="117" y="574"/>
                </a:lnTo>
                <a:lnTo>
                  <a:pt x="175" y="470"/>
                </a:lnTo>
                <a:lnTo>
                  <a:pt x="211" y="418"/>
                </a:lnTo>
                <a:lnTo>
                  <a:pt x="234" y="387"/>
                </a:lnTo>
                <a:lnTo>
                  <a:pt x="285" y="329"/>
                </a:lnTo>
                <a:lnTo>
                  <a:pt x="339" y="277"/>
                </a:lnTo>
                <a:lnTo>
                  <a:pt x="399" y="230"/>
                </a:lnTo>
                <a:lnTo>
                  <a:pt x="496" y="169"/>
                </a:lnTo>
                <a:lnTo>
                  <a:pt x="636" y="106"/>
                </a:lnTo>
                <a:lnTo>
                  <a:pt x="788" y="59"/>
                </a:lnTo>
                <a:lnTo>
                  <a:pt x="945" y="27"/>
                </a:lnTo>
                <a:lnTo>
                  <a:pt x="1104" y="9"/>
                </a:lnTo>
                <a:lnTo>
                  <a:pt x="1264" y="0"/>
                </a:lnTo>
                <a:lnTo>
                  <a:pt x="1419" y="1"/>
                </a:lnTo>
                <a:lnTo>
                  <a:pt x="1568" y="9"/>
                </a:lnTo>
                <a:lnTo>
                  <a:pt x="1770" y="29"/>
                </a:lnTo>
                <a:lnTo>
                  <a:pt x="2067" y="79"/>
                </a:lnTo>
                <a:lnTo>
                  <a:pt x="2111" y="89"/>
                </a:lnTo>
                <a:lnTo>
                  <a:pt x="2084" y="97"/>
                </a:lnTo>
                <a:lnTo>
                  <a:pt x="1816" y="180"/>
                </a:lnTo>
                <a:lnTo>
                  <a:pt x="1511" y="293"/>
                </a:lnTo>
                <a:lnTo>
                  <a:pt x="1292" y="387"/>
                </a:lnTo>
                <a:lnTo>
                  <a:pt x="1076" y="496"/>
                </a:lnTo>
                <a:lnTo>
                  <a:pt x="925" y="589"/>
                </a:lnTo>
                <a:lnTo>
                  <a:pt x="833" y="654"/>
                </a:lnTo>
                <a:lnTo>
                  <a:pt x="792" y="689"/>
                </a:lnTo>
                <a:lnTo>
                  <a:pt x="702" y="764"/>
                </a:lnTo>
                <a:lnTo>
                  <a:pt x="547" y="919"/>
                </a:lnTo>
                <a:lnTo>
                  <a:pt x="415" y="1068"/>
                </a:lnTo>
                <a:lnTo>
                  <a:pt x="307" y="1206"/>
                </a:lnTo>
                <a:lnTo>
                  <a:pt x="185" y="1385"/>
                </a:lnTo>
                <a:lnTo>
                  <a:pt x="104" y="1532"/>
                </a:lnTo>
                <a:lnTo>
                  <a:pt x="97" y="1546"/>
                </a:lnTo>
                <a:close/>
              </a:path>
            </a:pathLst>
          </a:custGeom>
          <a:solidFill>
            <a:srgbClr val="6F7E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80" tIns="274320" rIns="91440" bIns="0" numCol="1" anchor="t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06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Freeform 2657"/>
          <p:cNvSpPr>
            <a:spLocks/>
          </p:cNvSpPr>
          <p:nvPr/>
        </p:nvSpPr>
        <p:spPr bwMode="auto">
          <a:xfrm>
            <a:off x="1381967" y="1879064"/>
            <a:ext cx="1959752" cy="1050218"/>
          </a:xfrm>
          <a:custGeom>
            <a:avLst/>
            <a:gdLst>
              <a:gd name="T0" fmla="*/ 0 w 2395"/>
              <a:gd name="T1" fmla="*/ 614 h 1284"/>
              <a:gd name="T2" fmla="*/ 9 w 2395"/>
              <a:gd name="T3" fmla="*/ 596 h 1284"/>
              <a:gd name="T4" fmla="*/ 84 w 2395"/>
              <a:gd name="T5" fmla="*/ 481 h 1284"/>
              <a:gd name="T6" fmla="*/ 168 w 2395"/>
              <a:gd name="T7" fmla="*/ 377 h 1284"/>
              <a:gd name="T8" fmla="*/ 252 w 2395"/>
              <a:gd name="T9" fmla="*/ 294 h 1284"/>
              <a:gd name="T10" fmla="*/ 317 w 2395"/>
              <a:gd name="T11" fmla="*/ 238 h 1284"/>
              <a:gd name="T12" fmla="*/ 391 w 2395"/>
              <a:gd name="T13" fmla="*/ 185 h 1284"/>
              <a:gd name="T14" fmla="*/ 474 w 2395"/>
              <a:gd name="T15" fmla="*/ 135 h 1284"/>
              <a:gd name="T16" fmla="*/ 565 w 2395"/>
              <a:gd name="T17" fmla="*/ 90 h 1284"/>
              <a:gd name="T18" fmla="*/ 664 w 2395"/>
              <a:gd name="T19" fmla="*/ 53 h 1284"/>
              <a:gd name="T20" fmla="*/ 773 w 2395"/>
              <a:gd name="T21" fmla="*/ 24 h 1284"/>
              <a:gd name="T22" fmla="*/ 891 w 2395"/>
              <a:gd name="T23" fmla="*/ 6 h 1284"/>
              <a:gd name="T24" fmla="*/ 955 w 2395"/>
              <a:gd name="T25" fmla="*/ 1 h 1284"/>
              <a:gd name="T26" fmla="*/ 992 w 2395"/>
              <a:gd name="T27" fmla="*/ 0 h 1284"/>
              <a:gd name="T28" fmla="*/ 1069 w 2395"/>
              <a:gd name="T29" fmla="*/ 4 h 1284"/>
              <a:gd name="T30" fmla="*/ 1144 w 2395"/>
              <a:gd name="T31" fmla="*/ 14 h 1284"/>
              <a:gd name="T32" fmla="*/ 1218 w 2395"/>
              <a:gd name="T33" fmla="*/ 32 h 1284"/>
              <a:gd name="T34" fmla="*/ 1326 w 2395"/>
              <a:gd name="T35" fmla="*/ 70 h 1284"/>
              <a:gd name="T36" fmla="*/ 1463 w 2395"/>
              <a:gd name="T37" fmla="*/ 140 h 1284"/>
              <a:gd name="T38" fmla="*/ 1594 w 2395"/>
              <a:gd name="T39" fmla="*/ 229 h 1284"/>
              <a:gd name="T40" fmla="*/ 1717 w 2395"/>
              <a:gd name="T41" fmla="*/ 332 h 1284"/>
              <a:gd name="T42" fmla="*/ 1831 w 2395"/>
              <a:gd name="T43" fmla="*/ 446 h 1284"/>
              <a:gd name="T44" fmla="*/ 1937 w 2395"/>
              <a:gd name="T45" fmla="*/ 565 h 1284"/>
              <a:gd name="T46" fmla="*/ 2033 w 2395"/>
              <a:gd name="T47" fmla="*/ 688 h 1284"/>
              <a:gd name="T48" fmla="*/ 2119 w 2395"/>
              <a:gd name="T49" fmla="*/ 809 h 1284"/>
              <a:gd name="T50" fmla="*/ 2230 w 2395"/>
              <a:gd name="T51" fmla="*/ 980 h 1284"/>
              <a:gd name="T52" fmla="*/ 2375 w 2395"/>
              <a:gd name="T53" fmla="*/ 1243 h 1284"/>
              <a:gd name="T54" fmla="*/ 2395 w 2395"/>
              <a:gd name="T55" fmla="*/ 1284 h 1284"/>
              <a:gd name="T56" fmla="*/ 2372 w 2395"/>
              <a:gd name="T57" fmla="*/ 1267 h 1284"/>
              <a:gd name="T58" fmla="*/ 2139 w 2395"/>
              <a:gd name="T59" fmla="*/ 1108 h 1284"/>
              <a:gd name="T60" fmla="*/ 1862 w 2395"/>
              <a:gd name="T61" fmla="*/ 941 h 1284"/>
              <a:gd name="T62" fmla="*/ 1652 w 2395"/>
              <a:gd name="T63" fmla="*/ 828 h 1284"/>
              <a:gd name="T64" fmla="*/ 1431 w 2395"/>
              <a:gd name="T65" fmla="*/ 727 h 1284"/>
              <a:gd name="T66" fmla="*/ 1265 w 2395"/>
              <a:gd name="T67" fmla="*/ 666 h 1284"/>
              <a:gd name="T68" fmla="*/ 1156 w 2395"/>
              <a:gd name="T69" fmla="*/ 635 h 1284"/>
              <a:gd name="T70" fmla="*/ 1104 w 2395"/>
              <a:gd name="T71" fmla="*/ 623 h 1284"/>
              <a:gd name="T72" fmla="*/ 989 w 2395"/>
              <a:gd name="T73" fmla="*/ 602 h 1284"/>
              <a:gd name="T74" fmla="*/ 772 w 2395"/>
              <a:gd name="T75" fmla="*/ 575 h 1284"/>
              <a:gd name="T76" fmla="*/ 574 w 2395"/>
              <a:gd name="T77" fmla="*/ 565 h 1284"/>
              <a:gd name="T78" fmla="*/ 397 w 2395"/>
              <a:gd name="T79" fmla="*/ 567 h 1284"/>
              <a:gd name="T80" fmla="*/ 181 w 2395"/>
              <a:gd name="T81" fmla="*/ 584 h 1284"/>
              <a:gd name="T82" fmla="*/ 15 w 2395"/>
              <a:gd name="T83" fmla="*/ 610 h 1284"/>
              <a:gd name="T84" fmla="*/ 0 w 2395"/>
              <a:gd name="T85" fmla="*/ 614 h 1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95" h="1284">
                <a:moveTo>
                  <a:pt x="0" y="614"/>
                </a:moveTo>
                <a:lnTo>
                  <a:pt x="9" y="596"/>
                </a:lnTo>
                <a:lnTo>
                  <a:pt x="84" y="481"/>
                </a:lnTo>
                <a:lnTo>
                  <a:pt x="168" y="377"/>
                </a:lnTo>
                <a:lnTo>
                  <a:pt x="252" y="294"/>
                </a:lnTo>
                <a:lnTo>
                  <a:pt x="317" y="238"/>
                </a:lnTo>
                <a:lnTo>
                  <a:pt x="391" y="185"/>
                </a:lnTo>
                <a:lnTo>
                  <a:pt x="474" y="135"/>
                </a:lnTo>
                <a:lnTo>
                  <a:pt x="565" y="90"/>
                </a:lnTo>
                <a:lnTo>
                  <a:pt x="664" y="53"/>
                </a:lnTo>
                <a:lnTo>
                  <a:pt x="773" y="24"/>
                </a:lnTo>
                <a:lnTo>
                  <a:pt x="891" y="6"/>
                </a:lnTo>
                <a:lnTo>
                  <a:pt x="955" y="1"/>
                </a:lnTo>
                <a:lnTo>
                  <a:pt x="992" y="0"/>
                </a:lnTo>
                <a:lnTo>
                  <a:pt x="1069" y="4"/>
                </a:lnTo>
                <a:lnTo>
                  <a:pt x="1144" y="14"/>
                </a:lnTo>
                <a:lnTo>
                  <a:pt x="1218" y="32"/>
                </a:lnTo>
                <a:lnTo>
                  <a:pt x="1326" y="70"/>
                </a:lnTo>
                <a:lnTo>
                  <a:pt x="1463" y="140"/>
                </a:lnTo>
                <a:lnTo>
                  <a:pt x="1594" y="229"/>
                </a:lnTo>
                <a:lnTo>
                  <a:pt x="1717" y="332"/>
                </a:lnTo>
                <a:lnTo>
                  <a:pt x="1831" y="446"/>
                </a:lnTo>
                <a:lnTo>
                  <a:pt x="1937" y="565"/>
                </a:lnTo>
                <a:lnTo>
                  <a:pt x="2033" y="688"/>
                </a:lnTo>
                <a:lnTo>
                  <a:pt x="2119" y="809"/>
                </a:lnTo>
                <a:lnTo>
                  <a:pt x="2230" y="980"/>
                </a:lnTo>
                <a:lnTo>
                  <a:pt x="2375" y="1243"/>
                </a:lnTo>
                <a:lnTo>
                  <a:pt x="2395" y="1284"/>
                </a:lnTo>
                <a:lnTo>
                  <a:pt x="2372" y="1267"/>
                </a:lnTo>
                <a:lnTo>
                  <a:pt x="2139" y="1108"/>
                </a:lnTo>
                <a:lnTo>
                  <a:pt x="1862" y="941"/>
                </a:lnTo>
                <a:lnTo>
                  <a:pt x="1652" y="828"/>
                </a:lnTo>
                <a:lnTo>
                  <a:pt x="1431" y="727"/>
                </a:lnTo>
                <a:lnTo>
                  <a:pt x="1265" y="666"/>
                </a:lnTo>
                <a:lnTo>
                  <a:pt x="1156" y="635"/>
                </a:lnTo>
                <a:lnTo>
                  <a:pt x="1104" y="623"/>
                </a:lnTo>
                <a:lnTo>
                  <a:pt x="989" y="602"/>
                </a:lnTo>
                <a:lnTo>
                  <a:pt x="772" y="575"/>
                </a:lnTo>
                <a:lnTo>
                  <a:pt x="574" y="565"/>
                </a:lnTo>
                <a:lnTo>
                  <a:pt x="397" y="567"/>
                </a:lnTo>
                <a:lnTo>
                  <a:pt x="181" y="584"/>
                </a:lnTo>
                <a:lnTo>
                  <a:pt x="15" y="610"/>
                </a:lnTo>
                <a:lnTo>
                  <a:pt x="0" y="614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457200" tIns="45720" rIns="91440" bIns="640080" numCol="1" anchor="ctr" anchorCtr="0" compatLnSpc="1">
            <a:prstTxWarp prst="textNoShape">
              <a:avLst/>
            </a:prstTxWarp>
          </a:bodyPr>
          <a:lstStyle/>
          <a:p>
            <a:r>
              <a:rPr lang="en-US" sz="2400" b="1" dirty="0" smtClean="0"/>
              <a:t>07</a:t>
            </a:r>
            <a:endParaRPr lang="en-US" sz="2400" b="1" dirty="0"/>
          </a:p>
        </p:txBody>
      </p:sp>
      <p:sp>
        <p:nvSpPr>
          <p:cNvPr id="81" name="Freeform 2658"/>
          <p:cNvSpPr>
            <a:spLocks/>
          </p:cNvSpPr>
          <p:nvPr/>
        </p:nvSpPr>
        <p:spPr bwMode="auto">
          <a:xfrm>
            <a:off x="2785527" y="1987031"/>
            <a:ext cx="1060032" cy="1887775"/>
          </a:xfrm>
          <a:custGeom>
            <a:avLst/>
            <a:gdLst>
              <a:gd name="T0" fmla="*/ 0 w 1295"/>
              <a:gd name="T1" fmla="*/ 18 h 2309"/>
              <a:gd name="T2" fmla="*/ 21 w 1295"/>
              <a:gd name="T3" fmla="*/ 14 h 2309"/>
              <a:gd name="T4" fmla="*/ 158 w 1295"/>
              <a:gd name="T5" fmla="*/ 0 h 2309"/>
              <a:gd name="T6" fmla="*/ 291 w 1295"/>
              <a:gd name="T7" fmla="*/ 1 h 2309"/>
              <a:gd name="T8" fmla="*/ 409 w 1295"/>
              <a:gd name="T9" fmla="*/ 15 h 2309"/>
              <a:gd name="T10" fmla="*/ 493 w 1295"/>
              <a:gd name="T11" fmla="*/ 32 h 2309"/>
              <a:gd name="T12" fmla="*/ 581 w 1295"/>
              <a:gd name="T13" fmla="*/ 57 h 2309"/>
              <a:gd name="T14" fmla="*/ 672 w 1295"/>
              <a:gd name="T15" fmla="*/ 90 h 2309"/>
              <a:gd name="T16" fmla="*/ 762 w 1295"/>
              <a:gd name="T17" fmla="*/ 133 h 2309"/>
              <a:gd name="T18" fmla="*/ 855 w 1295"/>
              <a:gd name="T19" fmla="*/ 189 h 2309"/>
              <a:gd name="T20" fmla="*/ 944 w 1295"/>
              <a:gd name="T21" fmla="*/ 255 h 2309"/>
              <a:gd name="T22" fmla="*/ 1032 w 1295"/>
              <a:gd name="T23" fmla="*/ 337 h 2309"/>
              <a:gd name="T24" fmla="*/ 1075 w 1295"/>
              <a:gd name="T25" fmla="*/ 383 h 2309"/>
              <a:gd name="T26" fmla="*/ 1099 w 1295"/>
              <a:gd name="T27" fmla="*/ 412 h 2309"/>
              <a:gd name="T28" fmla="*/ 1145 w 1295"/>
              <a:gd name="T29" fmla="*/ 474 h 2309"/>
              <a:gd name="T30" fmla="*/ 1182 w 1295"/>
              <a:gd name="T31" fmla="*/ 540 h 2309"/>
              <a:gd name="T32" fmla="*/ 1215 w 1295"/>
              <a:gd name="T33" fmla="*/ 609 h 2309"/>
              <a:gd name="T34" fmla="*/ 1252 w 1295"/>
              <a:gd name="T35" fmla="*/ 716 h 2309"/>
              <a:gd name="T36" fmla="*/ 1284 w 1295"/>
              <a:gd name="T37" fmla="*/ 868 h 2309"/>
              <a:gd name="T38" fmla="*/ 1295 w 1295"/>
              <a:gd name="T39" fmla="*/ 1025 h 2309"/>
              <a:gd name="T40" fmla="*/ 1290 w 1295"/>
              <a:gd name="T41" fmla="*/ 1186 h 2309"/>
              <a:gd name="T42" fmla="*/ 1273 w 1295"/>
              <a:gd name="T43" fmla="*/ 1345 h 2309"/>
              <a:gd name="T44" fmla="*/ 1245 w 1295"/>
              <a:gd name="T45" fmla="*/ 1503 h 2309"/>
              <a:gd name="T46" fmla="*/ 1210 w 1295"/>
              <a:gd name="T47" fmla="*/ 1654 h 2309"/>
              <a:gd name="T48" fmla="*/ 1168 w 1295"/>
              <a:gd name="T49" fmla="*/ 1797 h 2309"/>
              <a:gd name="T50" fmla="*/ 1103 w 1295"/>
              <a:gd name="T51" fmla="*/ 1991 h 2309"/>
              <a:gd name="T52" fmla="*/ 988 w 1295"/>
              <a:gd name="T53" fmla="*/ 2268 h 2309"/>
              <a:gd name="T54" fmla="*/ 967 w 1295"/>
              <a:gd name="T55" fmla="*/ 2309 h 2309"/>
              <a:gd name="T56" fmla="*/ 967 w 1295"/>
              <a:gd name="T57" fmla="*/ 2281 h 2309"/>
              <a:gd name="T58" fmla="*/ 947 w 1295"/>
              <a:gd name="T59" fmla="*/ 2000 h 2309"/>
              <a:gd name="T60" fmla="*/ 905 w 1295"/>
              <a:gd name="T61" fmla="*/ 1678 h 2309"/>
              <a:gd name="T62" fmla="*/ 862 w 1295"/>
              <a:gd name="T63" fmla="*/ 1442 h 2309"/>
              <a:gd name="T64" fmla="*/ 804 w 1295"/>
              <a:gd name="T65" fmla="*/ 1208 h 2309"/>
              <a:gd name="T66" fmla="*/ 748 w 1295"/>
              <a:gd name="T67" fmla="*/ 1039 h 2309"/>
              <a:gd name="T68" fmla="*/ 704 w 1295"/>
              <a:gd name="T69" fmla="*/ 935 h 2309"/>
              <a:gd name="T70" fmla="*/ 681 w 1295"/>
              <a:gd name="T71" fmla="*/ 888 h 2309"/>
              <a:gd name="T72" fmla="*/ 626 w 1295"/>
              <a:gd name="T73" fmla="*/ 784 h 2309"/>
              <a:gd name="T74" fmla="*/ 512 w 1295"/>
              <a:gd name="T75" fmla="*/ 597 h 2309"/>
              <a:gd name="T76" fmla="*/ 397 w 1295"/>
              <a:gd name="T77" fmla="*/ 435 h 2309"/>
              <a:gd name="T78" fmla="*/ 286 w 1295"/>
              <a:gd name="T79" fmla="*/ 299 h 2309"/>
              <a:gd name="T80" fmla="*/ 138 w 1295"/>
              <a:gd name="T81" fmla="*/ 141 h 2309"/>
              <a:gd name="T82" fmla="*/ 13 w 1295"/>
              <a:gd name="T83" fmla="*/ 27 h 2309"/>
              <a:gd name="T84" fmla="*/ 0 w 1295"/>
              <a:gd name="T85" fmla="*/ 18 h 23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295" h="2309">
                <a:moveTo>
                  <a:pt x="0" y="18"/>
                </a:moveTo>
                <a:lnTo>
                  <a:pt x="21" y="14"/>
                </a:lnTo>
                <a:lnTo>
                  <a:pt x="158" y="0"/>
                </a:lnTo>
                <a:lnTo>
                  <a:pt x="291" y="1"/>
                </a:lnTo>
                <a:lnTo>
                  <a:pt x="409" y="15"/>
                </a:lnTo>
                <a:lnTo>
                  <a:pt x="493" y="32"/>
                </a:lnTo>
                <a:lnTo>
                  <a:pt x="581" y="57"/>
                </a:lnTo>
                <a:lnTo>
                  <a:pt x="672" y="90"/>
                </a:lnTo>
                <a:lnTo>
                  <a:pt x="762" y="133"/>
                </a:lnTo>
                <a:lnTo>
                  <a:pt x="855" y="189"/>
                </a:lnTo>
                <a:lnTo>
                  <a:pt x="944" y="255"/>
                </a:lnTo>
                <a:lnTo>
                  <a:pt x="1032" y="337"/>
                </a:lnTo>
                <a:lnTo>
                  <a:pt x="1075" y="383"/>
                </a:lnTo>
                <a:lnTo>
                  <a:pt x="1099" y="412"/>
                </a:lnTo>
                <a:lnTo>
                  <a:pt x="1145" y="474"/>
                </a:lnTo>
                <a:lnTo>
                  <a:pt x="1182" y="540"/>
                </a:lnTo>
                <a:lnTo>
                  <a:pt x="1215" y="609"/>
                </a:lnTo>
                <a:lnTo>
                  <a:pt x="1252" y="716"/>
                </a:lnTo>
                <a:lnTo>
                  <a:pt x="1284" y="868"/>
                </a:lnTo>
                <a:lnTo>
                  <a:pt x="1295" y="1025"/>
                </a:lnTo>
                <a:lnTo>
                  <a:pt x="1290" y="1186"/>
                </a:lnTo>
                <a:lnTo>
                  <a:pt x="1273" y="1345"/>
                </a:lnTo>
                <a:lnTo>
                  <a:pt x="1245" y="1503"/>
                </a:lnTo>
                <a:lnTo>
                  <a:pt x="1210" y="1654"/>
                </a:lnTo>
                <a:lnTo>
                  <a:pt x="1168" y="1797"/>
                </a:lnTo>
                <a:lnTo>
                  <a:pt x="1103" y="1991"/>
                </a:lnTo>
                <a:lnTo>
                  <a:pt x="988" y="2268"/>
                </a:lnTo>
                <a:lnTo>
                  <a:pt x="967" y="2309"/>
                </a:lnTo>
                <a:lnTo>
                  <a:pt x="967" y="2281"/>
                </a:lnTo>
                <a:lnTo>
                  <a:pt x="947" y="2000"/>
                </a:lnTo>
                <a:lnTo>
                  <a:pt x="905" y="1678"/>
                </a:lnTo>
                <a:lnTo>
                  <a:pt x="862" y="1442"/>
                </a:lnTo>
                <a:lnTo>
                  <a:pt x="804" y="1208"/>
                </a:lnTo>
                <a:lnTo>
                  <a:pt x="748" y="1039"/>
                </a:lnTo>
                <a:lnTo>
                  <a:pt x="704" y="935"/>
                </a:lnTo>
                <a:lnTo>
                  <a:pt x="681" y="888"/>
                </a:lnTo>
                <a:lnTo>
                  <a:pt x="626" y="784"/>
                </a:lnTo>
                <a:lnTo>
                  <a:pt x="512" y="597"/>
                </a:lnTo>
                <a:lnTo>
                  <a:pt x="397" y="435"/>
                </a:lnTo>
                <a:lnTo>
                  <a:pt x="286" y="299"/>
                </a:lnTo>
                <a:lnTo>
                  <a:pt x="138" y="141"/>
                </a:lnTo>
                <a:lnTo>
                  <a:pt x="13" y="27"/>
                </a:lnTo>
                <a:lnTo>
                  <a:pt x="0" y="18"/>
                </a:lnTo>
                <a:close/>
              </a:path>
            </a:pathLst>
          </a:custGeom>
          <a:solidFill>
            <a:srgbClr val="3939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01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2" name="Freeform 2659"/>
          <p:cNvSpPr>
            <a:spLocks/>
          </p:cNvSpPr>
          <p:nvPr/>
        </p:nvSpPr>
        <p:spPr bwMode="auto">
          <a:xfrm>
            <a:off x="2981830" y="2863848"/>
            <a:ext cx="1302138" cy="1783080"/>
          </a:xfrm>
          <a:custGeom>
            <a:avLst/>
            <a:gdLst>
              <a:gd name="T0" fmla="*/ 1192 w 1593"/>
              <a:gd name="T1" fmla="*/ 0 h 2183"/>
              <a:gd name="T2" fmla="*/ 1207 w 1593"/>
              <a:gd name="T3" fmla="*/ 12 h 2183"/>
              <a:gd name="T4" fmla="*/ 1304 w 1593"/>
              <a:gd name="T5" fmla="*/ 112 h 2183"/>
              <a:gd name="T6" fmla="*/ 1386 w 1593"/>
              <a:gd name="T7" fmla="*/ 217 h 2183"/>
              <a:gd name="T8" fmla="*/ 1448 w 1593"/>
              <a:gd name="T9" fmla="*/ 318 h 2183"/>
              <a:gd name="T10" fmla="*/ 1487 w 1593"/>
              <a:gd name="T11" fmla="*/ 394 h 2183"/>
              <a:gd name="T12" fmla="*/ 1523 w 1593"/>
              <a:gd name="T13" fmla="*/ 479 h 2183"/>
              <a:gd name="T14" fmla="*/ 1553 w 1593"/>
              <a:gd name="T15" fmla="*/ 569 h 2183"/>
              <a:gd name="T16" fmla="*/ 1575 w 1593"/>
              <a:gd name="T17" fmla="*/ 668 h 2183"/>
              <a:gd name="T18" fmla="*/ 1589 w 1593"/>
              <a:gd name="T19" fmla="*/ 774 h 2183"/>
              <a:gd name="T20" fmla="*/ 1593 w 1593"/>
              <a:gd name="T21" fmla="*/ 887 h 2183"/>
              <a:gd name="T22" fmla="*/ 1584 w 1593"/>
              <a:gd name="T23" fmla="*/ 1005 h 2183"/>
              <a:gd name="T24" fmla="*/ 1575 w 1593"/>
              <a:gd name="T25" fmla="*/ 1068 h 2183"/>
              <a:gd name="T26" fmla="*/ 1567 w 1593"/>
              <a:gd name="T27" fmla="*/ 1106 h 2183"/>
              <a:gd name="T28" fmla="*/ 1547 w 1593"/>
              <a:gd name="T29" fmla="*/ 1180 h 2183"/>
              <a:gd name="T30" fmla="*/ 1520 w 1593"/>
              <a:gd name="T31" fmla="*/ 1250 h 2183"/>
              <a:gd name="T32" fmla="*/ 1486 w 1593"/>
              <a:gd name="T33" fmla="*/ 1317 h 2183"/>
              <a:gd name="T34" fmla="*/ 1425 w 1593"/>
              <a:gd name="T35" fmla="*/ 1414 h 2183"/>
              <a:gd name="T36" fmla="*/ 1325 w 1593"/>
              <a:gd name="T37" fmla="*/ 1532 h 2183"/>
              <a:gd name="T38" fmla="*/ 1210 w 1593"/>
              <a:gd name="T39" fmla="*/ 1640 h 2183"/>
              <a:gd name="T40" fmla="*/ 1081 w 1593"/>
              <a:gd name="T41" fmla="*/ 1736 h 2183"/>
              <a:gd name="T42" fmla="*/ 945 w 1593"/>
              <a:gd name="T43" fmla="*/ 1823 h 2183"/>
              <a:gd name="T44" fmla="*/ 804 w 1593"/>
              <a:gd name="T45" fmla="*/ 1898 h 2183"/>
              <a:gd name="T46" fmla="*/ 664 w 1593"/>
              <a:gd name="T47" fmla="*/ 1964 h 2183"/>
              <a:gd name="T48" fmla="*/ 527 w 1593"/>
              <a:gd name="T49" fmla="*/ 2021 h 2183"/>
              <a:gd name="T50" fmla="*/ 335 w 1593"/>
              <a:gd name="T51" fmla="*/ 2090 h 2183"/>
              <a:gd name="T52" fmla="*/ 46 w 1593"/>
              <a:gd name="T53" fmla="*/ 2174 h 2183"/>
              <a:gd name="T54" fmla="*/ 0 w 1593"/>
              <a:gd name="T55" fmla="*/ 2183 h 2183"/>
              <a:gd name="T56" fmla="*/ 22 w 1593"/>
              <a:gd name="T57" fmla="*/ 2165 h 2183"/>
              <a:gd name="T58" fmla="*/ 230 w 1593"/>
              <a:gd name="T59" fmla="*/ 1974 h 2183"/>
              <a:gd name="T60" fmla="*/ 455 w 1593"/>
              <a:gd name="T61" fmla="*/ 1741 h 2183"/>
              <a:gd name="T62" fmla="*/ 614 w 1593"/>
              <a:gd name="T63" fmla="*/ 1561 h 2183"/>
              <a:gd name="T64" fmla="*/ 761 w 1593"/>
              <a:gd name="T65" fmla="*/ 1369 h 2183"/>
              <a:gd name="T66" fmla="*/ 857 w 1593"/>
              <a:gd name="T67" fmla="*/ 1220 h 2183"/>
              <a:gd name="T68" fmla="*/ 912 w 1593"/>
              <a:gd name="T69" fmla="*/ 1121 h 2183"/>
              <a:gd name="T70" fmla="*/ 935 w 1593"/>
              <a:gd name="T71" fmla="*/ 1073 h 2183"/>
              <a:gd name="T72" fmla="*/ 982 w 1593"/>
              <a:gd name="T73" fmla="*/ 966 h 2183"/>
              <a:gd name="T74" fmla="*/ 1057 w 1593"/>
              <a:gd name="T75" fmla="*/ 761 h 2183"/>
              <a:gd name="T76" fmla="*/ 1111 w 1593"/>
              <a:gd name="T77" fmla="*/ 569 h 2183"/>
              <a:gd name="T78" fmla="*/ 1149 w 1593"/>
              <a:gd name="T79" fmla="*/ 398 h 2183"/>
              <a:gd name="T80" fmla="*/ 1181 w 1593"/>
              <a:gd name="T81" fmla="*/ 183 h 2183"/>
              <a:gd name="T82" fmla="*/ 1192 w 1593"/>
              <a:gd name="T83" fmla="*/ 16 h 2183"/>
              <a:gd name="T84" fmla="*/ 1192 w 1593"/>
              <a:gd name="T85" fmla="*/ 0 h 2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93" h="2183">
                <a:moveTo>
                  <a:pt x="1192" y="0"/>
                </a:moveTo>
                <a:lnTo>
                  <a:pt x="1207" y="12"/>
                </a:lnTo>
                <a:lnTo>
                  <a:pt x="1304" y="112"/>
                </a:lnTo>
                <a:lnTo>
                  <a:pt x="1386" y="217"/>
                </a:lnTo>
                <a:lnTo>
                  <a:pt x="1448" y="318"/>
                </a:lnTo>
                <a:lnTo>
                  <a:pt x="1487" y="394"/>
                </a:lnTo>
                <a:lnTo>
                  <a:pt x="1523" y="479"/>
                </a:lnTo>
                <a:lnTo>
                  <a:pt x="1553" y="569"/>
                </a:lnTo>
                <a:lnTo>
                  <a:pt x="1575" y="668"/>
                </a:lnTo>
                <a:lnTo>
                  <a:pt x="1589" y="774"/>
                </a:lnTo>
                <a:lnTo>
                  <a:pt x="1593" y="887"/>
                </a:lnTo>
                <a:lnTo>
                  <a:pt x="1584" y="1005"/>
                </a:lnTo>
                <a:lnTo>
                  <a:pt x="1575" y="1068"/>
                </a:lnTo>
                <a:lnTo>
                  <a:pt x="1567" y="1106"/>
                </a:lnTo>
                <a:lnTo>
                  <a:pt x="1547" y="1180"/>
                </a:lnTo>
                <a:lnTo>
                  <a:pt x="1520" y="1250"/>
                </a:lnTo>
                <a:lnTo>
                  <a:pt x="1486" y="1317"/>
                </a:lnTo>
                <a:lnTo>
                  <a:pt x="1425" y="1414"/>
                </a:lnTo>
                <a:lnTo>
                  <a:pt x="1325" y="1532"/>
                </a:lnTo>
                <a:lnTo>
                  <a:pt x="1210" y="1640"/>
                </a:lnTo>
                <a:lnTo>
                  <a:pt x="1081" y="1736"/>
                </a:lnTo>
                <a:lnTo>
                  <a:pt x="945" y="1823"/>
                </a:lnTo>
                <a:lnTo>
                  <a:pt x="804" y="1898"/>
                </a:lnTo>
                <a:lnTo>
                  <a:pt x="664" y="1964"/>
                </a:lnTo>
                <a:lnTo>
                  <a:pt x="527" y="2021"/>
                </a:lnTo>
                <a:lnTo>
                  <a:pt x="335" y="2090"/>
                </a:lnTo>
                <a:lnTo>
                  <a:pt x="46" y="2174"/>
                </a:lnTo>
                <a:lnTo>
                  <a:pt x="0" y="2183"/>
                </a:lnTo>
                <a:lnTo>
                  <a:pt x="22" y="2165"/>
                </a:lnTo>
                <a:lnTo>
                  <a:pt x="230" y="1974"/>
                </a:lnTo>
                <a:lnTo>
                  <a:pt x="455" y="1741"/>
                </a:lnTo>
                <a:lnTo>
                  <a:pt x="614" y="1561"/>
                </a:lnTo>
                <a:lnTo>
                  <a:pt x="761" y="1369"/>
                </a:lnTo>
                <a:lnTo>
                  <a:pt x="857" y="1220"/>
                </a:lnTo>
                <a:lnTo>
                  <a:pt x="912" y="1121"/>
                </a:lnTo>
                <a:lnTo>
                  <a:pt x="935" y="1073"/>
                </a:lnTo>
                <a:lnTo>
                  <a:pt x="982" y="966"/>
                </a:lnTo>
                <a:lnTo>
                  <a:pt x="1057" y="761"/>
                </a:lnTo>
                <a:lnTo>
                  <a:pt x="1111" y="569"/>
                </a:lnTo>
                <a:lnTo>
                  <a:pt x="1149" y="398"/>
                </a:lnTo>
                <a:lnTo>
                  <a:pt x="1181" y="183"/>
                </a:lnTo>
                <a:lnTo>
                  <a:pt x="1192" y="16"/>
                </a:lnTo>
                <a:lnTo>
                  <a:pt x="1192" y="0"/>
                </a:lnTo>
                <a:close/>
              </a:path>
            </a:pathLst>
          </a:custGeom>
          <a:solidFill>
            <a:srgbClr val="F359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36576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02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3" name="Freeform 2660"/>
          <p:cNvSpPr>
            <a:spLocks/>
          </p:cNvSpPr>
          <p:nvPr/>
        </p:nvSpPr>
        <p:spPr bwMode="auto">
          <a:xfrm>
            <a:off x="2010134" y="4313212"/>
            <a:ext cx="2002283" cy="870273"/>
          </a:xfrm>
          <a:custGeom>
            <a:avLst/>
            <a:gdLst>
              <a:gd name="T0" fmla="*/ 2449 w 2449"/>
              <a:gd name="T1" fmla="*/ 0 h 1061"/>
              <a:gd name="T2" fmla="*/ 2449 w 2449"/>
              <a:gd name="T3" fmla="*/ 19 h 1061"/>
              <a:gd name="T4" fmla="*/ 2431 w 2449"/>
              <a:gd name="T5" fmla="*/ 157 h 1061"/>
              <a:gd name="T6" fmla="*/ 2400 w 2449"/>
              <a:gd name="T7" fmla="*/ 286 h 1061"/>
              <a:gd name="T8" fmla="*/ 2360 w 2449"/>
              <a:gd name="T9" fmla="*/ 398 h 1061"/>
              <a:gd name="T10" fmla="*/ 2325 w 2449"/>
              <a:gd name="T11" fmla="*/ 477 h 1061"/>
              <a:gd name="T12" fmla="*/ 2281 w 2449"/>
              <a:gd name="T13" fmla="*/ 556 h 1061"/>
              <a:gd name="T14" fmla="*/ 2228 w 2449"/>
              <a:gd name="T15" fmla="*/ 636 h 1061"/>
              <a:gd name="T16" fmla="*/ 2165 w 2449"/>
              <a:gd name="T17" fmla="*/ 715 h 1061"/>
              <a:gd name="T18" fmla="*/ 2090 w 2449"/>
              <a:gd name="T19" fmla="*/ 792 h 1061"/>
              <a:gd name="T20" fmla="*/ 2005 w 2449"/>
              <a:gd name="T21" fmla="*/ 866 h 1061"/>
              <a:gd name="T22" fmla="*/ 1906 w 2449"/>
              <a:gd name="T23" fmla="*/ 933 h 1061"/>
              <a:gd name="T24" fmla="*/ 1852 w 2449"/>
              <a:gd name="T25" fmla="*/ 964 h 1061"/>
              <a:gd name="T26" fmla="*/ 1817 w 2449"/>
              <a:gd name="T27" fmla="*/ 982 h 1061"/>
              <a:gd name="T28" fmla="*/ 1747 w 2449"/>
              <a:gd name="T29" fmla="*/ 1011 h 1061"/>
              <a:gd name="T30" fmla="*/ 1674 w 2449"/>
              <a:gd name="T31" fmla="*/ 1034 h 1061"/>
              <a:gd name="T32" fmla="*/ 1600 w 2449"/>
              <a:gd name="T33" fmla="*/ 1050 h 1061"/>
              <a:gd name="T34" fmla="*/ 1486 w 2449"/>
              <a:gd name="T35" fmla="*/ 1061 h 1061"/>
              <a:gd name="T36" fmla="*/ 1332 w 2449"/>
              <a:gd name="T37" fmla="*/ 1058 h 1061"/>
              <a:gd name="T38" fmla="*/ 1176 w 2449"/>
              <a:gd name="T39" fmla="*/ 1034 h 1061"/>
              <a:gd name="T40" fmla="*/ 1021 w 2449"/>
              <a:gd name="T41" fmla="*/ 994 h 1061"/>
              <a:gd name="T42" fmla="*/ 869 w 2449"/>
              <a:gd name="T43" fmla="*/ 941 h 1061"/>
              <a:gd name="T44" fmla="*/ 723 w 2449"/>
              <a:gd name="T45" fmla="*/ 877 h 1061"/>
              <a:gd name="T46" fmla="*/ 583 w 2449"/>
              <a:gd name="T47" fmla="*/ 809 h 1061"/>
              <a:gd name="T48" fmla="*/ 453 w 2449"/>
              <a:gd name="T49" fmla="*/ 737 h 1061"/>
              <a:gd name="T50" fmla="*/ 280 w 2449"/>
              <a:gd name="T51" fmla="*/ 630 h 1061"/>
              <a:gd name="T52" fmla="*/ 35 w 2449"/>
              <a:gd name="T53" fmla="*/ 455 h 1061"/>
              <a:gd name="T54" fmla="*/ 0 w 2449"/>
              <a:gd name="T55" fmla="*/ 426 h 1061"/>
              <a:gd name="T56" fmla="*/ 27 w 2449"/>
              <a:gd name="T57" fmla="*/ 432 h 1061"/>
              <a:gd name="T58" fmla="*/ 305 w 2449"/>
              <a:gd name="T59" fmla="*/ 476 h 1061"/>
              <a:gd name="T60" fmla="*/ 628 w 2449"/>
              <a:gd name="T61" fmla="*/ 507 h 1061"/>
              <a:gd name="T62" fmla="*/ 867 w 2449"/>
              <a:gd name="T63" fmla="*/ 518 h 1061"/>
              <a:gd name="T64" fmla="*/ 1109 w 2449"/>
              <a:gd name="T65" fmla="*/ 515 h 1061"/>
              <a:gd name="T66" fmla="*/ 1285 w 2449"/>
              <a:gd name="T67" fmla="*/ 498 h 1061"/>
              <a:gd name="T68" fmla="*/ 1397 w 2449"/>
              <a:gd name="T69" fmla="*/ 478 h 1061"/>
              <a:gd name="T70" fmla="*/ 1449 w 2449"/>
              <a:gd name="T71" fmla="*/ 467 h 1061"/>
              <a:gd name="T72" fmla="*/ 1561 w 2449"/>
              <a:gd name="T73" fmla="*/ 437 h 1061"/>
              <a:gd name="T74" fmla="*/ 1769 w 2449"/>
              <a:gd name="T75" fmla="*/ 367 h 1061"/>
              <a:gd name="T76" fmla="*/ 1953 w 2449"/>
              <a:gd name="T77" fmla="*/ 292 h 1061"/>
              <a:gd name="T78" fmla="*/ 2111 w 2449"/>
              <a:gd name="T79" fmla="*/ 214 h 1061"/>
              <a:gd name="T80" fmla="*/ 2299 w 2449"/>
              <a:gd name="T81" fmla="*/ 105 h 1061"/>
              <a:gd name="T82" fmla="*/ 2436 w 2449"/>
              <a:gd name="T83" fmla="*/ 9 h 1061"/>
              <a:gd name="T84" fmla="*/ 2449 w 2449"/>
              <a:gd name="T85" fmla="*/ 0 h 10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449" h="1061">
                <a:moveTo>
                  <a:pt x="2449" y="0"/>
                </a:moveTo>
                <a:lnTo>
                  <a:pt x="2449" y="19"/>
                </a:lnTo>
                <a:lnTo>
                  <a:pt x="2431" y="157"/>
                </a:lnTo>
                <a:lnTo>
                  <a:pt x="2400" y="286"/>
                </a:lnTo>
                <a:lnTo>
                  <a:pt x="2360" y="398"/>
                </a:lnTo>
                <a:lnTo>
                  <a:pt x="2325" y="477"/>
                </a:lnTo>
                <a:lnTo>
                  <a:pt x="2281" y="556"/>
                </a:lnTo>
                <a:lnTo>
                  <a:pt x="2228" y="636"/>
                </a:lnTo>
                <a:lnTo>
                  <a:pt x="2165" y="715"/>
                </a:lnTo>
                <a:lnTo>
                  <a:pt x="2090" y="792"/>
                </a:lnTo>
                <a:lnTo>
                  <a:pt x="2005" y="866"/>
                </a:lnTo>
                <a:lnTo>
                  <a:pt x="1906" y="933"/>
                </a:lnTo>
                <a:lnTo>
                  <a:pt x="1852" y="964"/>
                </a:lnTo>
                <a:lnTo>
                  <a:pt x="1817" y="982"/>
                </a:lnTo>
                <a:lnTo>
                  <a:pt x="1747" y="1011"/>
                </a:lnTo>
                <a:lnTo>
                  <a:pt x="1674" y="1034"/>
                </a:lnTo>
                <a:lnTo>
                  <a:pt x="1600" y="1050"/>
                </a:lnTo>
                <a:lnTo>
                  <a:pt x="1486" y="1061"/>
                </a:lnTo>
                <a:lnTo>
                  <a:pt x="1332" y="1058"/>
                </a:lnTo>
                <a:lnTo>
                  <a:pt x="1176" y="1034"/>
                </a:lnTo>
                <a:lnTo>
                  <a:pt x="1021" y="994"/>
                </a:lnTo>
                <a:lnTo>
                  <a:pt x="869" y="941"/>
                </a:lnTo>
                <a:lnTo>
                  <a:pt x="723" y="877"/>
                </a:lnTo>
                <a:lnTo>
                  <a:pt x="583" y="809"/>
                </a:lnTo>
                <a:lnTo>
                  <a:pt x="453" y="737"/>
                </a:lnTo>
                <a:lnTo>
                  <a:pt x="280" y="630"/>
                </a:lnTo>
                <a:lnTo>
                  <a:pt x="35" y="455"/>
                </a:lnTo>
                <a:lnTo>
                  <a:pt x="0" y="426"/>
                </a:lnTo>
                <a:lnTo>
                  <a:pt x="27" y="432"/>
                </a:lnTo>
                <a:lnTo>
                  <a:pt x="305" y="476"/>
                </a:lnTo>
                <a:lnTo>
                  <a:pt x="628" y="507"/>
                </a:lnTo>
                <a:lnTo>
                  <a:pt x="867" y="518"/>
                </a:lnTo>
                <a:lnTo>
                  <a:pt x="1109" y="515"/>
                </a:lnTo>
                <a:lnTo>
                  <a:pt x="1285" y="498"/>
                </a:lnTo>
                <a:lnTo>
                  <a:pt x="1397" y="478"/>
                </a:lnTo>
                <a:lnTo>
                  <a:pt x="1449" y="467"/>
                </a:lnTo>
                <a:lnTo>
                  <a:pt x="1561" y="437"/>
                </a:lnTo>
                <a:lnTo>
                  <a:pt x="1769" y="367"/>
                </a:lnTo>
                <a:lnTo>
                  <a:pt x="1953" y="292"/>
                </a:lnTo>
                <a:lnTo>
                  <a:pt x="2111" y="214"/>
                </a:lnTo>
                <a:lnTo>
                  <a:pt x="2299" y="105"/>
                </a:lnTo>
                <a:lnTo>
                  <a:pt x="2436" y="9"/>
                </a:lnTo>
                <a:lnTo>
                  <a:pt x="2449" y="0"/>
                </a:lnTo>
                <a:close/>
              </a:path>
            </a:pathLst>
          </a:custGeom>
          <a:solidFill>
            <a:srgbClr val="A9C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548640" bIns="91440" numCol="1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03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4" name="Freeform 2661"/>
          <p:cNvSpPr>
            <a:spLocks/>
          </p:cNvSpPr>
          <p:nvPr/>
        </p:nvSpPr>
        <p:spPr bwMode="auto">
          <a:xfrm>
            <a:off x="1388510" y="3910794"/>
            <a:ext cx="1521344" cy="1534430"/>
          </a:xfrm>
          <a:custGeom>
            <a:avLst/>
            <a:gdLst>
              <a:gd name="T0" fmla="*/ 1860 w 1860"/>
              <a:gd name="T1" fmla="*/ 1653 h 1876"/>
              <a:gd name="T2" fmla="*/ 1845 w 1860"/>
              <a:gd name="T3" fmla="*/ 1664 h 1876"/>
              <a:gd name="T4" fmla="*/ 1727 w 1860"/>
              <a:gd name="T5" fmla="*/ 1737 h 1876"/>
              <a:gd name="T6" fmla="*/ 1606 w 1860"/>
              <a:gd name="T7" fmla="*/ 1793 h 1876"/>
              <a:gd name="T8" fmla="*/ 1494 w 1860"/>
              <a:gd name="T9" fmla="*/ 1830 h 1876"/>
              <a:gd name="T10" fmla="*/ 1411 w 1860"/>
              <a:gd name="T11" fmla="*/ 1851 h 1876"/>
              <a:gd name="T12" fmla="*/ 1320 w 1860"/>
              <a:gd name="T13" fmla="*/ 1867 h 1876"/>
              <a:gd name="T14" fmla="*/ 1224 w 1860"/>
              <a:gd name="T15" fmla="*/ 1876 h 1876"/>
              <a:gd name="T16" fmla="*/ 1123 w 1860"/>
              <a:gd name="T17" fmla="*/ 1876 h 1876"/>
              <a:gd name="T18" fmla="*/ 1018 w 1860"/>
              <a:gd name="T19" fmla="*/ 1865 h 1876"/>
              <a:gd name="T20" fmla="*/ 906 w 1860"/>
              <a:gd name="T21" fmla="*/ 1843 h 1876"/>
              <a:gd name="T22" fmla="*/ 792 w 1860"/>
              <a:gd name="T23" fmla="*/ 1808 h 1876"/>
              <a:gd name="T24" fmla="*/ 734 w 1860"/>
              <a:gd name="T25" fmla="*/ 1785 h 1876"/>
              <a:gd name="T26" fmla="*/ 699 w 1860"/>
              <a:gd name="T27" fmla="*/ 1769 h 1876"/>
              <a:gd name="T28" fmla="*/ 632 w 1860"/>
              <a:gd name="T29" fmla="*/ 1733 h 1876"/>
              <a:gd name="T30" fmla="*/ 569 w 1860"/>
              <a:gd name="T31" fmla="*/ 1690 h 1876"/>
              <a:gd name="T32" fmla="*/ 511 w 1860"/>
              <a:gd name="T33" fmla="*/ 1641 h 1876"/>
              <a:gd name="T34" fmla="*/ 431 w 1860"/>
              <a:gd name="T35" fmla="*/ 1561 h 1876"/>
              <a:gd name="T36" fmla="*/ 337 w 1860"/>
              <a:gd name="T37" fmla="*/ 1438 h 1876"/>
              <a:gd name="T38" fmla="*/ 260 w 1860"/>
              <a:gd name="T39" fmla="*/ 1300 h 1876"/>
              <a:gd name="T40" fmla="*/ 193 w 1860"/>
              <a:gd name="T41" fmla="*/ 1154 h 1876"/>
              <a:gd name="T42" fmla="*/ 140 w 1860"/>
              <a:gd name="T43" fmla="*/ 1002 h 1876"/>
              <a:gd name="T44" fmla="*/ 99 w 1860"/>
              <a:gd name="T45" fmla="*/ 848 h 1876"/>
              <a:gd name="T46" fmla="*/ 65 w 1860"/>
              <a:gd name="T47" fmla="*/ 696 h 1876"/>
              <a:gd name="T48" fmla="*/ 42 w 1860"/>
              <a:gd name="T49" fmla="*/ 550 h 1876"/>
              <a:gd name="T50" fmla="*/ 17 w 1860"/>
              <a:gd name="T51" fmla="*/ 346 h 1876"/>
              <a:gd name="T52" fmla="*/ 0 w 1860"/>
              <a:gd name="T53" fmla="*/ 47 h 1876"/>
              <a:gd name="T54" fmla="*/ 2 w 1860"/>
              <a:gd name="T55" fmla="*/ 0 h 1876"/>
              <a:gd name="T56" fmla="*/ 15 w 1860"/>
              <a:gd name="T57" fmla="*/ 26 h 1876"/>
              <a:gd name="T58" fmla="*/ 153 w 1860"/>
              <a:gd name="T59" fmla="*/ 270 h 1876"/>
              <a:gd name="T60" fmla="*/ 330 w 1860"/>
              <a:gd name="T61" fmla="*/ 543 h 1876"/>
              <a:gd name="T62" fmla="*/ 470 w 1860"/>
              <a:gd name="T63" fmla="*/ 738 h 1876"/>
              <a:gd name="T64" fmla="*/ 624 w 1860"/>
              <a:gd name="T65" fmla="*/ 924 h 1876"/>
              <a:gd name="T66" fmla="*/ 747 w 1860"/>
              <a:gd name="T67" fmla="*/ 1051 h 1876"/>
              <a:gd name="T68" fmla="*/ 831 w 1860"/>
              <a:gd name="T69" fmla="*/ 1126 h 1876"/>
              <a:gd name="T70" fmla="*/ 873 w 1860"/>
              <a:gd name="T71" fmla="*/ 1160 h 1876"/>
              <a:gd name="T72" fmla="*/ 966 w 1860"/>
              <a:gd name="T73" fmla="*/ 1230 h 1876"/>
              <a:gd name="T74" fmla="*/ 1150 w 1860"/>
              <a:gd name="T75" fmla="*/ 1349 h 1876"/>
              <a:gd name="T76" fmla="*/ 1324 w 1860"/>
              <a:gd name="T77" fmla="*/ 1445 h 1876"/>
              <a:gd name="T78" fmla="*/ 1483 w 1860"/>
              <a:gd name="T79" fmla="*/ 1520 h 1876"/>
              <a:gd name="T80" fmla="*/ 1684 w 1860"/>
              <a:gd name="T81" fmla="*/ 1601 h 1876"/>
              <a:gd name="T82" fmla="*/ 1845 w 1860"/>
              <a:gd name="T83" fmla="*/ 1649 h 1876"/>
              <a:gd name="T84" fmla="*/ 1860 w 1860"/>
              <a:gd name="T85" fmla="*/ 1653 h 1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60" h="1876">
                <a:moveTo>
                  <a:pt x="1860" y="1653"/>
                </a:moveTo>
                <a:lnTo>
                  <a:pt x="1845" y="1664"/>
                </a:lnTo>
                <a:lnTo>
                  <a:pt x="1727" y="1737"/>
                </a:lnTo>
                <a:lnTo>
                  <a:pt x="1606" y="1793"/>
                </a:lnTo>
                <a:lnTo>
                  <a:pt x="1494" y="1830"/>
                </a:lnTo>
                <a:lnTo>
                  <a:pt x="1411" y="1851"/>
                </a:lnTo>
                <a:lnTo>
                  <a:pt x="1320" y="1867"/>
                </a:lnTo>
                <a:lnTo>
                  <a:pt x="1224" y="1876"/>
                </a:lnTo>
                <a:lnTo>
                  <a:pt x="1123" y="1876"/>
                </a:lnTo>
                <a:lnTo>
                  <a:pt x="1018" y="1865"/>
                </a:lnTo>
                <a:lnTo>
                  <a:pt x="906" y="1843"/>
                </a:lnTo>
                <a:lnTo>
                  <a:pt x="792" y="1808"/>
                </a:lnTo>
                <a:lnTo>
                  <a:pt x="734" y="1785"/>
                </a:lnTo>
                <a:lnTo>
                  <a:pt x="699" y="1769"/>
                </a:lnTo>
                <a:lnTo>
                  <a:pt x="632" y="1733"/>
                </a:lnTo>
                <a:lnTo>
                  <a:pt x="569" y="1690"/>
                </a:lnTo>
                <a:lnTo>
                  <a:pt x="511" y="1641"/>
                </a:lnTo>
                <a:lnTo>
                  <a:pt x="431" y="1561"/>
                </a:lnTo>
                <a:lnTo>
                  <a:pt x="337" y="1438"/>
                </a:lnTo>
                <a:lnTo>
                  <a:pt x="260" y="1300"/>
                </a:lnTo>
                <a:lnTo>
                  <a:pt x="193" y="1154"/>
                </a:lnTo>
                <a:lnTo>
                  <a:pt x="140" y="1002"/>
                </a:lnTo>
                <a:lnTo>
                  <a:pt x="99" y="848"/>
                </a:lnTo>
                <a:lnTo>
                  <a:pt x="65" y="696"/>
                </a:lnTo>
                <a:lnTo>
                  <a:pt x="42" y="550"/>
                </a:lnTo>
                <a:lnTo>
                  <a:pt x="17" y="346"/>
                </a:lnTo>
                <a:lnTo>
                  <a:pt x="0" y="47"/>
                </a:lnTo>
                <a:lnTo>
                  <a:pt x="2" y="0"/>
                </a:lnTo>
                <a:lnTo>
                  <a:pt x="15" y="26"/>
                </a:lnTo>
                <a:lnTo>
                  <a:pt x="153" y="270"/>
                </a:lnTo>
                <a:lnTo>
                  <a:pt x="330" y="543"/>
                </a:lnTo>
                <a:lnTo>
                  <a:pt x="470" y="738"/>
                </a:lnTo>
                <a:lnTo>
                  <a:pt x="624" y="924"/>
                </a:lnTo>
                <a:lnTo>
                  <a:pt x="747" y="1051"/>
                </a:lnTo>
                <a:lnTo>
                  <a:pt x="831" y="1126"/>
                </a:lnTo>
                <a:lnTo>
                  <a:pt x="873" y="1160"/>
                </a:lnTo>
                <a:lnTo>
                  <a:pt x="966" y="1230"/>
                </a:lnTo>
                <a:lnTo>
                  <a:pt x="1150" y="1349"/>
                </a:lnTo>
                <a:lnTo>
                  <a:pt x="1324" y="1445"/>
                </a:lnTo>
                <a:lnTo>
                  <a:pt x="1483" y="1520"/>
                </a:lnTo>
                <a:lnTo>
                  <a:pt x="1684" y="1601"/>
                </a:lnTo>
                <a:lnTo>
                  <a:pt x="1845" y="1649"/>
                </a:lnTo>
                <a:lnTo>
                  <a:pt x="1860" y="1653"/>
                </a:lnTo>
                <a:close/>
              </a:path>
            </a:pathLst>
          </a:custGeom>
          <a:solidFill>
            <a:srgbClr val="1AA8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0" rIns="548640" bIns="45720" numCol="1" anchor="b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</a:rPr>
              <a:t>04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44643" y="3392210"/>
            <a:ext cx="2138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sz="2800" b="1" dirty="0" smtClean="0"/>
              <a:t>STRATEGY</a:t>
            </a:r>
            <a:endParaRPr lang="en-MY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405350" y="1926623"/>
            <a:ext cx="21403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WEBSITE MARKETING</a:t>
            </a:r>
            <a:endParaRPr lang="en-MY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5402699" y="2520148"/>
            <a:ext cx="23920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ONE CENTRE HELPDESK</a:t>
            </a:r>
            <a:endParaRPr lang="en-MY" b="1" dirty="0"/>
          </a:p>
        </p:txBody>
      </p:sp>
      <p:sp>
        <p:nvSpPr>
          <p:cNvPr id="121" name="TextBox 120"/>
          <p:cNvSpPr txBox="1"/>
          <p:nvPr/>
        </p:nvSpPr>
        <p:spPr>
          <a:xfrm>
            <a:off x="5402699" y="3109802"/>
            <a:ext cx="26308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INVESTMENT IN EXPERTISE</a:t>
            </a:r>
            <a:endParaRPr lang="en-MY" b="1" dirty="0"/>
          </a:p>
        </p:txBody>
      </p:sp>
      <p:sp>
        <p:nvSpPr>
          <p:cNvPr id="122" name="TextBox 121"/>
          <p:cNvSpPr txBox="1"/>
          <p:nvPr/>
        </p:nvSpPr>
        <p:spPr>
          <a:xfrm>
            <a:off x="5405350" y="3647124"/>
            <a:ext cx="28873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INVESTMENT IN TECHNOLOGY</a:t>
            </a:r>
            <a:endParaRPr lang="en-MY" b="1" dirty="0"/>
          </a:p>
        </p:txBody>
      </p:sp>
      <p:sp>
        <p:nvSpPr>
          <p:cNvPr id="123" name="TextBox 122"/>
          <p:cNvSpPr txBox="1"/>
          <p:nvPr/>
        </p:nvSpPr>
        <p:spPr>
          <a:xfrm>
            <a:off x="5405350" y="4173094"/>
            <a:ext cx="35173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STRATEGIC ALLIANCE PARTNERSHIP</a:t>
            </a:r>
            <a:endParaRPr lang="en-MY" b="1" dirty="0"/>
          </a:p>
        </p:txBody>
      </p:sp>
      <p:sp>
        <p:nvSpPr>
          <p:cNvPr id="124" name="TextBox 123"/>
          <p:cNvSpPr txBox="1"/>
          <p:nvPr/>
        </p:nvSpPr>
        <p:spPr>
          <a:xfrm>
            <a:off x="5402699" y="4691625"/>
            <a:ext cx="32383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CONFERENCE/TRAINING/SEMINAR</a:t>
            </a:r>
            <a:endParaRPr lang="en-MY" b="1" dirty="0"/>
          </a:p>
        </p:txBody>
      </p:sp>
      <p:sp>
        <p:nvSpPr>
          <p:cNvPr id="127" name="TextBox 126"/>
          <p:cNvSpPr txBox="1"/>
          <p:nvPr/>
        </p:nvSpPr>
        <p:spPr>
          <a:xfrm>
            <a:off x="5430094" y="5252719"/>
            <a:ext cx="14318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MY" b="1" dirty="0" smtClean="0"/>
              <a:t>NETWORKING</a:t>
            </a:r>
            <a:endParaRPr lang="en-MY" b="1" dirty="0"/>
          </a:p>
        </p:txBody>
      </p:sp>
    </p:spTree>
    <p:extLst>
      <p:ext uri="{BB962C8B-B14F-4D97-AF65-F5344CB8AC3E}">
        <p14:creationId xmlns:p14="http://schemas.microsoft.com/office/powerpoint/2010/main" val="1453511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152398" y="208552"/>
            <a:ext cx="8236026" cy="729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MY" sz="2800" dirty="0" smtClean="0"/>
              <a:t>SMART SWOT ANALYSIS</a:t>
            </a:r>
            <a:endParaRPr sz="2800"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556790" y="6333133"/>
            <a:ext cx="548700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16409"/>
              </p:ext>
            </p:extLst>
          </p:nvPr>
        </p:nvGraphicFramePr>
        <p:xfrm>
          <a:off x="827584" y="1700808"/>
          <a:ext cx="7560840" cy="3867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0420"/>
                <a:gridCol w="3780420"/>
              </a:tblGrid>
              <a:tr h="2069145"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STRENGTH</a:t>
                      </a:r>
                    </a:p>
                    <a:p>
                      <a:pPr algn="ctr"/>
                      <a:endParaRPr lang="en-MY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Business partner with i2@n</a:t>
                      </a:r>
                      <a:endParaRPr lang="en-MY" sz="16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 smtClean="0"/>
                        <a:t>Affiliate</a:t>
                      </a:r>
                      <a:r>
                        <a:rPr lang="en-MY" sz="1600" baseline="0" dirty="0" smtClean="0"/>
                        <a:t> with Professional Bodies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Already established </a:t>
                      </a:r>
                      <a:r>
                        <a:rPr lang="en-US" sz="1600" baseline="0" dirty="0" err="1" smtClean="0"/>
                        <a:t>Salihin</a:t>
                      </a:r>
                      <a:r>
                        <a:rPr lang="en-US" sz="1600" baseline="0" dirty="0" smtClean="0"/>
                        <a:t> International Limited </a:t>
                      </a:r>
                      <a:r>
                        <a:rPr lang="en-US" sz="1600" baseline="0" smtClean="0"/>
                        <a:t>Liability Partner (LLP)</a:t>
                      </a:r>
                      <a:endParaRPr lang="en-MY" sz="1600" dirty="0" smtClean="0"/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MY" sz="1600" baseline="0" dirty="0" smtClean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WEAKNESSESS</a:t>
                      </a:r>
                    </a:p>
                    <a:p>
                      <a:pPr algn="ctr"/>
                      <a:endParaRPr lang="en-MY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dirty="0" smtClean="0"/>
                        <a:t>No</a:t>
                      </a:r>
                      <a:r>
                        <a:rPr lang="en-MY" sz="1600" baseline="0" dirty="0" smtClean="0"/>
                        <a:t> fully utilize the networking.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baseline="0" dirty="0" smtClean="0"/>
                        <a:t>Lack of expertise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Lack of awareness about i2@n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Financial constraint</a:t>
                      </a:r>
                      <a:endParaRPr lang="en-MY" sz="1600" baseline="0" dirty="0" smtClean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1747279"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OPPORTUNITIES</a:t>
                      </a:r>
                    </a:p>
                    <a:p>
                      <a:pPr algn="ctr"/>
                      <a:endParaRPr lang="en-MY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Leading</a:t>
                      </a:r>
                      <a:r>
                        <a:rPr lang="en-US" sz="1600" baseline="0" dirty="0" smtClean="0"/>
                        <a:t> to the Muslim Accounting firm</a:t>
                      </a:r>
                      <a:endParaRPr lang="en-US" sz="16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smtClean="0"/>
                        <a:t>Rare members i2@n in Asian. </a:t>
                      </a:r>
                      <a:r>
                        <a:rPr lang="en-US" sz="1600" dirty="0" err="1" smtClean="0"/>
                        <a:t>i.e</a:t>
                      </a:r>
                      <a:r>
                        <a:rPr lang="en-US" sz="1600" dirty="0" smtClean="0"/>
                        <a:t>  Malaysia &amp; Singapore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endParaRPr lang="en-MY" sz="160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MY" sz="1600" b="1" dirty="0" smtClean="0"/>
                        <a:t>THREAT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6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600" baseline="0" dirty="0" smtClean="0"/>
                        <a:t>Changes of economic &amp; political </a:t>
                      </a:r>
                      <a:endParaRPr lang="en-MY" sz="1600" baseline="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MY" sz="1600" baseline="0" dirty="0" smtClean="0"/>
                        <a:t>Changes of rules &amp; regulation</a:t>
                      </a:r>
                      <a:endParaRPr lang="en-MY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43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1844</TotalTime>
  <Words>518</Words>
  <Application>Microsoft Office PowerPoint</Application>
  <PresentationFormat>On-screen Show (4:3)</PresentationFormat>
  <Paragraphs>179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Wingdings</vt:lpstr>
      <vt:lpstr>Arial Black</vt:lpstr>
      <vt:lpstr>Open Sans Extrabold</vt:lpstr>
      <vt:lpstr>Lato Light</vt:lpstr>
      <vt:lpstr>simple-light</vt:lpstr>
      <vt:lpstr>PowerPoint Presentation</vt:lpstr>
      <vt:lpstr>INTRODUCTION</vt:lpstr>
      <vt:lpstr>OBJECTIVES</vt:lpstr>
      <vt:lpstr>TARGET MARKET</vt:lpstr>
      <vt:lpstr>TYPES OF SERVICES</vt:lpstr>
      <vt:lpstr>HOW ITS WORK</vt:lpstr>
      <vt:lpstr>ROADMAP FOR 5 YEARS</vt:lpstr>
      <vt:lpstr>STRATEGY PLAN APPROACH</vt:lpstr>
      <vt:lpstr>SMART SWOT ANALYSIS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</dc:creator>
  <cp:lastModifiedBy>User</cp:lastModifiedBy>
  <cp:revision>71</cp:revision>
  <cp:lastPrinted>2017-01-07T10:08:30Z</cp:lastPrinted>
  <dcterms:modified xsi:type="dcterms:W3CDTF">2017-01-07T10:08:30Z</dcterms:modified>
</cp:coreProperties>
</file>