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8" r:id="rId2"/>
    <p:sldId id="284" r:id="rId3"/>
    <p:sldId id="283" r:id="rId4"/>
    <p:sldId id="277" r:id="rId5"/>
    <p:sldId id="256" r:id="rId6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4660"/>
  </p:normalViewPr>
  <p:slideViewPr>
    <p:cSldViewPr>
      <p:cViewPr>
        <p:scale>
          <a:sx n="76" d="100"/>
          <a:sy n="76" d="100"/>
        </p:scale>
        <p:origin x="-121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CE0CDF-C16C-4B6D-96CC-4EBCD24C6A90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CB4D0E-2C5D-468A-92BC-53DCE99ECB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6354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63F092-82FE-45DF-BC8B-DF78B9E4A87E}" type="datetimeFigureOut">
              <a:rPr lang="en-MY" smtClean="0"/>
              <a:t>17/9/2015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2ADF1D-9D48-47C2-B7B0-B475E227541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688806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4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7176" cy="6858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" descr="D:\IT\Work\Audry\Desktop\Printing Item\Salihin Premier\stationery\label3.jp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62" r="10865" b="33566"/>
          <a:stretch/>
        </p:blipFill>
        <p:spPr bwMode="auto">
          <a:xfrm rot="5400000">
            <a:off x="-3278189" y="3278188"/>
            <a:ext cx="6858003" cy="301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D:\IT\Work\Audry\Desktop\Printing Item\Salihin Premier\stationery\slide6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91" t="15622" r="32030" b="16255"/>
          <a:stretch/>
        </p:blipFill>
        <p:spPr bwMode="auto">
          <a:xfrm>
            <a:off x="1" y="1600200"/>
            <a:ext cx="9147176" cy="5257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  <p:pic>
        <p:nvPicPr>
          <p:cNvPr id="2053" name="Picture 5" descr="D:\IT\Work\Audry\Desktop\Printing Item\Salihin Premier\stationery\slide5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2477" y="304800"/>
            <a:ext cx="3776723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Box 27"/>
          <p:cNvSpPr txBox="1"/>
          <p:nvPr userDrawn="1"/>
        </p:nvSpPr>
        <p:spPr>
          <a:xfrm>
            <a:off x="-302096" y="6591771"/>
            <a:ext cx="266429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dirty="0" smtClean="0"/>
              <a:t>© </a:t>
            </a:r>
            <a:r>
              <a:rPr lang="en-US" sz="900" dirty="0" smtClean="0">
                <a:solidFill>
                  <a:srgbClr val="FF0000"/>
                </a:solidFill>
                <a:latin typeface="Neuropol" pitchFamily="34" charset="0"/>
              </a:rPr>
              <a:t>SPS 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smtClean="0"/>
              <a:t>2015. Strictly Private &amp; Confidential</a:t>
            </a:r>
            <a:endParaRPr lang="en-SG" sz="900" dirty="0"/>
          </a:p>
        </p:txBody>
      </p:sp>
    </p:spTree>
    <p:extLst>
      <p:ext uri="{BB962C8B-B14F-4D97-AF65-F5344CB8AC3E}">
        <p14:creationId xmlns:p14="http://schemas.microsoft.com/office/powerpoint/2010/main" val="33864687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054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510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  <p:pic>
        <p:nvPicPr>
          <p:cNvPr id="14" name="Picture 2" descr="D:\IT\Work\Audry\Desktop\Printing Item\Salihin Premier\stationery\label3.jp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3566"/>
          <a:stretch/>
        </p:blipFill>
        <p:spPr bwMode="auto">
          <a:xfrm>
            <a:off x="0" y="6556375"/>
            <a:ext cx="9147176" cy="301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2743201" y="679971"/>
            <a:ext cx="6403976" cy="4572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2" descr="D:\IT\Work\Audry\Desktop\Printing Item\MIA 2015\MIA - Sponsorship logo-01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2810809" cy="556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D:\IT\Work\Audry\Desktop\Printing Item\Salihin Premier\Design\slide3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5162" y="6094434"/>
            <a:ext cx="3398838" cy="76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 userDrawn="1"/>
        </p:nvSpPr>
        <p:spPr>
          <a:xfrm>
            <a:off x="-302096" y="6591771"/>
            <a:ext cx="266429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dirty="0" smtClean="0"/>
              <a:t>© </a:t>
            </a:r>
            <a:r>
              <a:rPr lang="en-US" sz="900" dirty="0" smtClean="0">
                <a:solidFill>
                  <a:srgbClr val="FF0000"/>
                </a:solidFill>
                <a:latin typeface="Neuropol" pitchFamily="34" charset="0"/>
              </a:rPr>
              <a:t>SPS 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smtClean="0"/>
              <a:t>2015. Strictly Private &amp; Confidential</a:t>
            </a:r>
            <a:endParaRPr lang="en-SG" sz="900" dirty="0"/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681566" y="6515100"/>
            <a:ext cx="3671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F45E794-307C-49D3-8CE5-47BF882ED0AE}" type="slidenum">
              <a:rPr lang="en-MY" sz="900" smtClean="0">
                <a:solidFill>
                  <a:schemeClr val="tx1"/>
                </a:solidFill>
              </a:rPr>
              <a:pPr/>
              <a:t>‹#›</a:t>
            </a:fld>
            <a:endParaRPr lang="en-MY" sz="1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75870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D:\IT\Work\Audry\Desktop\Printing Item\Salihin Premier\stationery\bg-01.jp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90" b="2928"/>
          <a:stretch/>
        </p:blipFill>
        <p:spPr bwMode="auto">
          <a:xfrm>
            <a:off x="0" y="205099"/>
            <a:ext cx="9144000" cy="6452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2" descr="D:\IT\Work\Audry\Desktop\Printing Item\Salihin Premier\stationery\label3.jp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3566"/>
          <a:stretch/>
        </p:blipFill>
        <p:spPr bwMode="auto">
          <a:xfrm>
            <a:off x="0" y="6556375"/>
            <a:ext cx="9147176" cy="301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D:\IT\Work\Audry\Desktop\Printing Item\MIA 2015\MIA - Sponsorship logo-01.jp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2810809" cy="556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D:\IT\Work\Audry\Desktop\Printing Item\Salihin Premier\stationery\slide7.png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97536"/>
            <a:ext cx="5318199" cy="4855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/>
          <p:cNvSpPr txBox="1"/>
          <p:nvPr userDrawn="1"/>
        </p:nvSpPr>
        <p:spPr>
          <a:xfrm>
            <a:off x="-302096" y="6591771"/>
            <a:ext cx="266429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dirty="0" smtClean="0"/>
              <a:t>© </a:t>
            </a:r>
            <a:r>
              <a:rPr lang="en-US" sz="900" dirty="0" smtClean="0">
                <a:solidFill>
                  <a:srgbClr val="FF0000"/>
                </a:solidFill>
                <a:latin typeface="Neuropol" pitchFamily="34" charset="0"/>
              </a:rPr>
              <a:t>SPS 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smtClean="0"/>
              <a:t>2015. Strictly Private &amp; Confidential</a:t>
            </a:r>
            <a:endParaRPr lang="en-SG" sz="900" dirty="0"/>
          </a:p>
        </p:txBody>
      </p:sp>
      <p:sp>
        <p:nvSpPr>
          <p:cNvPr id="12" name="Slide Number Placeholder 3"/>
          <p:cNvSpPr txBox="1">
            <a:spLocks/>
          </p:cNvSpPr>
          <p:nvPr userDrawn="1"/>
        </p:nvSpPr>
        <p:spPr>
          <a:xfrm>
            <a:off x="8681566" y="6515100"/>
            <a:ext cx="3671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F45E794-307C-49D3-8CE5-47BF882ED0AE}" type="slidenum">
              <a:rPr lang="en-MY" sz="900" smtClean="0">
                <a:solidFill>
                  <a:schemeClr val="tx1"/>
                </a:solidFill>
              </a:rPr>
              <a:pPr/>
              <a:t>‹#›</a:t>
            </a:fld>
            <a:endParaRPr lang="en-MY" sz="1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10341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45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932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241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189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715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979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CCFCF-26A9-4D7A-970A-2239FACBBEE9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619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200400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SALIHIN PREMIER SOLUTIONS 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750" y="2328406"/>
            <a:ext cx="2188473" cy="87199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33400" y="4953000"/>
            <a:ext cx="14257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dirty="0" smtClean="0"/>
              <a:t>Prepared for: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5791200" y="4958443"/>
            <a:ext cx="1382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dirty="0" smtClean="0"/>
              <a:t>Prepared by:</a:t>
            </a:r>
            <a:endParaRPr lang="en-MY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4499" y="5410200"/>
            <a:ext cx="2188473" cy="87199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762" y="5334000"/>
            <a:ext cx="1295400" cy="111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865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6102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600200" y="3581399"/>
            <a:ext cx="4196443" cy="81914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296080" y="3652833"/>
            <a:ext cx="4495800" cy="685800"/>
          </a:xfrm>
        </p:spPr>
        <p:txBody>
          <a:bodyPr>
            <a:noAutofit/>
          </a:bodyPr>
          <a:lstStyle/>
          <a:p>
            <a:pPr algn="r"/>
            <a:r>
              <a:rPr lang="en-US" sz="3200" dirty="0" err="1" smtClean="0">
                <a:solidFill>
                  <a:schemeClr val="bg1"/>
                </a:solidFill>
              </a:rPr>
              <a:t>Sps</a:t>
            </a:r>
            <a:r>
              <a:rPr lang="en-US" sz="3200" dirty="0" smtClean="0">
                <a:solidFill>
                  <a:schemeClr val="bg1"/>
                </a:solidFill>
              </a:rPr>
              <a:t> product pricing</a:t>
            </a:r>
            <a:endParaRPr lang="en-US" sz="3200" dirty="0">
              <a:solidFill>
                <a:schemeClr val="bg1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3276600"/>
            <a:ext cx="5796643" cy="0"/>
          </a:xfrm>
          <a:prstGeom prst="line">
            <a:avLst/>
          </a:prstGeom>
          <a:ln w="7620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057400" y="3276600"/>
            <a:ext cx="0" cy="3048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410200" y="3276600"/>
            <a:ext cx="0" cy="3048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169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600312" y="152400"/>
            <a:ext cx="23410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3200" b="1" dirty="0" smtClean="0"/>
              <a:t>CONTACT US</a:t>
            </a:r>
            <a:endParaRPr lang="en-MY" sz="3200" b="1" dirty="0"/>
          </a:p>
        </p:txBody>
      </p:sp>
      <p:sp>
        <p:nvSpPr>
          <p:cNvPr id="4" name="Shape 427"/>
          <p:cNvSpPr/>
          <p:nvPr/>
        </p:nvSpPr>
        <p:spPr>
          <a:xfrm>
            <a:off x="2667000" y="5879078"/>
            <a:ext cx="3919666" cy="30777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Careline : 1 300 88 5678</a:t>
            </a:r>
          </a:p>
        </p:txBody>
      </p:sp>
      <p:sp>
        <p:nvSpPr>
          <p:cNvPr id="5" name="Shape 428"/>
          <p:cNvSpPr/>
          <p:nvPr/>
        </p:nvSpPr>
        <p:spPr>
          <a:xfrm>
            <a:off x="2251391" y="5157592"/>
            <a:ext cx="4750884" cy="7386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Official Website : www.</a:t>
            </a:r>
            <a:r>
              <a:rPr lang="en-US" sz="14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.com.my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Customer Service : www.salihinpremier.com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E-mail : </a:t>
            </a:r>
            <a:r>
              <a:rPr lang="en-US" sz="1400" b="1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sales</a:t>
            </a:r>
            <a:r>
              <a:rPr lang="en-US" sz="1400" b="1" i="0" u="none" strike="noStrike" cap="none" baseline="0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@</a:t>
            </a:r>
            <a:r>
              <a:rPr lang="en-US" sz="1400" b="0" i="0" u="none" strike="noStrike" cap="none" baseline="0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salihinpremier</a:t>
            </a:r>
            <a:r>
              <a:rPr lang="en-US" sz="1400" b="1" i="0" u="none" strike="noStrike" cap="none" baseline="0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.com</a:t>
            </a:r>
            <a:endParaRPr lang="en-US" sz="1400" b="1" i="0" u="none" strike="noStrike" cap="none" baseline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7" name="Shape 429"/>
          <p:cNvCxnSpPr/>
          <p:nvPr/>
        </p:nvCxnSpPr>
        <p:spPr>
          <a:xfrm>
            <a:off x="609600" y="5138685"/>
            <a:ext cx="8255000" cy="0"/>
          </a:xfrm>
          <a:prstGeom prst="straightConnector1">
            <a:avLst/>
          </a:prstGeom>
          <a:noFill/>
          <a:ln w="38100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" name="Shape 433"/>
          <p:cNvSpPr/>
          <p:nvPr/>
        </p:nvSpPr>
        <p:spPr>
          <a:xfrm>
            <a:off x="609600" y="1643246"/>
            <a:ext cx="4953000" cy="336717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 i="0" u="none" strike="noStrike" cap="none" baseline="0" dirty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CORPORATE CENTRE: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endParaRPr sz="1400" b="0" i="0" u="none" strike="noStrike" cap="none" baseline="0" dirty="0">
              <a:solidFill>
                <a:srgbClr val="0F243E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0" i="0" u="none" strike="noStrike" cap="none" baseline="0" dirty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KL </a:t>
            </a:r>
            <a:r>
              <a:rPr lang="en-US" sz="1600" b="0" i="0" u="none" strike="noStrike" cap="none" baseline="0" dirty="0" err="1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Sentral</a:t>
            </a:r>
            <a:r>
              <a:rPr lang="en-US" sz="1600" b="0" i="0" u="none" strike="noStrike" cap="none" baseline="0" dirty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Office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0" i="0" u="none" strike="noStrike" cap="none" baseline="0" dirty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Unit 2A-1, Level 1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0" i="0" u="none" strike="noStrike" cap="none" baseline="0" dirty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Tower 2A, Plaza </a:t>
            </a:r>
            <a:r>
              <a:rPr lang="en-US" sz="1600" b="0" i="0" u="none" strike="noStrike" cap="none" baseline="0" dirty="0" err="1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Sentral</a:t>
            </a:r>
            <a:endParaRPr lang="en-US" sz="1600" b="0" i="0" u="none" strike="noStrike" cap="none" baseline="0" dirty="0">
              <a:solidFill>
                <a:srgbClr val="0F243E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0" i="0" u="none" strike="noStrike" cap="none" baseline="0" dirty="0" err="1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Jalan</a:t>
            </a:r>
            <a:r>
              <a:rPr lang="en-US" sz="1600" b="0" i="0" u="none" strike="noStrike" cap="none" baseline="0" dirty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1600" b="0" i="0" u="none" strike="noStrike" cap="none" baseline="0" dirty="0" err="1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Stesen</a:t>
            </a:r>
            <a:r>
              <a:rPr lang="en-US" sz="1600" b="0" i="0" u="none" strike="noStrike" cap="none" baseline="0" dirty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1600" b="0" i="0" u="none" strike="noStrike" cap="none" baseline="0" dirty="0" err="1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Sentral</a:t>
            </a:r>
            <a:r>
              <a:rPr lang="en-US" sz="1600" b="0" i="0" u="none" strike="noStrike" cap="none" baseline="0" dirty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5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0" i="0" u="none" strike="noStrike" cap="none" baseline="0" dirty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KL </a:t>
            </a:r>
            <a:r>
              <a:rPr lang="en-US" sz="1600" b="0" i="0" u="none" strike="noStrike" cap="none" baseline="0" dirty="0" err="1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Sentral</a:t>
            </a:r>
            <a:endParaRPr lang="en-US" sz="1600" b="0" i="0" u="none" strike="noStrike" cap="none" baseline="0" dirty="0">
              <a:solidFill>
                <a:srgbClr val="0F243E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0" i="0" u="none" strike="noStrike" cap="none" baseline="0" dirty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50470, Kuala Lumpur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endParaRPr sz="1400" b="0" i="0" u="none" strike="noStrike" cap="none" baseline="0" dirty="0">
              <a:solidFill>
                <a:srgbClr val="0F243E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0" i="0" u="none" strike="noStrike" cap="none" baseline="0" dirty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Tel: +603 2261 4180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0" i="0" u="none" strike="noStrike" cap="none" baseline="0" dirty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Fax: +603 2261 4182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endParaRPr sz="1400" b="0" i="0" u="none" strike="noStrike" cap="none" baseline="0" dirty="0">
              <a:solidFill>
                <a:srgbClr val="0F243E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400" b="0" i="0" u="none" strike="noStrike" cap="none" baseline="0" dirty="0">
                <a:solidFill>
                  <a:srgbClr val="FF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CONSULTANT: </a:t>
            </a:r>
            <a:r>
              <a:rPr lang="en-US" sz="1400" dirty="0" smtClean="0">
                <a:solidFill>
                  <a:srgbClr val="FF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FARHANA BT ZAHARI</a:t>
            </a:r>
            <a:r>
              <a:rPr lang="en-US" sz="1400" b="0" i="0" u="none" strike="noStrike" cap="none" baseline="0" dirty="0">
                <a:solidFill>
                  <a:srgbClr val="FF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	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400" b="0" i="0" u="none" strike="noStrike" cap="none" baseline="0" dirty="0">
                <a:solidFill>
                  <a:srgbClr val="FF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EMAIL: </a:t>
            </a:r>
            <a:r>
              <a:rPr lang="en-US" sz="1400" dirty="0" smtClean="0">
                <a:solidFill>
                  <a:srgbClr val="FF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farhana@salihin.com.m</a:t>
            </a:r>
            <a:r>
              <a:rPr lang="en-US" sz="1400" b="0" i="0" u="none" strike="noStrike" cap="none" baseline="0" dirty="0" smtClean="0">
                <a:solidFill>
                  <a:srgbClr val="FF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y</a:t>
            </a:r>
            <a:r>
              <a:rPr lang="en-US" sz="1400" b="0" i="0" u="none" strike="noStrike" cap="none" baseline="0" dirty="0">
                <a:solidFill>
                  <a:srgbClr val="FF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	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5062" y="1453218"/>
            <a:ext cx="4036826" cy="2938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736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428"/>
          <p:cNvSpPr/>
          <p:nvPr/>
        </p:nvSpPr>
        <p:spPr>
          <a:xfrm>
            <a:off x="2327648" y="5410200"/>
            <a:ext cx="4750884" cy="7386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Official Website : www.</a:t>
            </a:r>
            <a:r>
              <a:rPr lang="en-US" sz="14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.com.my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Customer Service : www.salihinpremier.com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E-mail : </a:t>
            </a:r>
            <a:r>
              <a:rPr lang="en-US" sz="1400" b="1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sales</a:t>
            </a:r>
            <a:r>
              <a:rPr lang="en-US" sz="1400" b="1" i="0" u="none" strike="noStrike" cap="none" baseline="0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@</a:t>
            </a:r>
            <a:r>
              <a:rPr lang="en-US" sz="1400" b="0" i="0" u="none" strike="noStrike" cap="none" baseline="0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salihinpremier</a:t>
            </a:r>
            <a:r>
              <a:rPr lang="en-US" sz="1400" b="1" i="0" u="none" strike="noStrike" cap="none" baseline="0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.com</a:t>
            </a:r>
            <a:endParaRPr lang="en-US" sz="1400" b="1" i="0" u="none" strike="noStrike" cap="none" baseline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2971800"/>
            <a:ext cx="2548181" cy="10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8297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848</TotalTime>
  <Words>85</Words>
  <Application>Microsoft Office PowerPoint</Application>
  <PresentationFormat>On-screen Show (4:3)</PresentationFormat>
  <Paragraphs>26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SALIHIN PREMIER SOLUTIONS </vt:lpstr>
      <vt:lpstr>PowerPoint Presentation</vt:lpstr>
      <vt:lpstr>Sps product pricing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SCG-IT</dc:creator>
  <cp:lastModifiedBy>User</cp:lastModifiedBy>
  <cp:revision>46</cp:revision>
  <cp:lastPrinted>2015-09-15T01:49:30Z</cp:lastPrinted>
  <dcterms:created xsi:type="dcterms:W3CDTF">2015-09-02T03:54:44Z</dcterms:created>
  <dcterms:modified xsi:type="dcterms:W3CDTF">2015-09-17T15:08:32Z</dcterms:modified>
</cp:coreProperties>
</file>