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8" r:id="rId2"/>
    <p:sldId id="257" r:id="rId3"/>
    <p:sldId id="282" r:id="rId4"/>
    <p:sldId id="281" r:id="rId5"/>
    <p:sldId id="259" r:id="rId6"/>
    <p:sldId id="260" r:id="rId7"/>
    <p:sldId id="285" r:id="rId8"/>
    <p:sldId id="262" r:id="rId9"/>
    <p:sldId id="263" r:id="rId10"/>
    <p:sldId id="279" r:id="rId11"/>
    <p:sldId id="270" r:id="rId12"/>
    <p:sldId id="283" r:id="rId13"/>
    <p:sldId id="284" r:id="rId14"/>
    <p:sldId id="277" r:id="rId15"/>
    <p:sldId id="256" r:id="rId16"/>
  </p:sldIdLst>
  <p:sldSz cx="9144000" cy="6858000" type="screen4x3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4660"/>
  </p:normalViewPr>
  <p:slideViewPr>
    <p:cSldViewPr>
      <p:cViewPr>
        <p:scale>
          <a:sx n="76" d="100"/>
          <a:sy n="76" d="100"/>
        </p:scale>
        <p:origin x="-1212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-3870" y="-120"/>
      </p:cViewPr>
      <p:guideLst>
        <p:guide orient="horz" pos="3108"/>
        <p:guide pos="212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4.png"/><Relationship Id="rId4" Type="http://schemas.openxmlformats.org/officeDocument/2006/relationships/image" Target="../media/image27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image" Target="../media/image29.jp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4.png"/><Relationship Id="rId4" Type="http://schemas.openxmlformats.org/officeDocument/2006/relationships/image" Target="../media/image27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image" Target="../media/image29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F35ED3-D3D9-4FBF-A72F-E76F62EAAB98}" type="doc">
      <dgm:prSet loTypeId="urn:microsoft.com/office/officeart/2005/8/layout/cycle6" loCatId="cycle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n-MY"/>
        </a:p>
      </dgm:t>
    </dgm:pt>
    <dgm:pt modelId="{8CB6CF8A-0847-476F-95E5-9937B220B2CB}">
      <dgm:prSet phldrT="[Text]"/>
      <dgm:spPr/>
      <dgm:t>
        <a:bodyPr/>
        <a:lstStyle/>
        <a:p>
          <a:r>
            <a:rPr lang="en-US" dirty="0" smtClean="0"/>
            <a:t>Financial Module</a:t>
          </a:r>
          <a:endParaRPr lang="en-MY" dirty="0"/>
        </a:p>
      </dgm:t>
    </dgm:pt>
    <dgm:pt modelId="{9C3F3443-8877-4F9F-94D2-A3F35610FE07}" type="parTrans" cxnId="{E7CFB7BA-FE2E-4F4D-83CD-983822D25A5D}">
      <dgm:prSet/>
      <dgm:spPr/>
      <dgm:t>
        <a:bodyPr/>
        <a:lstStyle/>
        <a:p>
          <a:endParaRPr lang="en-MY"/>
        </a:p>
      </dgm:t>
    </dgm:pt>
    <dgm:pt modelId="{50C911B0-F986-416F-9967-5BDEC37285AB}" type="sibTrans" cxnId="{E7CFB7BA-FE2E-4F4D-83CD-983822D25A5D}">
      <dgm:prSet/>
      <dgm:spPr/>
      <dgm:t>
        <a:bodyPr/>
        <a:lstStyle/>
        <a:p>
          <a:endParaRPr lang="en-MY"/>
        </a:p>
      </dgm:t>
    </dgm:pt>
    <dgm:pt modelId="{217DF204-7CDB-4498-84B7-40B8AB53ECCA}">
      <dgm:prSet phldrT="[Text]"/>
      <dgm:spPr/>
      <dgm:t>
        <a:bodyPr/>
        <a:lstStyle/>
        <a:p>
          <a:r>
            <a:rPr lang="en-US" dirty="0" smtClean="0"/>
            <a:t>Inventory Module</a:t>
          </a:r>
          <a:endParaRPr lang="en-MY" dirty="0"/>
        </a:p>
      </dgm:t>
    </dgm:pt>
    <dgm:pt modelId="{26F0A5B5-9AD0-40FC-BA01-98D2FC9EFE96}" type="parTrans" cxnId="{C1C834CC-7651-4D3F-9D15-001E5C03843B}">
      <dgm:prSet/>
      <dgm:spPr/>
      <dgm:t>
        <a:bodyPr/>
        <a:lstStyle/>
        <a:p>
          <a:endParaRPr lang="en-MY"/>
        </a:p>
      </dgm:t>
    </dgm:pt>
    <dgm:pt modelId="{F2C364C2-F4A9-4F80-BC4A-DA5A60DA1531}" type="sibTrans" cxnId="{C1C834CC-7651-4D3F-9D15-001E5C03843B}">
      <dgm:prSet/>
      <dgm:spPr/>
      <dgm:t>
        <a:bodyPr/>
        <a:lstStyle/>
        <a:p>
          <a:endParaRPr lang="en-MY"/>
        </a:p>
      </dgm:t>
    </dgm:pt>
    <dgm:pt modelId="{26533736-1668-46F5-893A-71292DEE370A}">
      <dgm:prSet phldrT="[Text]"/>
      <dgm:spPr/>
      <dgm:t>
        <a:bodyPr/>
        <a:lstStyle/>
        <a:p>
          <a:r>
            <a:rPr lang="en-US" dirty="0" smtClean="0"/>
            <a:t>GST Module</a:t>
          </a:r>
          <a:endParaRPr lang="en-MY" dirty="0"/>
        </a:p>
      </dgm:t>
    </dgm:pt>
    <dgm:pt modelId="{E4D028A6-1E9E-4A79-AC68-5A6C8CD6A563}" type="parTrans" cxnId="{3598788E-A99D-4787-9693-9C959B9181B8}">
      <dgm:prSet/>
      <dgm:spPr/>
      <dgm:t>
        <a:bodyPr/>
        <a:lstStyle/>
        <a:p>
          <a:endParaRPr lang="en-MY"/>
        </a:p>
      </dgm:t>
    </dgm:pt>
    <dgm:pt modelId="{052707EE-A87C-4865-88B8-8A4BBA3D67C4}" type="sibTrans" cxnId="{3598788E-A99D-4787-9693-9C959B9181B8}">
      <dgm:prSet/>
      <dgm:spPr/>
      <dgm:t>
        <a:bodyPr/>
        <a:lstStyle/>
        <a:p>
          <a:endParaRPr lang="en-MY"/>
        </a:p>
      </dgm:t>
    </dgm:pt>
    <dgm:pt modelId="{867D0334-AC7A-4D06-891C-68B74A630BED}">
      <dgm:prSet phldrT="[Text]"/>
      <dgm:spPr/>
      <dgm:t>
        <a:bodyPr/>
        <a:lstStyle/>
        <a:p>
          <a:r>
            <a:rPr lang="en-US" dirty="0" smtClean="0"/>
            <a:t>Zakat Module</a:t>
          </a:r>
          <a:endParaRPr lang="en-MY" dirty="0"/>
        </a:p>
      </dgm:t>
    </dgm:pt>
    <dgm:pt modelId="{2798F285-9DBE-4D70-8998-8E0206698575}" type="parTrans" cxnId="{E1E24287-8456-427F-8A6F-4B3227408E06}">
      <dgm:prSet/>
      <dgm:spPr/>
      <dgm:t>
        <a:bodyPr/>
        <a:lstStyle/>
        <a:p>
          <a:endParaRPr lang="en-MY"/>
        </a:p>
      </dgm:t>
    </dgm:pt>
    <dgm:pt modelId="{9C069953-96E6-4554-A40B-7C2604BE5643}" type="sibTrans" cxnId="{E1E24287-8456-427F-8A6F-4B3227408E06}">
      <dgm:prSet/>
      <dgm:spPr/>
      <dgm:t>
        <a:bodyPr/>
        <a:lstStyle/>
        <a:p>
          <a:endParaRPr lang="en-MY"/>
        </a:p>
      </dgm:t>
    </dgm:pt>
    <dgm:pt modelId="{51BB526B-63E0-45F9-80CE-8F663C269FB9}">
      <dgm:prSet phldrT="[Text]"/>
      <dgm:spPr/>
      <dgm:t>
        <a:bodyPr/>
        <a:lstStyle/>
        <a:p>
          <a:r>
            <a:rPr lang="en-US" dirty="0" smtClean="0"/>
            <a:t>Waqf / Endowment Module</a:t>
          </a:r>
          <a:endParaRPr lang="en-MY" dirty="0"/>
        </a:p>
      </dgm:t>
    </dgm:pt>
    <dgm:pt modelId="{51B0C3BE-A93B-410F-8D4A-828016B6CFCB}" type="parTrans" cxnId="{8CEE3AA0-13AC-46AD-908B-029F9A2D51F0}">
      <dgm:prSet/>
      <dgm:spPr/>
      <dgm:t>
        <a:bodyPr/>
        <a:lstStyle/>
        <a:p>
          <a:endParaRPr lang="en-MY"/>
        </a:p>
      </dgm:t>
    </dgm:pt>
    <dgm:pt modelId="{45B81521-09D5-4AB2-9E75-91B20B3D4D21}" type="sibTrans" cxnId="{8CEE3AA0-13AC-46AD-908B-029F9A2D51F0}">
      <dgm:prSet/>
      <dgm:spPr/>
      <dgm:t>
        <a:bodyPr/>
        <a:lstStyle/>
        <a:p>
          <a:endParaRPr lang="en-MY"/>
        </a:p>
      </dgm:t>
    </dgm:pt>
    <dgm:pt modelId="{3C920333-BC8A-4CE5-8445-943691A01437}" type="pres">
      <dgm:prSet presAssocID="{B7F35ED3-D3D9-4FBF-A72F-E76F62EAAB9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MY"/>
        </a:p>
      </dgm:t>
    </dgm:pt>
    <dgm:pt modelId="{F93D98E7-4F84-4883-B469-4B57B15D5830}" type="pres">
      <dgm:prSet presAssocID="{8CB6CF8A-0847-476F-95E5-9937B220B2CB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BF961D28-A608-46FF-8118-CBD79381E961}" type="pres">
      <dgm:prSet presAssocID="{8CB6CF8A-0847-476F-95E5-9937B220B2CB}" presName="spNode" presStyleCnt="0"/>
      <dgm:spPr/>
      <dgm:t>
        <a:bodyPr/>
        <a:lstStyle/>
        <a:p>
          <a:endParaRPr lang="en-MY"/>
        </a:p>
      </dgm:t>
    </dgm:pt>
    <dgm:pt modelId="{1F1505D0-3E04-468A-AC4C-B0DA0ABFC8A3}" type="pres">
      <dgm:prSet presAssocID="{50C911B0-F986-416F-9967-5BDEC37285AB}" presName="sibTrans" presStyleLbl="sibTrans1D1" presStyleIdx="0" presStyleCnt="5"/>
      <dgm:spPr/>
      <dgm:t>
        <a:bodyPr/>
        <a:lstStyle/>
        <a:p>
          <a:endParaRPr lang="en-MY"/>
        </a:p>
      </dgm:t>
    </dgm:pt>
    <dgm:pt modelId="{11936D8A-0E9E-43B9-945B-0C7E1FDBBB88}" type="pres">
      <dgm:prSet presAssocID="{217DF204-7CDB-4498-84B7-40B8AB53ECCA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4FF55BC2-20CA-4F6E-A7B3-5A26B7A4FE6F}" type="pres">
      <dgm:prSet presAssocID="{217DF204-7CDB-4498-84B7-40B8AB53ECCA}" presName="spNode" presStyleCnt="0"/>
      <dgm:spPr/>
      <dgm:t>
        <a:bodyPr/>
        <a:lstStyle/>
        <a:p>
          <a:endParaRPr lang="en-MY"/>
        </a:p>
      </dgm:t>
    </dgm:pt>
    <dgm:pt modelId="{1471DCD8-21F8-440E-90A3-A9B3436E95E4}" type="pres">
      <dgm:prSet presAssocID="{F2C364C2-F4A9-4F80-BC4A-DA5A60DA1531}" presName="sibTrans" presStyleLbl="sibTrans1D1" presStyleIdx="1" presStyleCnt="5"/>
      <dgm:spPr/>
      <dgm:t>
        <a:bodyPr/>
        <a:lstStyle/>
        <a:p>
          <a:endParaRPr lang="en-MY"/>
        </a:p>
      </dgm:t>
    </dgm:pt>
    <dgm:pt modelId="{A8FA639B-2291-4B3D-8E89-90459838ADF4}" type="pres">
      <dgm:prSet presAssocID="{26533736-1668-46F5-893A-71292DEE370A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D272C9DC-22E9-45A4-B822-B57038B949E1}" type="pres">
      <dgm:prSet presAssocID="{26533736-1668-46F5-893A-71292DEE370A}" presName="spNode" presStyleCnt="0"/>
      <dgm:spPr/>
      <dgm:t>
        <a:bodyPr/>
        <a:lstStyle/>
        <a:p>
          <a:endParaRPr lang="en-MY"/>
        </a:p>
      </dgm:t>
    </dgm:pt>
    <dgm:pt modelId="{30A478CF-2F51-43BC-9A0C-256864938F94}" type="pres">
      <dgm:prSet presAssocID="{052707EE-A87C-4865-88B8-8A4BBA3D67C4}" presName="sibTrans" presStyleLbl="sibTrans1D1" presStyleIdx="2" presStyleCnt="5"/>
      <dgm:spPr/>
      <dgm:t>
        <a:bodyPr/>
        <a:lstStyle/>
        <a:p>
          <a:endParaRPr lang="en-MY"/>
        </a:p>
      </dgm:t>
    </dgm:pt>
    <dgm:pt modelId="{3A855AC6-EEE5-4A3F-9F36-5F8737753F18}" type="pres">
      <dgm:prSet presAssocID="{867D0334-AC7A-4D06-891C-68B74A630BED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D98331F9-CF82-4CB5-A883-A7F12D9F4CEF}" type="pres">
      <dgm:prSet presAssocID="{867D0334-AC7A-4D06-891C-68B74A630BED}" presName="spNode" presStyleCnt="0"/>
      <dgm:spPr/>
      <dgm:t>
        <a:bodyPr/>
        <a:lstStyle/>
        <a:p>
          <a:endParaRPr lang="en-MY"/>
        </a:p>
      </dgm:t>
    </dgm:pt>
    <dgm:pt modelId="{E639C2D0-7068-4F9B-A6CD-DA05990C857A}" type="pres">
      <dgm:prSet presAssocID="{9C069953-96E6-4554-A40B-7C2604BE5643}" presName="sibTrans" presStyleLbl="sibTrans1D1" presStyleIdx="3" presStyleCnt="5"/>
      <dgm:spPr/>
      <dgm:t>
        <a:bodyPr/>
        <a:lstStyle/>
        <a:p>
          <a:endParaRPr lang="en-MY"/>
        </a:p>
      </dgm:t>
    </dgm:pt>
    <dgm:pt modelId="{A9993D5E-80C6-411A-8C50-7530E2C8486F}" type="pres">
      <dgm:prSet presAssocID="{51BB526B-63E0-45F9-80CE-8F663C269FB9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21E27AEC-E276-4C75-9D3F-7995D2360247}" type="pres">
      <dgm:prSet presAssocID="{51BB526B-63E0-45F9-80CE-8F663C269FB9}" presName="spNode" presStyleCnt="0"/>
      <dgm:spPr/>
      <dgm:t>
        <a:bodyPr/>
        <a:lstStyle/>
        <a:p>
          <a:endParaRPr lang="en-MY"/>
        </a:p>
      </dgm:t>
    </dgm:pt>
    <dgm:pt modelId="{BE8FAAC0-DD1E-4799-B27E-14D21731CC41}" type="pres">
      <dgm:prSet presAssocID="{45B81521-09D5-4AB2-9E75-91B20B3D4D21}" presName="sibTrans" presStyleLbl="sibTrans1D1" presStyleIdx="4" presStyleCnt="5"/>
      <dgm:spPr/>
      <dgm:t>
        <a:bodyPr/>
        <a:lstStyle/>
        <a:p>
          <a:endParaRPr lang="en-MY"/>
        </a:p>
      </dgm:t>
    </dgm:pt>
  </dgm:ptLst>
  <dgm:cxnLst>
    <dgm:cxn modelId="{3598788E-A99D-4787-9693-9C959B9181B8}" srcId="{B7F35ED3-D3D9-4FBF-A72F-E76F62EAAB98}" destId="{26533736-1668-46F5-893A-71292DEE370A}" srcOrd="2" destOrd="0" parTransId="{E4D028A6-1E9E-4A79-AC68-5A6C8CD6A563}" sibTransId="{052707EE-A87C-4865-88B8-8A4BBA3D67C4}"/>
    <dgm:cxn modelId="{5F6A519A-67B0-494B-BAAE-8B6BFC41C413}" type="presOf" srcId="{8CB6CF8A-0847-476F-95E5-9937B220B2CB}" destId="{F93D98E7-4F84-4883-B469-4B57B15D5830}" srcOrd="0" destOrd="0" presId="urn:microsoft.com/office/officeart/2005/8/layout/cycle6"/>
    <dgm:cxn modelId="{71297FDD-FB0C-41B0-B9E7-F3423B273126}" type="presOf" srcId="{50C911B0-F986-416F-9967-5BDEC37285AB}" destId="{1F1505D0-3E04-468A-AC4C-B0DA0ABFC8A3}" srcOrd="0" destOrd="0" presId="urn:microsoft.com/office/officeart/2005/8/layout/cycle6"/>
    <dgm:cxn modelId="{C1C834CC-7651-4D3F-9D15-001E5C03843B}" srcId="{B7F35ED3-D3D9-4FBF-A72F-E76F62EAAB98}" destId="{217DF204-7CDB-4498-84B7-40B8AB53ECCA}" srcOrd="1" destOrd="0" parTransId="{26F0A5B5-9AD0-40FC-BA01-98D2FC9EFE96}" sibTransId="{F2C364C2-F4A9-4F80-BC4A-DA5A60DA1531}"/>
    <dgm:cxn modelId="{E7CFB7BA-FE2E-4F4D-83CD-983822D25A5D}" srcId="{B7F35ED3-D3D9-4FBF-A72F-E76F62EAAB98}" destId="{8CB6CF8A-0847-476F-95E5-9937B220B2CB}" srcOrd="0" destOrd="0" parTransId="{9C3F3443-8877-4F9F-94D2-A3F35610FE07}" sibTransId="{50C911B0-F986-416F-9967-5BDEC37285AB}"/>
    <dgm:cxn modelId="{8CEE3AA0-13AC-46AD-908B-029F9A2D51F0}" srcId="{B7F35ED3-D3D9-4FBF-A72F-E76F62EAAB98}" destId="{51BB526B-63E0-45F9-80CE-8F663C269FB9}" srcOrd="4" destOrd="0" parTransId="{51B0C3BE-A93B-410F-8D4A-828016B6CFCB}" sibTransId="{45B81521-09D5-4AB2-9E75-91B20B3D4D21}"/>
    <dgm:cxn modelId="{64FB2A3D-E3FD-46D2-872D-EF4385733BA1}" type="presOf" srcId="{45B81521-09D5-4AB2-9E75-91B20B3D4D21}" destId="{BE8FAAC0-DD1E-4799-B27E-14D21731CC41}" srcOrd="0" destOrd="0" presId="urn:microsoft.com/office/officeart/2005/8/layout/cycle6"/>
    <dgm:cxn modelId="{E1E24287-8456-427F-8A6F-4B3227408E06}" srcId="{B7F35ED3-D3D9-4FBF-A72F-E76F62EAAB98}" destId="{867D0334-AC7A-4D06-891C-68B74A630BED}" srcOrd="3" destOrd="0" parTransId="{2798F285-9DBE-4D70-8998-8E0206698575}" sibTransId="{9C069953-96E6-4554-A40B-7C2604BE5643}"/>
    <dgm:cxn modelId="{2119B493-5D67-4444-A031-6884757B131E}" type="presOf" srcId="{052707EE-A87C-4865-88B8-8A4BBA3D67C4}" destId="{30A478CF-2F51-43BC-9A0C-256864938F94}" srcOrd="0" destOrd="0" presId="urn:microsoft.com/office/officeart/2005/8/layout/cycle6"/>
    <dgm:cxn modelId="{ACB277E2-BE88-4D60-BD74-3B14CC03CF12}" type="presOf" srcId="{F2C364C2-F4A9-4F80-BC4A-DA5A60DA1531}" destId="{1471DCD8-21F8-440E-90A3-A9B3436E95E4}" srcOrd="0" destOrd="0" presId="urn:microsoft.com/office/officeart/2005/8/layout/cycle6"/>
    <dgm:cxn modelId="{9A58A4ED-5683-43DA-A9C8-106AA859AC24}" type="presOf" srcId="{26533736-1668-46F5-893A-71292DEE370A}" destId="{A8FA639B-2291-4B3D-8E89-90459838ADF4}" srcOrd="0" destOrd="0" presId="urn:microsoft.com/office/officeart/2005/8/layout/cycle6"/>
    <dgm:cxn modelId="{8FFA57A7-D27E-4573-99F5-A09470B423A2}" type="presOf" srcId="{B7F35ED3-D3D9-4FBF-A72F-E76F62EAAB98}" destId="{3C920333-BC8A-4CE5-8445-943691A01437}" srcOrd="0" destOrd="0" presId="urn:microsoft.com/office/officeart/2005/8/layout/cycle6"/>
    <dgm:cxn modelId="{C28D90E3-1E90-45E0-8865-1B2C567E6977}" type="presOf" srcId="{51BB526B-63E0-45F9-80CE-8F663C269FB9}" destId="{A9993D5E-80C6-411A-8C50-7530E2C8486F}" srcOrd="0" destOrd="0" presId="urn:microsoft.com/office/officeart/2005/8/layout/cycle6"/>
    <dgm:cxn modelId="{D27632DD-CF7A-4E0A-9CF8-6B6B09FC4DB7}" type="presOf" srcId="{867D0334-AC7A-4D06-891C-68B74A630BED}" destId="{3A855AC6-EEE5-4A3F-9F36-5F8737753F18}" srcOrd="0" destOrd="0" presId="urn:microsoft.com/office/officeart/2005/8/layout/cycle6"/>
    <dgm:cxn modelId="{7917CB49-61BF-4475-941B-959F177DD357}" type="presOf" srcId="{217DF204-7CDB-4498-84B7-40B8AB53ECCA}" destId="{11936D8A-0E9E-43B9-945B-0C7E1FDBBB88}" srcOrd="0" destOrd="0" presId="urn:microsoft.com/office/officeart/2005/8/layout/cycle6"/>
    <dgm:cxn modelId="{4CBA916B-205C-463E-B7E3-5F7D853C43FF}" type="presOf" srcId="{9C069953-96E6-4554-A40B-7C2604BE5643}" destId="{E639C2D0-7068-4F9B-A6CD-DA05990C857A}" srcOrd="0" destOrd="0" presId="urn:microsoft.com/office/officeart/2005/8/layout/cycle6"/>
    <dgm:cxn modelId="{846B9B1E-DC3F-4075-A56F-C75917D66D70}" type="presParOf" srcId="{3C920333-BC8A-4CE5-8445-943691A01437}" destId="{F93D98E7-4F84-4883-B469-4B57B15D5830}" srcOrd="0" destOrd="0" presId="urn:microsoft.com/office/officeart/2005/8/layout/cycle6"/>
    <dgm:cxn modelId="{A88603A5-BDB8-4E34-BD92-1A0F33B1BED0}" type="presParOf" srcId="{3C920333-BC8A-4CE5-8445-943691A01437}" destId="{BF961D28-A608-46FF-8118-CBD79381E961}" srcOrd="1" destOrd="0" presId="urn:microsoft.com/office/officeart/2005/8/layout/cycle6"/>
    <dgm:cxn modelId="{4C2E35F2-EB38-4D72-A483-01AA4DBF40EA}" type="presParOf" srcId="{3C920333-BC8A-4CE5-8445-943691A01437}" destId="{1F1505D0-3E04-468A-AC4C-B0DA0ABFC8A3}" srcOrd="2" destOrd="0" presId="urn:microsoft.com/office/officeart/2005/8/layout/cycle6"/>
    <dgm:cxn modelId="{F755E40D-1CDE-4302-A519-3A087A64B851}" type="presParOf" srcId="{3C920333-BC8A-4CE5-8445-943691A01437}" destId="{11936D8A-0E9E-43B9-945B-0C7E1FDBBB88}" srcOrd="3" destOrd="0" presId="urn:microsoft.com/office/officeart/2005/8/layout/cycle6"/>
    <dgm:cxn modelId="{C372DD10-83A5-452A-8DE8-A82B252E2971}" type="presParOf" srcId="{3C920333-BC8A-4CE5-8445-943691A01437}" destId="{4FF55BC2-20CA-4F6E-A7B3-5A26B7A4FE6F}" srcOrd="4" destOrd="0" presId="urn:microsoft.com/office/officeart/2005/8/layout/cycle6"/>
    <dgm:cxn modelId="{2E851814-551F-4485-823F-1278CAD53E3D}" type="presParOf" srcId="{3C920333-BC8A-4CE5-8445-943691A01437}" destId="{1471DCD8-21F8-440E-90A3-A9B3436E95E4}" srcOrd="5" destOrd="0" presId="urn:microsoft.com/office/officeart/2005/8/layout/cycle6"/>
    <dgm:cxn modelId="{DB7E8B77-627D-450A-9A93-C68DE44F206B}" type="presParOf" srcId="{3C920333-BC8A-4CE5-8445-943691A01437}" destId="{A8FA639B-2291-4B3D-8E89-90459838ADF4}" srcOrd="6" destOrd="0" presId="urn:microsoft.com/office/officeart/2005/8/layout/cycle6"/>
    <dgm:cxn modelId="{CF0F777D-DD80-436A-980C-30B45C8FEB8F}" type="presParOf" srcId="{3C920333-BC8A-4CE5-8445-943691A01437}" destId="{D272C9DC-22E9-45A4-B822-B57038B949E1}" srcOrd="7" destOrd="0" presId="urn:microsoft.com/office/officeart/2005/8/layout/cycle6"/>
    <dgm:cxn modelId="{35FC92C1-3660-4BA6-8D78-141E55F22E33}" type="presParOf" srcId="{3C920333-BC8A-4CE5-8445-943691A01437}" destId="{30A478CF-2F51-43BC-9A0C-256864938F94}" srcOrd="8" destOrd="0" presId="urn:microsoft.com/office/officeart/2005/8/layout/cycle6"/>
    <dgm:cxn modelId="{FCB5099E-9E25-4F66-960E-A0D1AB6B3D7B}" type="presParOf" srcId="{3C920333-BC8A-4CE5-8445-943691A01437}" destId="{3A855AC6-EEE5-4A3F-9F36-5F8737753F18}" srcOrd="9" destOrd="0" presId="urn:microsoft.com/office/officeart/2005/8/layout/cycle6"/>
    <dgm:cxn modelId="{4349109D-A199-41B5-AA3A-2F9AB9C74287}" type="presParOf" srcId="{3C920333-BC8A-4CE5-8445-943691A01437}" destId="{D98331F9-CF82-4CB5-A883-A7F12D9F4CEF}" srcOrd="10" destOrd="0" presId="urn:microsoft.com/office/officeart/2005/8/layout/cycle6"/>
    <dgm:cxn modelId="{28869DC4-3F92-4547-AE48-92805A417B9A}" type="presParOf" srcId="{3C920333-BC8A-4CE5-8445-943691A01437}" destId="{E639C2D0-7068-4F9B-A6CD-DA05990C857A}" srcOrd="11" destOrd="0" presId="urn:microsoft.com/office/officeart/2005/8/layout/cycle6"/>
    <dgm:cxn modelId="{9225AFDE-8B8F-45BA-98BC-001589C96040}" type="presParOf" srcId="{3C920333-BC8A-4CE5-8445-943691A01437}" destId="{A9993D5E-80C6-411A-8C50-7530E2C8486F}" srcOrd="12" destOrd="0" presId="urn:microsoft.com/office/officeart/2005/8/layout/cycle6"/>
    <dgm:cxn modelId="{739567DD-31D4-4F1D-B270-3968A1CC57DF}" type="presParOf" srcId="{3C920333-BC8A-4CE5-8445-943691A01437}" destId="{21E27AEC-E276-4C75-9D3F-7995D2360247}" srcOrd="13" destOrd="0" presId="urn:microsoft.com/office/officeart/2005/8/layout/cycle6"/>
    <dgm:cxn modelId="{DCBD575E-56EC-480D-A473-6DF83C338A57}" type="presParOf" srcId="{3C920333-BC8A-4CE5-8445-943691A01437}" destId="{BE8FAAC0-DD1E-4799-B27E-14D21731CC41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5CE88E1-C854-4BF0-97C6-25805A96C105}" type="doc">
      <dgm:prSet loTypeId="urn:microsoft.com/office/officeart/2005/8/layout/pList2" loCatId="picture" qsTypeId="urn:microsoft.com/office/officeart/2005/8/quickstyle/3d2" qsCatId="3D" csTypeId="urn:microsoft.com/office/officeart/2005/8/colors/colorful4" csCatId="colorful" phldr="1"/>
      <dgm:spPr/>
    </dgm:pt>
    <dgm:pt modelId="{7FB755DE-6303-4D4B-96F3-E4E3F2D615AD}">
      <dgm:prSet phldrT="[Text]"/>
      <dgm:spPr/>
      <dgm:t>
        <a:bodyPr/>
        <a:lstStyle/>
        <a:p>
          <a:pPr algn="ctr"/>
          <a:r>
            <a:rPr lang="en-MY" b="1" dirty="0" smtClean="0">
              <a:solidFill>
                <a:srgbClr val="00B0F0"/>
              </a:solidFill>
            </a:rPr>
            <a:t>INTERNET</a:t>
          </a:r>
          <a:endParaRPr lang="en-MY" b="1" dirty="0">
            <a:solidFill>
              <a:srgbClr val="00B0F0"/>
            </a:solidFill>
          </a:endParaRPr>
        </a:p>
      </dgm:t>
    </dgm:pt>
    <dgm:pt modelId="{6FF253FE-1FE0-43C3-A345-C5FF920EA7B7}" type="parTrans" cxnId="{A89036CD-02FE-462D-9C66-0CDDE24985DE}">
      <dgm:prSet/>
      <dgm:spPr/>
      <dgm:t>
        <a:bodyPr/>
        <a:lstStyle/>
        <a:p>
          <a:endParaRPr lang="en-MY"/>
        </a:p>
      </dgm:t>
    </dgm:pt>
    <dgm:pt modelId="{651FA06A-F59D-47D8-86C9-2B4BB7110F66}" type="sibTrans" cxnId="{A89036CD-02FE-462D-9C66-0CDDE24985DE}">
      <dgm:prSet/>
      <dgm:spPr/>
      <dgm:t>
        <a:bodyPr/>
        <a:lstStyle/>
        <a:p>
          <a:endParaRPr lang="en-MY"/>
        </a:p>
      </dgm:t>
    </dgm:pt>
    <dgm:pt modelId="{E6D13389-9B93-40A5-99B2-AA4205BB498D}">
      <dgm:prSet phldrT="[Text]"/>
      <dgm:spPr/>
      <dgm:t>
        <a:bodyPr/>
        <a:lstStyle/>
        <a:p>
          <a:pPr algn="ctr"/>
          <a:r>
            <a:rPr lang="en-MY" b="1" dirty="0" smtClean="0">
              <a:solidFill>
                <a:srgbClr val="002060"/>
              </a:solidFill>
            </a:rPr>
            <a:t>HARDWARE</a:t>
          </a:r>
          <a:endParaRPr lang="en-MY" b="1" dirty="0">
            <a:solidFill>
              <a:srgbClr val="002060"/>
            </a:solidFill>
          </a:endParaRPr>
        </a:p>
      </dgm:t>
    </dgm:pt>
    <dgm:pt modelId="{13251F3F-1EEC-4934-A286-0129AD942626}" type="parTrans" cxnId="{DD32CDDD-93D7-49D1-B25F-EEB2BF7854D1}">
      <dgm:prSet/>
      <dgm:spPr/>
      <dgm:t>
        <a:bodyPr/>
        <a:lstStyle/>
        <a:p>
          <a:endParaRPr lang="en-MY"/>
        </a:p>
      </dgm:t>
    </dgm:pt>
    <dgm:pt modelId="{FA8E659D-C63E-4727-BAA0-CF83C8B1C8AD}" type="sibTrans" cxnId="{DD32CDDD-93D7-49D1-B25F-EEB2BF7854D1}">
      <dgm:prSet/>
      <dgm:spPr/>
      <dgm:t>
        <a:bodyPr/>
        <a:lstStyle/>
        <a:p>
          <a:endParaRPr lang="en-MY"/>
        </a:p>
      </dgm:t>
    </dgm:pt>
    <dgm:pt modelId="{41316DBF-8E32-45E6-9EB1-9AE4ADC5F65B}">
      <dgm:prSet phldrT="[Text]"/>
      <dgm:spPr/>
      <dgm:t>
        <a:bodyPr/>
        <a:lstStyle/>
        <a:p>
          <a:pPr algn="ctr"/>
          <a:r>
            <a:rPr lang="en-MY" b="1" dirty="0" smtClean="0">
              <a:solidFill>
                <a:srgbClr val="FF0000"/>
              </a:solidFill>
            </a:rPr>
            <a:t>SOFTWARE</a:t>
          </a:r>
          <a:endParaRPr lang="en-MY" b="1" dirty="0">
            <a:solidFill>
              <a:srgbClr val="FF0000"/>
            </a:solidFill>
          </a:endParaRPr>
        </a:p>
      </dgm:t>
    </dgm:pt>
    <dgm:pt modelId="{D998FED0-2632-4B51-BCAE-2BDD1A77B063}" type="parTrans" cxnId="{5831EA6B-3765-448C-8A54-854659F74D6D}">
      <dgm:prSet/>
      <dgm:spPr/>
      <dgm:t>
        <a:bodyPr/>
        <a:lstStyle/>
        <a:p>
          <a:endParaRPr lang="en-MY"/>
        </a:p>
      </dgm:t>
    </dgm:pt>
    <dgm:pt modelId="{A4424B5F-3E43-4AC8-8F47-31CF934E137B}" type="sibTrans" cxnId="{5831EA6B-3765-448C-8A54-854659F74D6D}">
      <dgm:prSet/>
      <dgm:spPr/>
      <dgm:t>
        <a:bodyPr/>
        <a:lstStyle/>
        <a:p>
          <a:endParaRPr lang="en-MY"/>
        </a:p>
      </dgm:t>
    </dgm:pt>
    <dgm:pt modelId="{79D5583F-9C74-43DD-9C68-04AC519DFE40}">
      <dgm:prSet/>
      <dgm:spPr/>
      <dgm:t>
        <a:bodyPr/>
        <a:lstStyle/>
        <a:p>
          <a:pPr algn="l"/>
          <a:r>
            <a:rPr lang="en-MY" dirty="0" smtClean="0"/>
            <a:t>Win 7 and above</a:t>
          </a:r>
          <a:endParaRPr lang="en-MY" dirty="0"/>
        </a:p>
      </dgm:t>
    </dgm:pt>
    <dgm:pt modelId="{28B1F804-F738-4FA8-8757-610E76BE8B2E}" type="parTrans" cxnId="{0B391229-FF6B-4FC9-AD46-4118215B6BD0}">
      <dgm:prSet/>
      <dgm:spPr/>
      <dgm:t>
        <a:bodyPr/>
        <a:lstStyle/>
        <a:p>
          <a:endParaRPr lang="en-MY"/>
        </a:p>
      </dgm:t>
    </dgm:pt>
    <dgm:pt modelId="{2A762EE7-942C-4827-A996-50968611C977}" type="sibTrans" cxnId="{0B391229-FF6B-4FC9-AD46-4118215B6BD0}">
      <dgm:prSet/>
      <dgm:spPr/>
      <dgm:t>
        <a:bodyPr/>
        <a:lstStyle/>
        <a:p>
          <a:endParaRPr lang="en-MY"/>
        </a:p>
      </dgm:t>
    </dgm:pt>
    <dgm:pt modelId="{91077CB2-4D15-4CA6-B43B-FEE7DC7CA79E}">
      <dgm:prSet/>
      <dgm:spPr/>
      <dgm:t>
        <a:bodyPr/>
        <a:lstStyle/>
        <a:p>
          <a:pPr algn="l"/>
          <a:r>
            <a:rPr lang="en-MY" smtClean="0"/>
            <a:t>Important note: Win XP &amp; Win 2003 are not supported</a:t>
          </a:r>
          <a:endParaRPr lang="en-MY" dirty="0"/>
        </a:p>
      </dgm:t>
    </dgm:pt>
    <dgm:pt modelId="{6B1E1D2F-C43D-40EF-82C3-37DEB367F859}" type="parTrans" cxnId="{2B8857D9-DD52-4D74-B04F-626DC27B3D24}">
      <dgm:prSet/>
      <dgm:spPr/>
      <dgm:t>
        <a:bodyPr/>
        <a:lstStyle/>
        <a:p>
          <a:endParaRPr lang="en-MY"/>
        </a:p>
      </dgm:t>
    </dgm:pt>
    <dgm:pt modelId="{23F68EB9-BA8C-44C5-99E0-2EB58C57BD59}" type="sibTrans" cxnId="{2B8857D9-DD52-4D74-B04F-626DC27B3D24}">
      <dgm:prSet/>
      <dgm:spPr/>
      <dgm:t>
        <a:bodyPr/>
        <a:lstStyle/>
        <a:p>
          <a:endParaRPr lang="en-MY"/>
        </a:p>
      </dgm:t>
    </dgm:pt>
    <dgm:pt modelId="{76E2F934-901D-4EF9-B520-FA50A2F6712B}">
      <dgm:prSet/>
      <dgm:spPr/>
      <dgm:t>
        <a:bodyPr/>
        <a:lstStyle/>
        <a:p>
          <a:pPr algn="l"/>
          <a:r>
            <a:rPr lang="en-MY" smtClean="0"/>
            <a:t>Microsoft Office 2010 and above</a:t>
          </a:r>
          <a:endParaRPr lang="en-MY" dirty="0"/>
        </a:p>
      </dgm:t>
    </dgm:pt>
    <dgm:pt modelId="{DAA6ABCC-1CAA-4EBB-AEC8-CE975CA4355B}" type="parTrans" cxnId="{43979998-C5C2-4987-BB4F-F1BC09C38B19}">
      <dgm:prSet/>
      <dgm:spPr/>
      <dgm:t>
        <a:bodyPr/>
        <a:lstStyle/>
        <a:p>
          <a:endParaRPr lang="en-MY"/>
        </a:p>
      </dgm:t>
    </dgm:pt>
    <dgm:pt modelId="{19ACFFCC-FEC5-4FCF-8A34-AD7C8470F014}" type="sibTrans" cxnId="{43979998-C5C2-4987-BB4F-F1BC09C38B19}">
      <dgm:prSet/>
      <dgm:spPr/>
      <dgm:t>
        <a:bodyPr/>
        <a:lstStyle/>
        <a:p>
          <a:endParaRPr lang="en-MY"/>
        </a:p>
      </dgm:t>
    </dgm:pt>
    <dgm:pt modelId="{5696B288-6FED-4C4C-9B14-4344E49A7F22}">
      <dgm:prSet/>
      <dgm:spPr/>
      <dgm:t>
        <a:bodyPr/>
        <a:lstStyle/>
        <a:p>
          <a:pPr algn="l"/>
          <a:r>
            <a:rPr lang="en-MY" dirty="0" smtClean="0"/>
            <a:t>A broadband internet connection will be required only for WAN environment and usage within an office will require a basic LAN configuration</a:t>
          </a:r>
          <a:endParaRPr lang="en-MY" dirty="0"/>
        </a:p>
      </dgm:t>
    </dgm:pt>
    <dgm:pt modelId="{728460E8-39EE-4B82-9353-4940369D4DF7}" type="parTrans" cxnId="{783195A3-E5A5-4F9E-9CE2-579668A684B9}">
      <dgm:prSet/>
      <dgm:spPr/>
      <dgm:t>
        <a:bodyPr/>
        <a:lstStyle/>
        <a:p>
          <a:endParaRPr lang="en-MY"/>
        </a:p>
      </dgm:t>
    </dgm:pt>
    <dgm:pt modelId="{F47DF396-C976-4412-9F03-4494E1F646C1}" type="sibTrans" cxnId="{783195A3-E5A5-4F9E-9CE2-579668A684B9}">
      <dgm:prSet/>
      <dgm:spPr/>
      <dgm:t>
        <a:bodyPr/>
        <a:lstStyle/>
        <a:p>
          <a:endParaRPr lang="en-MY"/>
        </a:p>
      </dgm:t>
    </dgm:pt>
    <dgm:pt modelId="{F687753D-62CB-4B0E-958D-82E2C314B472}">
      <dgm:prSet/>
      <dgm:spPr/>
      <dgm:t>
        <a:bodyPr/>
        <a:lstStyle/>
        <a:p>
          <a:pPr algn="l"/>
          <a:r>
            <a:rPr lang="en-MY" dirty="0" smtClean="0"/>
            <a:t>1 GHz processor or faster</a:t>
          </a:r>
          <a:endParaRPr lang="en-MY" dirty="0"/>
        </a:p>
      </dgm:t>
    </dgm:pt>
    <dgm:pt modelId="{48568373-436E-46A8-8125-C1706EED1356}" type="parTrans" cxnId="{B957273D-8E4C-4F3F-9FA8-2559AF72B5E0}">
      <dgm:prSet/>
      <dgm:spPr/>
      <dgm:t>
        <a:bodyPr/>
        <a:lstStyle/>
        <a:p>
          <a:endParaRPr lang="en-MY"/>
        </a:p>
      </dgm:t>
    </dgm:pt>
    <dgm:pt modelId="{64EA3112-ADD8-4F4C-BB4F-46C1EC278FBA}" type="sibTrans" cxnId="{B957273D-8E4C-4F3F-9FA8-2559AF72B5E0}">
      <dgm:prSet/>
      <dgm:spPr/>
      <dgm:t>
        <a:bodyPr/>
        <a:lstStyle/>
        <a:p>
          <a:endParaRPr lang="en-MY"/>
        </a:p>
      </dgm:t>
    </dgm:pt>
    <dgm:pt modelId="{E2ED872A-21BA-438B-A5B7-826ABFBA884E}">
      <dgm:prSet/>
      <dgm:spPr/>
      <dgm:t>
        <a:bodyPr/>
        <a:lstStyle/>
        <a:p>
          <a:pPr algn="l"/>
          <a:r>
            <a:rPr lang="en-MY" smtClean="0"/>
            <a:t>1 GB of RAM</a:t>
          </a:r>
          <a:endParaRPr lang="en-MY" dirty="0"/>
        </a:p>
      </dgm:t>
    </dgm:pt>
    <dgm:pt modelId="{29673D3F-5E7E-4AB6-9DF3-ECDF18B0B14B}" type="parTrans" cxnId="{40AB469E-700F-44F7-AD61-D052CB4DDC9A}">
      <dgm:prSet/>
      <dgm:spPr/>
      <dgm:t>
        <a:bodyPr/>
        <a:lstStyle/>
        <a:p>
          <a:endParaRPr lang="en-MY"/>
        </a:p>
      </dgm:t>
    </dgm:pt>
    <dgm:pt modelId="{FFE6A031-E985-4385-919C-77F3096D3C84}" type="sibTrans" cxnId="{40AB469E-700F-44F7-AD61-D052CB4DDC9A}">
      <dgm:prSet/>
      <dgm:spPr/>
      <dgm:t>
        <a:bodyPr/>
        <a:lstStyle/>
        <a:p>
          <a:endParaRPr lang="en-MY"/>
        </a:p>
      </dgm:t>
    </dgm:pt>
    <dgm:pt modelId="{C3CF339E-7A90-4057-B616-E5452EA43FEE}">
      <dgm:prSet/>
      <dgm:spPr/>
      <dgm:t>
        <a:bodyPr/>
        <a:lstStyle/>
        <a:p>
          <a:pPr algn="l"/>
          <a:r>
            <a:rPr lang="en-MY" smtClean="0"/>
            <a:t>10 GB of hard disk space</a:t>
          </a:r>
          <a:endParaRPr lang="en-MY" dirty="0"/>
        </a:p>
      </dgm:t>
    </dgm:pt>
    <dgm:pt modelId="{09E61D62-C387-4AAC-84DC-B5FB5EF972FC}" type="parTrans" cxnId="{119FD544-F491-4E47-A299-8008F481DB7A}">
      <dgm:prSet/>
      <dgm:spPr/>
      <dgm:t>
        <a:bodyPr/>
        <a:lstStyle/>
        <a:p>
          <a:endParaRPr lang="en-MY"/>
        </a:p>
      </dgm:t>
    </dgm:pt>
    <dgm:pt modelId="{3DF48530-1CE5-4B7B-B44E-57416F70C40E}" type="sibTrans" cxnId="{119FD544-F491-4E47-A299-8008F481DB7A}">
      <dgm:prSet/>
      <dgm:spPr/>
      <dgm:t>
        <a:bodyPr/>
        <a:lstStyle/>
        <a:p>
          <a:endParaRPr lang="en-MY"/>
        </a:p>
      </dgm:t>
    </dgm:pt>
    <dgm:pt modelId="{F2F545CD-A741-4228-97F3-4A97FA9055FC}">
      <dgm:prSet phldrT="[Text]"/>
      <dgm:spPr/>
      <dgm:t>
        <a:bodyPr/>
        <a:lstStyle/>
        <a:p>
          <a:pPr algn="ctr"/>
          <a:r>
            <a:rPr lang="en-MY" b="1" dirty="0" smtClean="0">
              <a:solidFill>
                <a:srgbClr val="002060"/>
              </a:solidFill>
            </a:rPr>
            <a:t>OPERATING SYSTEM</a:t>
          </a:r>
          <a:endParaRPr lang="en-MY" b="1" dirty="0">
            <a:solidFill>
              <a:srgbClr val="002060"/>
            </a:solidFill>
          </a:endParaRPr>
        </a:p>
      </dgm:t>
    </dgm:pt>
    <dgm:pt modelId="{0A9D465B-684E-4C44-9FFB-4CFF352D9A1A}" type="sibTrans" cxnId="{95C495F0-08BD-44F4-BA6B-3B859DB438E3}">
      <dgm:prSet/>
      <dgm:spPr/>
      <dgm:t>
        <a:bodyPr/>
        <a:lstStyle/>
        <a:p>
          <a:endParaRPr lang="en-MY"/>
        </a:p>
      </dgm:t>
    </dgm:pt>
    <dgm:pt modelId="{C1BB3306-A3EF-4DA1-A4F7-4A22B46B2A43}" type="parTrans" cxnId="{95C495F0-08BD-44F4-BA6B-3B859DB438E3}">
      <dgm:prSet/>
      <dgm:spPr/>
      <dgm:t>
        <a:bodyPr/>
        <a:lstStyle/>
        <a:p>
          <a:endParaRPr lang="en-MY"/>
        </a:p>
      </dgm:t>
    </dgm:pt>
    <dgm:pt modelId="{ED1ED7C8-8284-46CC-B130-BD6478E03BA1}" type="pres">
      <dgm:prSet presAssocID="{E5CE88E1-C854-4BF0-97C6-25805A96C105}" presName="Name0" presStyleCnt="0">
        <dgm:presLayoutVars>
          <dgm:dir/>
          <dgm:resizeHandles val="exact"/>
        </dgm:presLayoutVars>
      </dgm:prSet>
      <dgm:spPr/>
    </dgm:pt>
    <dgm:pt modelId="{6EE983D6-3E37-4AAB-A380-21CF907E2271}" type="pres">
      <dgm:prSet presAssocID="{E5CE88E1-C854-4BF0-97C6-25805A96C105}" presName="bkgdShp" presStyleLbl="alignAccFollowNode1" presStyleIdx="0" presStyleCnt="1" custLinFactNeighborX="3371" custLinFactNeighborY="-4314"/>
      <dgm:spPr>
        <a:solidFill>
          <a:srgbClr val="FFFF00">
            <a:alpha val="90000"/>
          </a:srgbClr>
        </a:solidFill>
      </dgm:spPr>
    </dgm:pt>
    <dgm:pt modelId="{53DA7D12-72A7-4716-87DA-31EB028E4CA0}" type="pres">
      <dgm:prSet presAssocID="{E5CE88E1-C854-4BF0-97C6-25805A96C105}" presName="linComp" presStyleCnt="0"/>
      <dgm:spPr/>
    </dgm:pt>
    <dgm:pt modelId="{E2D4C922-FFB0-4CC2-B88B-02513B804492}" type="pres">
      <dgm:prSet presAssocID="{F2F545CD-A741-4228-97F3-4A97FA9055FC}" presName="compNode" presStyleCnt="0"/>
      <dgm:spPr/>
    </dgm:pt>
    <dgm:pt modelId="{A4832D1B-CD84-40CF-8935-6C27BD5C9549}" type="pres">
      <dgm:prSet presAssocID="{F2F545CD-A741-4228-97F3-4A97FA9055FC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57BE455D-1B32-475D-BBDB-1C7CE7AE5DEB}" type="pres">
      <dgm:prSet presAssocID="{F2F545CD-A741-4228-97F3-4A97FA9055FC}" presName="invisiNode" presStyleLbl="node1" presStyleIdx="0" presStyleCnt="4"/>
      <dgm:spPr/>
    </dgm:pt>
    <dgm:pt modelId="{9A04AE50-99D7-4BFF-BF09-1B8775436993}" type="pres">
      <dgm:prSet presAssocID="{F2F545CD-A741-4228-97F3-4A97FA9055FC}" presName="imagNode" presStyleLbl="fgImgPlac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</dgm:spPr>
    </dgm:pt>
    <dgm:pt modelId="{9765EF04-D4F7-4DE5-8706-7E459C28DE50}" type="pres">
      <dgm:prSet presAssocID="{0A9D465B-684E-4C44-9FFB-4CFF352D9A1A}" presName="sibTrans" presStyleLbl="sibTrans2D1" presStyleIdx="0" presStyleCnt="0"/>
      <dgm:spPr/>
      <dgm:t>
        <a:bodyPr/>
        <a:lstStyle/>
        <a:p>
          <a:endParaRPr lang="en-MY"/>
        </a:p>
      </dgm:t>
    </dgm:pt>
    <dgm:pt modelId="{D18AB6A7-24FF-43E2-9309-AE1B91E1329A}" type="pres">
      <dgm:prSet presAssocID="{7FB755DE-6303-4D4B-96F3-E4E3F2D615AD}" presName="compNode" presStyleCnt="0"/>
      <dgm:spPr/>
    </dgm:pt>
    <dgm:pt modelId="{6A3737BD-EC8C-46FD-94CF-A85D362EFC15}" type="pres">
      <dgm:prSet presAssocID="{7FB755DE-6303-4D4B-96F3-E4E3F2D615AD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1612C80D-02E9-4F12-A97F-30BC2E840649}" type="pres">
      <dgm:prSet presAssocID="{7FB755DE-6303-4D4B-96F3-E4E3F2D615AD}" presName="invisiNode" presStyleLbl="node1" presStyleIdx="1" presStyleCnt="4"/>
      <dgm:spPr/>
    </dgm:pt>
    <dgm:pt modelId="{8A30E841-2952-4629-8C3A-BBC4A035123D}" type="pres">
      <dgm:prSet presAssocID="{7FB755DE-6303-4D4B-96F3-E4E3F2D615AD}" presName="imagNode" presStyleLbl="fgImgPlac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CCBF8D2B-96E8-46AD-8625-9CE63171C5B0}" type="pres">
      <dgm:prSet presAssocID="{651FA06A-F59D-47D8-86C9-2B4BB7110F66}" presName="sibTrans" presStyleLbl="sibTrans2D1" presStyleIdx="0" presStyleCnt="0"/>
      <dgm:spPr/>
      <dgm:t>
        <a:bodyPr/>
        <a:lstStyle/>
        <a:p>
          <a:endParaRPr lang="en-MY"/>
        </a:p>
      </dgm:t>
    </dgm:pt>
    <dgm:pt modelId="{E4EA52E6-7BF0-4F86-84F5-BFBEB6E81BD6}" type="pres">
      <dgm:prSet presAssocID="{E6D13389-9B93-40A5-99B2-AA4205BB498D}" presName="compNode" presStyleCnt="0"/>
      <dgm:spPr/>
    </dgm:pt>
    <dgm:pt modelId="{BD3FAD19-13BD-44AC-9EFB-E6A9D2FE2A73}" type="pres">
      <dgm:prSet presAssocID="{E6D13389-9B93-40A5-99B2-AA4205BB498D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F81449BF-DEFD-40A7-AA91-E8DBE26D0B18}" type="pres">
      <dgm:prSet presAssocID="{E6D13389-9B93-40A5-99B2-AA4205BB498D}" presName="invisiNode" presStyleLbl="node1" presStyleIdx="2" presStyleCnt="4"/>
      <dgm:spPr/>
    </dgm:pt>
    <dgm:pt modelId="{0FCAE164-6A0A-4200-9F33-A7A0A4CA66AB}" type="pres">
      <dgm:prSet presAssocID="{E6D13389-9B93-40A5-99B2-AA4205BB498D}" presName="imagNode" presStyleLbl="fgImgPlac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86066614-8CC7-4BC8-AA27-F5F15B814A34}" type="pres">
      <dgm:prSet presAssocID="{FA8E659D-C63E-4727-BAA0-CF83C8B1C8AD}" presName="sibTrans" presStyleLbl="sibTrans2D1" presStyleIdx="0" presStyleCnt="0"/>
      <dgm:spPr/>
      <dgm:t>
        <a:bodyPr/>
        <a:lstStyle/>
        <a:p>
          <a:endParaRPr lang="en-MY"/>
        </a:p>
      </dgm:t>
    </dgm:pt>
    <dgm:pt modelId="{C44CEC48-4C33-4012-ADFE-4CFA29F3B006}" type="pres">
      <dgm:prSet presAssocID="{41316DBF-8E32-45E6-9EB1-9AE4ADC5F65B}" presName="compNode" presStyleCnt="0"/>
      <dgm:spPr/>
    </dgm:pt>
    <dgm:pt modelId="{9EBBDF49-85CD-4A5B-AF90-36CA5A62B40C}" type="pres">
      <dgm:prSet presAssocID="{41316DBF-8E32-45E6-9EB1-9AE4ADC5F65B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690F74AC-990A-4BA3-BD77-D1D1231C9822}" type="pres">
      <dgm:prSet presAssocID="{41316DBF-8E32-45E6-9EB1-9AE4ADC5F65B}" presName="invisiNode" presStyleLbl="node1" presStyleIdx="3" presStyleCnt="4"/>
      <dgm:spPr/>
    </dgm:pt>
    <dgm:pt modelId="{83E6D1D9-A976-4A55-AB72-2F6F50F154C5}" type="pres">
      <dgm:prSet presAssocID="{41316DBF-8E32-45E6-9EB1-9AE4ADC5F65B}" presName="imagNode" presStyleLbl="fgImgPlac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</dgm:spPr>
    </dgm:pt>
  </dgm:ptLst>
  <dgm:cxnLst>
    <dgm:cxn modelId="{78F0213F-F14C-497C-B2D2-EC8BC860E11F}" type="presOf" srcId="{7FB755DE-6303-4D4B-96F3-E4E3F2D615AD}" destId="{6A3737BD-EC8C-46FD-94CF-A85D362EFC15}" srcOrd="0" destOrd="0" presId="urn:microsoft.com/office/officeart/2005/8/layout/pList2"/>
    <dgm:cxn modelId="{0CA33BBE-AFF8-4832-A6D9-EEBB8EE88CBD}" type="presOf" srcId="{F2F545CD-A741-4228-97F3-4A97FA9055FC}" destId="{A4832D1B-CD84-40CF-8935-6C27BD5C9549}" srcOrd="0" destOrd="0" presId="urn:microsoft.com/office/officeart/2005/8/layout/pList2"/>
    <dgm:cxn modelId="{40AB469E-700F-44F7-AD61-D052CB4DDC9A}" srcId="{E6D13389-9B93-40A5-99B2-AA4205BB498D}" destId="{E2ED872A-21BA-438B-A5B7-826ABFBA884E}" srcOrd="1" destOrd="0" parTransId="{29673D3F-5E7E-4AB6-9DF3-ECDF18B0B14B}" sibTransId="{FFE6A031-E985-4385-919C-77F3096D3C84}"/>
    <dgm:cxn modelId="{C85F2B33-B069-4D17-B594-6D8B3B18E9C1}" type="presOf" srcId="{E2ED872A-21BA-438B-A5B7-826ABFBA884E}" destId="{BD3FAD19-13BD-44AC-9EFB-E6A9D2FE2A73}" srcOrd="0" destOrd="2" presId="urn:microsoft.com/office/officeart/2005/8/layout/pList2"/>
    <dgm:cxn modelId="{5831EA6B-3765-448C-8A54-854659F74D6D}" srcId="{E5CE88E1-C854-4BF0-97C6-25805A96C105}" destId="{41316DBF-8E32-45E6-9EB1-9AE4ADC5F65B}" srcOrd="3" destOrd="0" parTransId="{D998FED0-2632-4B51-BCAE-2BDD1A77B063}" sibTransId="{A4424B5F-3E43-4AC8-8F47-31CF934E137B}"/>
    <dgm:cxn modelId="{EE8032DF-A088-4519-8FE4-055233FB3C7B}" type="presOf" srcId="{91077CB2-4D15-4CA6-B43B-FEE7DC7CA79E}" destId="{A4832D1B-CD84-40CF-8935-6C27BD5C9549}" srcOrd="0" destOrd="2" presId="urn:microsoft.com/office/officeart/2005/8/layout/pList2"/>
    <dgm:cxn modelId="{B957273D-8E4C-4F3F-9FA8-2559AF72B5E0}" srcId="{E6D13389-9B93-40A5-99B2-AA4205BB498D}" destId="{F687753D-62CB-4B0E-958D-82E2C314B472}" srcOrd="0" destOrd="0" parTransId="{48568373-436E-46A8-8125-C1706EED1356}" sibTransId="{64EA3112-ADD8-4F4C-BB4F-46C1EC278FBA}"/>
    <dgm:cxn modelId="{EED430D1-A6BF-4DAD-A98F-9A5F0F5B47A9}" type="presOf" srcId="{5696B288-6FED-4C4C-9B14-4344E49A7F22}" destId="{6A3737BD-EC8C-46FD-94CF-A85D362EFC15}" srcOrd="0" destOrd="1" presId="urn:microsoft.com/office/officeart/2005/8/layout/pList2"/>
    <dgm:cxn modelId="{9B693204-E743-4076-806B-A39436383391}" type="presOf" srcId="{41316DBF-8E32-45E6-9EB1-9AE4ADC5F65B}" destId="{9EBBDF49-85CD-4A5B-AF90-36CA5A62B40C}" srcOrd="0" destOrd="0" presId="urn:microsoft.com/office/officeart/2005/8/layout/pList2"/>
    <dgm:cxn modelId="{36ACB872-326D-42CC-9ED9-05B30EB9154F}" type="presOf" srcId="{651FA06A-F59D-47D8-86C9-2B4BB7110F66}" destId="{CCBF8D2B-96E8-46AD-8625-9CE63171C5B0}" srcOrd="0" destOrd="0" presId="urn:microsoft.com/office/officeart/2005/8/layout/pList2"/>
    <dgm:cxn modelId="{9240C7D0-26FD-4CB3-B43A-CB60ADF8C7A7}" type="presOf" srcId="{0A9D465B-684E-4C44-9FFB-4CFF352D9A1A}" destId="{9765EF04-D4F7-4DE5-8706-7E459C28DE50}" srcOrd="0" destOrd="0" presId="urn:microsoft.com/office/officeart/2005/8/layout/pList2"/>
    <dgm:cxn modelId="{9C08800D-1C65-40E0-993B-3BA3FAFEC5C4}" type="presOf" srcId="{FA8E659D-C63E-4727-BAA0-CF83C8B1C8AD}" destId="{86066614-8CC7-4BC8-AA27-F5F15B814A34}" srcOrd="0" destOrd="0" presId="urn:microsoft.com/office/officeart/2005/8/layout/pList2"/>
    <dgm:cxn modelId="{E93A4618-B3B4-4FCD-AE7F-8D071CC597A2}" type="presOf" srcId="{E5CE88E1-C854-4BF0-97C6-25805A96C105}" destId="{ED1ED7C8-8284-46CC-B130-BD6478E03BA1}" srcOrd="0" destOrd="0" presId="urn:microsoft.com/office/officeart/2005/8/layout/pList2"/>
    <dgm:cxn modelId="{A1726C7E-414D-4E9F-9168-C8EC786A2E9E}" type="presOf" srcId="{F687753D-62CB-4B0E-958D-82E2C314B472}" destId="{BD3FAD19-13BD-44AC-9EFB-E6A9D2FE2A73}" srcOrd="0" destOrd="1" presId="urn:microsoft.com/office/officeart/2005/8/layout/pList2"/>
    <dgm:cxn modelId="{119FD544-F491-4E47-A299-8008F481DB7A}" srcId="{E6D13389-9B93-40A5-99B2-AA4205BB498D}" destId="{C3CF339E-7A90-4057-B616-E5452EA43FEE}" srcOrd="2" destOrd="0" parTransId="{09E61D62-C387-4AAC-84DC-B5FB5EF972FC}" sibTransId="{3DF48530-1CE5-4B7B-B44E-57416F70C40E}"/>
    <dgm:cxn modelId="{C38B8F39-7E9D-4CDF-85F4-29C9D759EE62}" type="presOf" srcId="{79D5583F-9C74-43DD-9C68-04AC519DFE40}" destId="{A4832D1B-CD84-40CF-8935-6C27BD5C9549}" srcOrd="0" destOrd="1" presId="urn:microsoft.com/office/officeart/2005/8/layout/pList2"/>
    <dgm:cxn modelId="{95C495F0-08BD-44F4-BA6B-3B859DB438E3}" srcId="{E5CE88E1-C854-4BF0-97C6-25805A96C105}" destId="{F2F545CD-A741-4228-97F3-4A97FA9055FC}" srcOrd="0" destOrd="0" parTransId="{C1BB3306-A3EF-4DA1-A4F7-4A22B46B2A43}" sibTransId="{0A9D465B-684E-4C44-9FFB-4CFF352D9A1A}"/>
    <dgm:cxn modelId="{2B8857D9-DD52-4D74-B04F-626DC27B3D24}" srcId="{F2F545CD-A741-4228-97F3-4A97FA9055FC}" destId="{91077CB2-4D15-4CA6-B43B-FEE7DC7CA79E}" srcOrd="1" destOrd="0" parTransId="{6B1E1D2F-C43D-40EF-82C3-37DEB367F859}" sibTransId="{23F68EB9-BA8C-44C5-99E0-2EB58C57BD59}"/>
    <dgm:cxn modelId="{783195A3-E5A5-4F9E-9CE2-579668A684B9}" srcId="{7FB755DE-6303-4D4B-96F3-E4E3F2D615AD}" destId="{5696B288-6FED-4C4C-9B14-4344E49A7F22}" srcOrd="0" destOrd="0" parTransId="{728460E8-39EE-4B82-9353-4940369D4DF7}" sibTransId="{F47DF396-C976-4412-9F03-4494E1F646C1}"/>
    <dgm:cxn modelId="{0B391229-FF6B-4FC9-AD46-4118215B6BD0}" srcId="{F2F545CD-A741-4228-97F3-4A97FA9055FC}" destId="{79D5583F-9C74-43DD-9C68-04AC519DFE40}" srcOrd="0" destOrd="0" parTransId="{28B1F804-F738-4FA8-8757-610E76BE8B2E}" sibTransId="{2A762EE7-942C-4827-A996-50968611C977}"/>
    <dgm:cxn modelId="{51A47589-205B-4E3B-A29D-3625F683AE31}" type="presOf" srcId="{C3CF339E-7A90-4057-B616-E5452EA43FEE}" destId="{BD3FAD19-13BD-44AC-9EFB-E6A9D2FE2A73}" srcOrd="0" destOrd="3" presId="urn:microsoft.com/office/officeart/2005/8/layout/pList2"/>
    <dgm:cxn modelId="{43979998-C5C2-4987-BB4F-F1BC09C38B19}" srcId="{41316DBF-8E32-45E6-9EB1-9AE4ADC5F65B}" destId="{76E2F934-901D-4EF9-B520-FA50A2F6712B}" srcOrd="0" destOrd="0" parTransId="{DAA6ABCC-1CAA-4EBB-AEC8-CE975CA4355B}" sibTransId="{19ACFFCC-FEC5-4FCF-8A34-AD7C8470F014}"/>
    <dgm:cxn modelId="{A89036CD-02FE-462D-9C66-0CDDE24985DE}" srcId="{E5CE88E1-C854-4BF0-97C6-25805A96C105}" destId="{7FB755DE-6303-4D4B-96F3-E4E3F2D615AD}" srcOrd="1" destOrd="0" parTransId="{6FF253FE-1FE0-43C3-A345-C5FF920EA7B7}" sibTransId="{651FA06A-F59D-47D8-86C9-2B4BB7110F66}"/>
    <dgm:cxn modelId="{DD32CDDD-93D7-49D1-B25F-EEB2BF7854D1}" srcId="{E5CE88E1-C854-4BF0-97C6-25805A96C105}" destId="{E6D13389-9B93-40A5-99B2-AA4205BB498D}" srcOrd="2" destOrd="0" parTransId="{13251F3F-1EEC-4934-A286-0129AD942626}" sibTransId="{FA8E659D-C63E-4727-BAA0-CF83C8B1C8AD}"/>
    <dgm:cxn modelId="{4A0E704D-AD69-465C-A01E-AFAFCD78705A}" type="presOf" srcId="{E6D13389-9B93-40A5-99B2-AA4205BB498D}" destId="{BD3FAD19-13BD-44AC-9EFB-E6A9D2FE2A73}" srcOrd="0" destOrd="0" presId="urn:microsoft.com/office/officeart/2005/8/layout/pList2"/>
    <dgm:cxn modelId="{A0D7FEA6-9B6C-40C9-B35B-AACD4FA38577}" type="presOf" srcId="{76E2F934-901D-4EF9-B520-FA50A2F6712B}" destId="{9EBBDF49-85CD-4A5B-AF90-36CA5A62B40C}" srcOrd="0" destOrd="1" presId="urn:microsoft.com/office/officeart/2005/8/layout/pList2"/>
    <dgm:cxn modelId="{0F3EA08C-8E37-4B6C-8D0F-AD7538F2BBE1}" type="presParOf" srcId="{ED1ED7C8-8284-46CC-B130-BD6478E03BA1}" destId="{6EE983D6-3E37-4AAB-A380-21CF907E2271}" srcOrd="0" destOrd="0" presId="urn:microsoft.com/office/officeart/2005/8/layout/pList2"/>
    <dgm:cxn modelId="{B2984F29-6519-4B5A-B65F-4883BD314E80}" type="presParOf" srcId="{ED1ED7C8-8284-46CC-B130-BD6478E03BA1}" destId="{53DA7D12-72A7-4716-87DA-31EB028E4CA0}" srcOrd="1" destOrd="0" presId="urn:microsoft.com/office/officeart/2005/8/layout/pList2"/>
    <dgm:cxn modelId="{3184B291-2FAD-4951-92F9-50E549B6848E}" type="presParOf" srcId="{53DA7D12-72A7-4716-87DA-31EB028E4CA0}" destId="{E2D4C922-FFB0-4CC2-B88B-02513B804492}" srcOrd="0" destOrd="0" presId="urn:microsoft.com/office/officeart/2005/8/layout/pList2"/>
    <dgm:cxn modelId="{E6A905D8-11E9-4C65-B92C-A126BE0F820D}" type="presParOf" srcId="{E2D4C922-FFB0-4CC2-B88B-02513B804492}" destId="{A4832D1B-CD84-40CF-8935-6C27BD5C9549}" srcOrd="0" destOrd="0" presId="urn:microsoft.com/office/officeart/2005/8/layout/pList2"/>
    <dgm:cxn modelId="{F104FDB4-384B-4148-A9CA-C05176690E86}" type="presParOf" srcId="{E2D4C922-FFB0-4CC2-B88B-02513B804492}" destId="{57BE455D-1B32-475D-BBDB-1C7CE7AE5DEB}" srcOrd="1" destOrd="0" presId="urn:microsoft.com/office/officeart/2005/8/layout/pList2"/>
    <dgm:cxn modelId="{CF935E1A-7A9E-4D1A-BDDB-4F7F6D7B7515}" type="presParOf" srcId="{E2D4C922-FFB0-4CC2-B88B-02513B804492}" destId="{9A04AE50-99D7-4BFF-BF09-1B8775436993}" srcOrd="2" destOrd="0" presId="urn:microsoft.com/office/officeart/2005/8/layout/pList2"/>
    <dgm:cxn modelId="{285F3393-A3E9-46F9-8FB9-AFB0D1D66664}" type="presParOf" srcId="{53DA7D12-72A7-4716-87DA-31EB028E4CA0}" destId="{9765EF04-D4F7-4DE5-8706-7E459C28DE50}" srcOrd="1" destOrd="0" presId="urn:microsoft.com/office/officeart/2005/8/layout/pList2"/>
    <dgm:cxn modelId="{97114516-85A2-4D88-98C9-641F3E176ABA}" type="presParOf" srcId="{53DA7D12-72A7-4716-87DA-31EB028E4CA0}" destId="{D18AB6A7-24FF-43E2-9309-AE1B91E1329A}" srcOrd="2" destOrd="0" presId="urn:microsoft.com/office/officeart/2005/8/layout/pList2"/>
    <dgm:cxn modelId="{881A6856-7308-42FF-8FA1-869D7FCA58B5}" type="presParOf" srcId="{D18AB6A7-24FF-43E2-9309-AE1B91E1329A}" destId="{6A3737BD-EC8C-46FD-94CF-A85D362EFC15}" srcOrd="0" destOrd="0" presId="urn:microsoft.com/office/officeart/2005/8/layout/pList2"/>
    <dgm:cxn modelId="{F3A23ABF-AD0B-4BCC-A389-0392F642B58E}" type="presParOf" srcId="{D18AB6A7-24FF-43E2-9309-AE1B91E1329A}" destId="{1612C80D-02E9-4F12-A97F-30BC2E840649}" srcOrd="1" destOrd="0" presId="urn:microsoft.com/office/officeart/2005/8/layout/pList2"/>
    <dgm:cxn modelId="{6BA1A18F-F7CC-4EAA-B9FF-F2276221E4F2}" type="presParOf" srcId="{D18AB6A7-24FF-43E2-9309-AE1B91E1329A}" destId="{8A30E841-2952-4629-8C3A-BBC4A035123D}" srcOrd="2" destOrd="0" presId="urn:microsoft.com/office/officeart/2005/8/layout/pList2"/>
    <dgm:cxn modelId="{C1A2CB3C-22B7-4B77-922F-C7150E32D8EA}" type="presParOf" srcId="{53DA7D12-72A7-4716-87DA-31EB028E4CA0}" destId="{CCBF8D2B-96E8-46AD-8625-9CE63171C5B0}" srcOrd="3" destOrd="0" presId="urn:microsoft.com/office/officeart/2005/8/layout/pList2"/>
    <dgm:cxn modelId="{68A27EC1-A2F2-4E99-B313-AEBDAB902F48}" type="presParOf" srcId="{53DA7D12-72A7-4716-87DA-31EB028E4CA0}" destId="{E4EA52E6-7BF0-4F86-84F5-BFBEB6E81BD6}" srcOrd="4" destOrd="0" presId="urn:microsoft.com/office/officeart/2005/8/layout/pList2"/>
    <dgm:cxn modelId="{85AD814E-14C1-4964-8296-F121F65AF49E}" type="presParOf" srcId="{E4EA52E6-7BF0-4F86-84F5-BFBEB6E81BD6}" destId="{BD3FAD19-13BD-44AC-9EFB-E6A9D2FE2A73}" srcOrd="0" destOrd="0" presId="urn:microsoft.com/office/officeart/2005/8/layout/pList2"/>
    <dgm:cxn modelId="{561A15F4-D4B7-4832-B640-6A8CA544C2EE}" type="presParOf" srcId="{E4EA52E6-7BF0-4F86-84F5-BFBEB6E81BD6}" destId="{F81449BF-DEFD-40A7-AA91-E8DBE26D0B18}" srcOrd="1" destOrd="0" presId="urn:microsoft.com/office/officeart/2005/8/layout/pList2"/>
    <dgm:cxn modelId="{3DB61E28-D2ED-403C-AB2A-B16FE0F6C8ED}" type="presParOf" srcId="{E4EA52E6-7BF0-4F86-84F5-BFBEB6E81BD6}" destId="{0FCAE164-6A0A-4200-9F33-A7A0A4CA66AB}" srcOrd="2" destOrd="0" presId="urn:microsoft.com/office/officeart/2005/8/layout/pList2"/>
    <dgm:cxn modelId="{F5B336FA-496D-4C00-9A23-E3D0AF86A7EA}" type="presParOf" srcId="{53DA7D12-72A7-4716-87DA-31EB028E4CA0}" destId="{86066614-8CC7-4BC8-AA27-F5F15B814A34}" srcOrd="5" destOrd="0" presId="urn:microsoft.com/office/officeart/2005/8/layout/pList2"/>
    <dgm:cxn modelId="{23458B6A-D9A4-4468-AD0C-B7E72AF1D706}" type="presParOf" srcId="{53DA7D12-72A7-4716-87DA-31EB028E4CA0}" destId="{C44CEC48-4C33-4012-ADFE-4CFA29F3B006}" srcOrd="6" destOrd="0" presId="urn:microsoft.com/office/officeart/2005/8/layout/pList2"/>
    <dgm:cxn modelId="{4A4FA82E-2469-4FEE-B1DC-EBCD2E867CBA}" type="presParOf" srcId="{C44CEC48-4C33-4012-ADFE-4CFA29F3B006}" destId="{9EBBDF49-85CD-4A5B-AF90-36CA5A62B40C}" srcOrd="0" destOrd="0" presId="urn:microsoft.com/office/officeart/2005/8/layout/pList2"/>
    <dgm:cxn modelId="{1F909F71-4381-48C0-99B9-1A52A8B36092}" type="presParOf" srcId="{C44CEC48-4C33-4012-ADFE-4CFA29F3B006}" destId="{690F74AC-990A-4BA3-BD77-D1D1231C9822}" srcOrd="1" destOrd="0" presId="urn:microsoft.com/office/officeart/2005/8/layout/pList2"/>
    <dgm:cxn modelId="{8FBDCADE-7E37-41B5-9920-F9AD5EA7E2E8}" type="presParOf" srcId="{C44CEC48-4C33-4012-ADFE-4CFA29F3B006}" destId="{83E6D1D9-A976-4A55-AB72-2F6F50F154C5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D78AA32-7B9C-4116-975A-A3FF96B8F684}" type="doc">
      <dgm:prSet loTypeId="urn:microsoft.com/office/officeart/2005/8/layout/vList3" loCatId="list" qsTypeId="urn:microsoft.com/office/officeart/2005/8/quickstyle/simple4" qsCatId="simple" csTypeId="urn:microsoft.com/office/officeart/2005/8/colors/colorful5" csCatId="colorful" phldr="1"/>
      <dgm:spPr/>
    </dgm:pt>
    <dgm:pt modelId="{E41F1EB7-F798-4018-841E-B711ED2B5550}">
      <dgm:prSet phldrT="[Text]"/>
      <dgm:spPr/>
      <dgm:t>
        <a:bodyPr/>
        <a:lstStyle/>
        <a:p>
          <a:r>
            <a:rPr lang="en-MY" dirty="0" smtClean="0"/>
            <a:t>On-Site Support</a:t>
          </a:r>
          <a:endParaRPr lang="en-MY" dirty="0"/>
        </a:p>
      </dgm:t>
    </dgm:pt>
    <dgm:pt modelId="{BA7E77B2-50CB-489E-9709-56CEF9C663B6}" type="parTrans" cxnId="{399B64CC-07BF-45AE-BBD9-1A0A33A81DBA}">
      <dgm:prSet/>
      <dgm:spPr/>
      <dgm:t>
        <a:bodyPr/>
        <a:lstStyle/>
        <a:p>
          <a:endParaRPr lang="en-MY"/>
        </a:p>
      </dgm:t>
    </dgm:pt>
    <dgm:pt modelId="{9207FADC-86B7-4D4F-BE02-7155A2F525D3}" type="sibTrans" cxnId="{399B64CC-07BF-45AE-BBD9-1A0A33A81DBA}">
      <dgm:prSet/>
      <dgm:spPr/>
      <dgm:t>
        <a:bodyPr/>
        <a:lstStyle/>
        <a:p>
          <a:endParaRPr lang="en-MY"/>
        </a:p>
      </dgm:t>
    </dgm:pt>
    <dgm:pt modelId="{B2535713-A054-4B95-930C-73D1C881714C}">
      <dgm:prSet phldrT="[Text]"/>
      <dgm:spPr/>
      <dgm:t>
        <a:bodyPr/>
        <a:lstStyle/>
        <a:p>
          <a:r>
            <a:rPr lang="en-MY" dirty="0" smtClean="0"/>
            <a:t>TeamViewer</a:t>
          </a:r>
          <a:endParaRPr lang="en-MY" dirty="0"/>
        </a:p>
      </dgm:t>
    </dgm:pt>
    <dgm:pt modelId="{7A316D9B-4D7B-4984-B67C-D40A95CAC037}" type="parTrans" cxnId="{0385DD23-11D4-4F50-98B2-778FAE55A1F3}">
      <dgm:prSet/>
      <dgm:spPr/>
      <dgm:t>
        <a:bodyPr/>
        <a:lstStyle/>
        <a:p>
          <a:endParaRPr lang="en-MY"/>
        </a:p>
      </dgm:t>
    </dgm:pt>
    <dgm:pt modelId="{9B1425F8-5F20-45A2-B390-B087572CF5A5}" type="sibTrans" cxnId="{0385DD23-11D4-4F50-98B2-778FAE55A1F3}">
      <dgm:prSet/>
      <dgm:spPr/>
      <dgm:t>
        <a:bodyPr/>
        <a:lstStyle/>
        <a:p>
          <a:endParaRPr lang="en-MY"/>
        </a:p>
      </dgm:t>
    </dgm:pt>
    <dgm:pt modelId="{B4619E8D-9B47-44AD-A23D-2B8D45A03117}">
      <dgm:prSet phldrT="[Text]"/>
      <dgm:spPr/>
      <dgm:t>
        <a:bodyPr/>
        <a:lstStyle/>
        <a:p>
          <a:r>
            <a:rPr lang="en-MY" dirty="0" smtClean="0"/>
            <a:t>Helpdesk Support</a:t>
          </a:r>
          <a:endParaRPr lang="en-MY" dirty="0"/>
        </a:p>
      </dgm:t>
    </dgm:pt>
    <dgm:pt modelId="{77695464-3413-4A6B-86B0-8AADDCCA7153}" type="parTrans" cxnId="{E10BC94B-08E2-4C2A-A370-050D488B3447}">
      <dgm:prSet/>
      <dgm:spPr/>
      <dgm:t>
        <a:bodyPr/>
        <a:lstStyle/>
        <a:p>
          <a:endParaRPr lang="en-MY"/>
        </a:p>
      </dgm:t>
    </dgm:pt>
    <dgm:pt modelId="{D9BC2AB1-5F03-407D-96C4-43A190BBFC99}" type="sibTrans" cxnId="{E10BC94B-08E2-4C2A-A370-050D488B3447}">
      <dgm:prSet/>
      <dgm:spPr/>
      <dgm:t>
        <a:bodyPr/>
        <a:lstStyle/>
        <a:p>
          <a:endParaRPr lang="en-MY"/>
        </a:p>
      </dgm:t>
    </dgm:pt>
    <dgm:pt modelId="{4A83C220-7009-4CB7-B1C6-E3ED8906D487}" type="pres">
      <dgm:prSet presAssocID="{1D78AA32-7B9C-4116-975A-A3FF96B8F684}" presName="linearFlow" presStyleCnt="0">
        <dgm:presLayoutVars>
          <dgm:dir/>
          <dgm:resizeHandles val="exact"/>
        </dgm:presLayoutVars>
      </dgm:prSet>
      <dgm:spPr/>
    </dgm:pt>
    <dgm:pt modelId="{A99B8217-044C-46A4-9C76-381B4DB4D23E}" type="pres">
      <dgm:prSet presAssocID="{E41F1EB7-F798-4018-841E-B711ED2B5550}" presName="composite" presStyleCnt="0"/>
      <dgm:spPr/>
    </dgm:pt>
    <dgm:pt modelId="{2E7D0ECB-DA98-4DE2-8C22-85E9F90B6B88}" type="pres">
      <dgm:prSet presAssocID="{E41F1EB7-F798-4018-841E-B711ED2B5550}" presName="imgShp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6000" b="-16000"/>
          </a:stretch>
        </a:blipFill>
      </dgm:spPr>
    </dgm:pt>
    <dgm:pt modelId="{93B4502B-11C1-4CC8-830D-CF7A3064CDF8}" type="pres">
      <dgm:prSet presAssocID="{E41F1EB7-F798-4018-841E-B711ED2B5550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2E506DB4-AB37-4A0A-9D39-F087D17AE1D9}" type="pres">
      <dgm:prSet presAssocID="{9207FADC-86B7-4D4F-BE02-7155A2F525D3}" presName="spacing" presStyleCnt="0"/>
      <dgm:spPr/>
    </dgm:pt>
    <dgm:pt modelId="{7692A48B-CC73-4A61-84B0-AC5ED276746F}" type="pres">
      <dgm:prSet presAssocID="{B2535713-A054-4B95-930C-73D1C881714C}" presName="composite" presStyleCnt="0"/>
      <dgm:spPr/>
    </dgm:pt>
    <dgm:pt modelId="{F6267334-66BE-4256-BF93-77AC3EC53A8A}" type="pres">
      <dgm:prSet presAssocID="{B2535713-A054-4B95-930C-73D1C881714C}" presName="imgShp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CADBAD00-B8FC-45F7-84D6-239B88967705}" type="pres">
      <dgm:prSet presAssocID="{B2535713-A054-4B95-930C-73D1C881714C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0598FC22-BCC9-4A58-83D1-461E1DD1ED56}" type="pres">
      <dgm:prSet presAssocID="{9B1425F8-5F20-45A2-B390-B087572CF5A5}" presName="spacing" presStyleCnt="0"/>
      <dgm:spPr/>
    </dgm:pt>
    <dgm:pt modelId="{85DD6168-DEBC-41DC-BA45-E21DB8AEC04D}" type="pres">
      <dgm:prSet presAssocID="{B4619E8D-9B47-44AD-A23D-2B8D45A03117}" presName="composite" presStyleCnt="0"/>
      <dgm:spPr/>
    </dgm:pt>
    <dgm:pt modelId="{26A35A88-CD30-4AAA-8FDD-8336556962B3}" type="pres">
      <dgm:prSet presAssocID="{B4619E8D-9B47-44AD-A23D-2B8D45A03117}" presName="imgShp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</dgm:spPr>
    </dgm:pt>
    <dgm:pt modelId="{A21342D7-4C91-474A-B917-C662BDCF1C54}" type="pres">
      <dgm:prSet presAssocID="{B4619E8D-9B47-44AD-A23D-2B8D45A03117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</dgm:ptLst>
  <dgm:cxnLst>
    <dgm:cxn modelId="{1A6546EA-DD03-48D1-B1A7-CB8C0907810C}" type="presOf" srcId="{E41F1EB7-F798-4018-841E-B711ED2B5550}" destId="{93B4502B-11C1-4CC8-830D-CF7A3064CDF8}" srcOrd="0" destOrd="0" presId="urn:microsoft.com/office/officeart/2005/8/layout/vList3"/>
    <dgm:cxn modelId="{6031D5D9-A86C-443A-9B47-2D10A9682671}" type="presOf" srcId="{1D78AA32-7B9C-4116-975A-A3FF96B8F684}" destId="{4A83C220-7009-4CB7-B1C6-E3ED8906D487}" srcOrd="0" destOrd="0" presId="urn:microsoft.com/office/officeart/2005/8/layout/vList3"/>
    <dgm:cxn modelId="{3B55C88E-EC73-4E8E-9935-CB8F7AA0DC98}" type="presOf" srcId="{B2535713-A054-4B95-930C-73D1C881714C}" destId="{CADBAD00-B8FC-45F7-84D6-239B88967705}" srcOrd="0" destOrd="0" presId="urn:microsoft.com/office/officeart/2005/8/layout/vList3"/>
    <dgm:cxn modelId="{E10BC94B-08E2-4C2A-A370-050D488B3447}" srcId="{1D78AA32-7B9C-4116-975A-A3FF96B8F684}" destId="{B4619E8D-9B47-44AD-A23D-2B8D45A03117}" srcOrd="2" destOrd="0" parTransId="{77695464-3413-4A6B-86B0-8AADDCCA7153}" sibTransId="{D9BC2AB1-5F03-407D-96C4-43A190BBFC99}"/>
    <dgm:cxn modelId="{399B64CC-07BF-45AE-BBD9-1A0A33A81DBA}" srcId="{1D78AA32-7B9C-4116-975A-A3FF96B8F684}" destId="{E41F1EB7-F798-4018-841E-B711ED2B5550}" srcOrd="0" destOrd="0" parTransId="{BA7E77B2-50CB-489E-9709-56CEF9C663B6}" sibTransId="{9207FADC-86B7-4D4F-BE02-7155A2F525D3}"/>
    <dgm:cxn modelId="{5A64D184-9031-4E5D-B6D4-0FE147504551}" type="presOf" srcId="{B4619E8D-9B47-44AD-A23D-2B8D45A03117}" destId="{A21342D7-4C91-474A-B917-C662BDCF1C54}" srcOrd="0" destOrd="0" presId="urn:microsoft.com/office/officeart/2005/8/layout/vList3"/>
    <dgm:cxn modelId="{0385DD23-11D4-4F50-98B2-778FAE55A1F3}" srcId="{1D78AA32-7B9C-4116-975A-A3FF96B8F684}" destId="{B2535713-A054-4B95-930C-73D1C881714C}" srcOrd="1" destOrd="0" parTransId="{7A316D9B-4D7B-4984-B67C-D40A95CAC037}" sibTransId="{9B1425F8-5F20-45A2-B390-B087572CF5A5}"/>
    <dgm:cxn modelId="{3EB2255F-92A9-4C1A-A127-20255D71D854}" type="presParOf" srcId="{4A83C220-7009-4CB7-B1C6-E3ED8906D487}" destId="{A99B8217-044C-46A4-9C76-381B4DB4D23E}" srcOrd="0" destOrd="0" presId="urn:microsoft.com/office/officeart/2005/8/layout/vList3"/>
    <dgm:cxn modelId="{66A92C11-FAA4-4921-A65B-E5274C01C63B}" type="presParOf" srcId="{A99B8217-044C-46A4-9C76-381B4DB4D23E}" destId="{2E7D0ECB-DA98-4DE2-8C22-85E9F90B6B88}" srcOrd="0" destOrd="0" presId="urn:microsoft.com/office/officeart/2005/8/layout/vList3"/>
    <dgm:cxn modelId="{03F65AAB-D3D5-4F35-9B07-12CDE7446DFC}" type="presParOf" srcId="{A99B8217-044C-46A4-9C76-381B4DB4D23E}" destId="{93B4502B-11C1-4CC8-830D-CF7A3064CDF8}" srcOrd="1" destOrd="0" presId="urn:microsoft.com/office/officeart/2005/8/layout/vList3"/>
    <dgm:cxn modelId="{EC840CFF-554E-41A6-8878-FD6EA2DC88AF}" type="presParOf" srcId="{4A83C220-7009-4CB7-B1C6-E3ED8906D487}" destId="{2E506DB4-AB37-4A0A-9D39-F087D17AE1D9}" srcOrd="1" destOrd="0" presId="urn:microsoft.com/office/officeart/2005/8/layout/vList3"/>
    <dgm:cxn modelId="{E9E2D261-D056-496D-BD3C-12367ABB612A}" type="presParOf" srcId="{4A83C220-7009-4CB7-B1C6-E3ED8906D487}" destId="{7692A48B-CC73-4A61-84B0-AC5ED276746F}" srcOrd="2" destOrd="0" presId="urn:microsoft.com/office/officeart/2005/8/layout/vList3"/>
    <dgm:cxn modelId="{714E8FC7-8CD0-4764-ADF0-526A410CFBEE}" type="presParOf" srcId="{7692A48B-CC73-4A61-84B0-AC5ED276746F}" destId="{F6267334-66BE-4256-BF93-77AC3EC53A8A}" srcOrd="0" destOrd="0" presId="urn:microsoft.com/office/officeart/2005/8/layout/vList3"/>
    <dgm:cxn modelId="{43F9FA9F-6C37-45F5-947F-53785B2A740F}" type="presParOf" srcId="{7692A48B-CC73-4A61-84B0-AC5ED276746F}" destId="{CADBAD00-B8FC-45F7-84D6-239B88967705}" srcOrd="1" destOrd="0" presId="urn:microsoft.com/office/officeart/2005/8/layout/vList3"/>
    <dgm:cxn modelId="{62AA6B45-BF3D-43F7-B01B-ADDA89BF3CB0}" type="presParOf" srcId="{4A83C220-7009-4CB7-B1C6-E3ED8906D487}" destId="{0598FC22-BCC9-4A58-83D1-461E1DD1ED56}" srcOrd="3" destOrd="0" presId="urn:microsoft.com/office/officeart/2005/8/layout/vList3"/>
    <dgm:cxn modelId="{994B8428-3E2E-4411-BB68-A5EA881F0004}" type="presParOf" srcId="{4A83C220-7009-4CB7-B1C6-E3ED8906D487}" destId="{85DD6168-DEBC-41DC-BA45-E21DB8AEC04D}" srcOrd="4" destOrd="0" presId="urn:microsoft.com/office/officeart/2005/8/layout/vList3"/>
    <dgm:cxn modelId="{F40A40E5-3DA7-4A49-BF8E-94BD4B71FA26}" type="presParOf" srcId="{85DD6168-DEBC-41DC-BA45-E21DB8AEC04D}" destId="{26A35A88-CD30-4AAA-8FDD-8336556962B3}" srcOrd="0" destOrd="0" presId="urn:microsoft.com/office/officeart/2005/8/layout/vList3"/>
    <dgm:cxn modelId="{D9AE8922-9890-41BA-9E78-F46CF81CD74B}" type="presParOf" srcId="{85DD6168-DEBC-41DC-BA45-E21DB8AEC04D}" destId="{A21342D7-4C91-474A-B917-C662BDCF1C54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3D98E7-4F84-4883-B469-4B57B15D5830}">
      <dsp:nvSpPr>
        <dsp:cNvPr id="0" name=""/>
        <dsp:cNvSpPr/>
      </dsp:nvSpPr>
      <dsp:spPr>
        <a:xfrm>
          <a:off x="2588799" y="2578"/>
          <a:ext cx="1451799" cy="94366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Financial Module</a:t>
          </a:r>
          <a:endParaRPr lang="en-MY" sz="1700" kern="1200" dirty="0"/>
        </a:p>
      </dsp:txBody>
      <dsp:txXfrm>
        <a:off x="2634865" y="48644"/>
        <a:ext cx="1359667" cy="851537"/>
      </dsp:txXfrm>
    </dsp:sp>
    <dsp:sp modelId="{1F1505D0-3E04-468A-AC4C-B0DA0ABFC8A3}">
      <dsp:nvSpPr>
        <dsp:cNvPr id="0" name=""/>
        <dsp:cNvSpPr/>
      </dsp:nvSpPr>
      <dsp:spPr>
        <a:xfrm>
          <a:off x="1430503" y="474413"/>
          <a:ext cx="3768392" cy="3768392"/>
        </a:xfrm>
        <a:custGeom>
          <a:avLst/>
          <a:gdLst/>
          <a:ahLst/>
          <a:cxnLst/>
          <a:rect l="0" t="0" r="0" b="0"/>
          <a:pathLst>
            <a:path>
              <a:moveTo>
                <a:pt x="2620055" y="149633"/>
              </a:moveTo>
              <a:arcTo wR="1884196" hR="1884196" stAng="17579295" swAng="1959991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936D8A-0E9E-43B9-945B-0C7E1FDBBB88}">
      <dsp:nvSpPr>
        <dsp:cNvPr id="0" name=""/>
        <dsp:cNvSpPr/>
      </dsp:nvSpPr>
      <dsp:spPr>
        <a:xfrm>
          <a:off x="4380777" y="1304525"/>
          <a:ext cx="1451799" cy="943669"/>
        </a:xfrm>
        <a:prstGeom prst="roundRect">
          <a:avLst/>
        </a:prstGeom>
        <a:gradFill rotWithShape="0">
          <a:gsLst>
            <a:gs pos="0">
              <a:schemeClr val="accent2">
                <a:hueOff val="1170380"/>
                <a:satOff val="-1460"/>
                <a:lumOff val="343"/>
                <a:alphaOff val="0"/>
                <a:shade val="51000"/>
                <a:satMod val="130000"/>
              </a:schemeClr>
            </a:gs>
            <a:gs pos="80000">
              <a:schemeClr val="accent2">
                <a:hueOff val="1170380"/>
                <a:satOff val="-1460"/>
                <a:lumOff val="343"/>
                <a:alphaOff val="0"/>
                <a:shade val="93000"/>
                <a:satMod val="130000"/>
              </a:schemeClr>
            </a:gs>
            <a:gs pos="100000">
              <a:schemeClr val="accent2">
                <a:hueOff val="1170380"/>
                <a:satOff val="-1460"/>
                <a:lumOff val="34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Inventory Module</a:t>
          </a:r>
          <a:endParaRPr lang="en-MY" sz="1700" kern="1200" dirty="0"/>
        </a:p>
      </dsp:txBody>
      <dsp:txXfrm>
        <a:off x="4426843" y="1350591"/>
        <a:ext cx="1359667" cy="851537"/>
      </dsp:txXfrm>
    </dsp:sp>
    <dsp:sp modelId="{1471DCD8-21F8-440E-90A3-A9B3436E95E4}">
      <dsp:nvSpPr>
        <dsp:cNvPr id="0" name=""/>
        <dsp:cNvSpPr/>
      </dsp:nvSpPr>
      <dsp:spPr>
        <a:xfrm>
          <a:off x="1430503" y="474413"/>
          <a:ext cx="3768392" cy="3768392"/>
        </a:xfrm>
        <a:custGeom>
          <a:avLst/>
          <a:gdLst/>
          <a:ahLst/>
          <a:cxnLst/>
          <a:rect l="0" t="0" r="0" b="0"/>
          <a:pathLst>
            <a:path>
              <a:moveTo>
                <a:pt x="3765822" y="1785820"/>
              </a:moveTo>
              <a:arcTo wR="1884196" hR="1884196" stAng="21420430" swAng="2195114"/>
            </a:path>
          </a:pathLst>
        </a:custGeom>
        <a:noFill/>
        <a:ln w="9525" cap="flat" cmpd="sng" algn="ctr">
          <a:solidFill>
            <a:schemeClr val="accent2">
              <a:hueOff val="1170380"/>
              <a:satOff val="-1460"/>
              <a:lumOff val="34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FA639B-2291-4B3D-8E89-90459838ADF4}">
      <dsp:nvSpPr>
        <dsp:cNvPr id="0" name=""/>
        <dsp:cNvSpPr/>
      </dsp:nvSpPr>
      <dsp:spPr>
        <a:xfrm>
          <a:off x="3696302" y="3411121"/>
          <a:ext cx="1451799" cy="943669"/>
        </a:xfrm>
        <a:prstGeom prst="roundRect">
          <a:avLst/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59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GST Module</a:t>
          </a:r>
          <a:endParaRPr lang="en-MY" sz="1700" kern="1200" dirty="0"/>
        </a:p>
      </dsp:txBody>
      <dsp:txXfrm>
        <a:off x="3742368" y="3457187"/>
        <a:ext cx="1359667" cy="851537"/>
      </dsp:txXfrm>
    </dsp:sp>
    <dsp:sp modelId="{30A478CF-2F51-43BC-9A0C-256864938F94}">
      <dsp:nvSpPr>
        <dsp:cNvPr id="0" name=""/>
        <dsp:cNvSpPr/>
      </dsp:nvSpPr>
      <dsp:spPr>
        <a:xfrm>
          <a:off x="1430503" y="474413"/>
          <a:ext cx="3768392" cy="3768392"/>
        </a:xfrm>
        <a:custGeom>
          <a:avLst/>
          <a:gdLst/>
          <a:ahLst/>
          <a:cxnLst/>
          <a:rect l="0" t="0" r="0" b="0"/>
          <a:pathLst>
            <a:path>
              <a:moveTo>
                <a:pt x="2258322" y="3730876"/>
              </a:moveTo>
              <a:arcTo wR="1884196" hR="1884196" stAng="4712834" swAng="1374332"/>
            </a:path>
          </a:pathLst>
        </a:custGeom>
        <a:noFill/>
        <a:ln w="9525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855AC6-EEE5-4A3F-9F36-5F8737753F18}">
      <dsp:nvSpPr>
        <dsp:cNvPr id="0" name=""/>
        <dsp:cNvSpPr/>
      </dsp:nvSpPr>
      <dsp:spPr>
        <a:xfrm>
          <a:off x="1481296" y="3411121"/>
          <a:ext cx="1451799" cy="943669"/>
        </a:xfrm>
        <a:prstGeom prst="roundRect">
          <a:avLst/>
        </a:prstGeom>
        <a:gradFill rotWithShape="0">
          <a:gsLst>
            <a:gs pos="0">
              <a:schemeClr val="accent2">
                <a:hueOff val="3511139"/>
                <a:satOff val="-4379"/>
                <a:lumOff val="1030"/>
                <a:alphaOff val="0"/>
                <a:shade val="51000"/>
                <a:satMod val="130000"/>
              </a:schemeClr>
            </a:gs>
            <a:gs pos="80000">
              <a:schemeClr val="accent2">
                <a:hueOff val="3511139"/>
                <a:satOff val="-4379"/>
                <a:lumOff val="1030"/>
                <a:alphaOff val="0"/>
                <a:shade val="93000"/>
                <a:satMod val="130000"/>
              </a:schemeClr>
            </a:gs>
            <a:gs pos="100000">
              <a:schemeClr val="accent2">
                <a:hueOff val="3511139"/>
                <a:satOff val="-4379"/>
                <a:lumOff val="103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Zakat Module</a:t>
          </a:r>
          <a:endParaRPr lang="en-MY" sz="1700" kern="1200" dirty="0"/>
        </a:p>
      </dsp:txBody>
      <dsp:txXfrm>
        <a:off x="1527362" y="3457187"/>
        <a:ext cx="1359667" cy="851537"/>
      </dsp:txXfrm>
    </dsp:sp>
    <dsp:sp modelId="{E639C2D0-7068-4F9B-A6CD-DA05990C857A}">
      <dsp:nvSpPr>
        <dsp:cNvPr id="0" name=""/>
        <dsp:cNvSpPr/>
      </dsp:nvSpPr>
      <dsp:spPr>
        <a:xfrm>
          <a:off x="1430503" y="474413"/>
          <a:ext cx="3768392" cy="3768392"/>
        </a:xfrm>
        <a:custGeom>
          <a:avLst/>
          <a:gdLst/>
          <a:ahLst/>
          <a:cxnLst/>
          <a:rect l="0" t="0" r="0" b="0"/>
          <a:pathLst>
            <a:path>
              <a:moveTo>
                <a:pt x="314671" y="2926686"/>
              </a:moveTo>
              <a:arcTo wR="1884196" hR="1884196" stAng="8784455" swAng="2195114"/>
            </a:path>
          </a:pathLst>
        </a:custGeom>
        <a:noFill/>
        <a:ln w="9525" cap="flat" cmpd="sng" algn="ctr">
          <a:solidFill>
            <a:schemeClr val="accent2">
              <a:hueOff val="3511139"/>
              <a:satOff val="-4379"/>
              <a:lumOff val="103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993D5E-80C6-411A-8C50-7530E2C8486F}">
      <dsp:nvSpPr>
        <dsp:cNvPr id="0" name=""/>
        <dsp:cNvSpPr/>
      </dsp:nvSpPr>
      <dsp:spPr>
        <a:xfrm>
          <a:off x="796822" y="1304525"/>
          <a:ext cx="1451799" cy="943669"/>
        </a:xfrm>
        <a:prstGeom prst="roundRec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Waqf / Endowment Module</a:t>
          </a:r>
          <a:endParaRPr lang="en-MY" sz="1700" kern="1200" dirty="0"/>
        </a:p>
      </dsp:txBody>
      <dsp:txXfrm>
        <a:off x="842888" y="1350591"/>
        <a:ext cx="1359667" cy="851537"/>
      </dsp:txXfrm>
    </dsp:sp>
    <dsp:sp modelId="{BE8FAAC0-DD1E-4799-B27E-14D21731CC41}">
      <dsp:nvSpPr>
        <dsp:cNvPr id="0" name=""/>
        <dsp:cNvSpPr/>
      </dsp:nvSpPr>
      <dsp:spPr>
        <a:xfrm>
          <a:off x="1430503" y="474413"/>
          <a:ext cx="3768392" cy="3768392"/>
        </a:xfrm>
        <a:custGeom>
          <a:avLst/>
          <a:gdLst/>
          <a:ahLst/>
          <a:cxnLst/>
          <a:rect l="0" t="0" r="0" b="0"/>
          <a:pathLst>
            <a:path>
              <a:moveTo>
                <a:pt x="328503" y="821174"/>
              </a:moveTo>
              <a:arcTo wR="1884196" hR="1884196" stAng="12860713" swAng="1959991"/>
            </a:path>
          </a:pathLst>
        </a:custGeom>
        <a:noFill/>
        <a:ln w="9525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E983D6-3E37-4AAB-A380-21CF907E2271}">
      <dsp:nvSpPr>
        <dsp:cNvPr id="0" name=""/>
        <dsp:cNvSpPr/>
      </dsp:nvSpPr>
      <dsp:spPr>
        <a:xfrm>
          <a:off x="0" y="0"/>
          <a:ext cx="6781800" cy="1766437"/>
        </a:xfrm>
        <a:prstGeom prst="roundRect">
          <a:avLst>
            <a:gd name="adj" fmla="val 10000"/>
          </a:avLst>
        </a:prstGeom>
        <a:solidFill>
          <a:srgbClr val="FFFF00">
            <a:alpha val="90000"/>
          </a:srgb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A04AE50-99D7-4BFF-BF09-1B8775436993}">
      <dsp:nvSpPr>
        <dsp:cNvPr id="0" name=""/>
        <dsp:cNvSpPr/>
      </dsp:nvSpPr>
      <dsp:spPr>
        <a:xfrm>
          <a:off x="205321" y="235524"/>
          <a:ext cx="1481664" cy="129538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832D1B-CD84-40CF-8935-6C27BD5C9549}">
      <dsp:nvSpPr>
        <dsp:cNvPr id="0" name=""/>
        <dsp:cNvSpPr/>
      </dsp:nvSpPr>
      <dsp:spPr>
        <a:xfrm rot="10800000">
          <a:off x="205321" y="1766437"/>
          <a:ext cx="1481664" cy="2158978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1400" b="1" kern="1200" dirty="0" smtClean="0">
              <a:solidFill>
                <a:srgbClr val="002060"/>
              </a:solidFill>
            </a:rPr>
            <a:t>OPERATING SYSTEM</a:t>
          </a:r>
          <a:endParaRPr lang="en-MY" sz="1400" b="1" kern="1200" dirty="0">
            <a:solidFill>
              <a:srgbClr val="002060"/>
            </a:solidFill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MY" sz="1100" kern="1200" dirty="0" smtClean="0"/>
            <a:t>Win 7 and above</a:t>
          </a:r>
          <a:endParaRPr lang="en-MY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MY" sz="1100" kern="1200" smtClean="0"/>
            <a:t>Important note: Win XP &amp; Win 2003 are not supported</a:t>
          </a:r>
          <a:endParaRPr lang="en-MY" sz="1100" kern="1200" dirty="0"/>
        </a:p>
      </dsp:txBody>
      <dsp:txXfrm rot="10800000">
        <a:off x="250887" y="1766437"/>
        <a:ext cx="1390532" cy="2113412"/>
      </dsp:txXfrm>
    </dsp:sp>
    <dsp:sp modelId="{8A30E841-2952-4629-8C3A-BBC4A035123D}">
      <dsp:nvSpPr>
        <dsp:cNvPr id="0" name=""/>
        <dsp:cNvSpPr/>
      </dsp:nvSpPr>
      <dsp:spPr>
        <a:xfrm>
          <a:off x="1835152" y="235524"/>
          <a:ext cx="1481664" cy="129538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3737BD-EC8C-46FD-94CF-A85D362EFC15}">
      <dsp:nvSpPr>
        <dsp:cNvPr id="0" name=""/>
        <dsp:cNvSpPr/>
      </dsp:nvSpPr>
      <dsp:spPr>
        <a:xfrm rot="10800000">
          <a:off x="1835152" y="1766437"/>
          <a:ext cx="1481664" cy="2158978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4">
                <a:hueOff val="-1488257"/>
                <a:satOff val="8966"/>
                <a:lumOff val="719"/>
                <a:alphaOff val="0"/>
                <a:shade val="51000"/>
                <a:satMod val="130000"/>
              </a:schemeClr>
            </a:gs>
            <a:gs pos="80000">
              <a:schemeClr val="accent4">
                <a:hueOff val="-1488257"/>
                <a:satOff val="8966"/>
                <a:lumOff val="719"/>
                <a:alphaOff val="0"/>
                <a:shade val="93000"/>
                <a:satMod val="130000"/>
              </a:schemeClr>
            </a:gs>
            <a:gs pos="100000">
              <a:schemeClr val="accent4">
                <a:hueOff val="-1488257"/>
                <a:satOff val="8966"/>
                <a:lumOff val="71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1400" b="1" kern="1200" dirty="0" smtClean="0">
              <a:solidFill>
                <a:srgbClr val="00B0F0"/>
              </a:solidFill>
            </a:rPr>
            <a:t>INTERNET</a:t>
          </a:r>
          <a:endParaRPr lang="en-MY" sz="1400" b="1" kern="1200" dirty="0">
            <a:solidFill>
              <a:srgbClr val="00B0F0"/>
            </a:solidFill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MY" sz="1100" kern="1200" dirty="0" smtClean="0"/>
            <a:t>A broadband internet connection will be required only for WAN environment and usage within an office will require a basic LAN configuration</a:t>
          </a:r>
          <a:endParaRPr lang="en-MY" sz="1100" kern="1200" dirty="0"/>
        </a:p>
      </dsp:txBody>
      <dsp:txXfrm rot="10800000">
        <a:off x="1880718" y="1766437"/>
        <a:ext cx="1390532" cy="2113412"/>
      </dsp:txXfrm>
    </dsp:sp>
    <dsp:sp modelId="{0FCAE164-6A0A-4200-9F33-A7A0A4CA66AB}">
      <dsp:nvSpPr>
        <dsp:cNvPr id="0" name=""/>
        <dsp:cNvSpPr/>
      </dsp:nvSpPr>
      <dsp:spPr>
        <a:xfrm>
          <a:off x="3464983" y="235524"/>
          <a:ext cx="1481664" cy="129538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3FAD19-13BD-44AC-9EFB-E6A9D2FE2A73}">
      <dsp:nvSpPr>
        <dsp:cNvPr id="0" name=""/>
        <dsp:cNvSpPr/>
      </dsp:nvSpPr>
      <dsp:spPr>
        <a:xfrm rot="10800000">
          <a:off x="3464983" y="1766437"/>
          <a:ext cx="1481664" cy="2158978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4">
                <a:hueOff val="-2976513"/>
                <a:satOff val="17933"/>
                <a:lumOff val="1437"/>
                <a:alphaOff val="0"/>
                <a:shade val="51000"/>
                <a:satMod val="130000"/>
              </a:schemeClr>
            </a:gs>
            <a:gs pos="80000">
              <a:schemeClr val="accent4">
                <a:hueOff val="-2976513"/>
                <a:satOff val="17933"/>
                <a:lumOff val="1437"/>
                <a:alphaOff val="0"/>
                <a:shade val="93000"/>
                <a:satMod val="130000"/>
              </a:schemeClr>
            </a:gs>
            <a:gs pos="100000">
              <a:schemeClr val="accent4">
                <a:hueOff val="-2976513"/>
                <a:satOff val="17933"/>
                <a:lumOff val="143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1400" b="1" kern="1200" dirty="0" smtClean="0">
              <a:solidFill>
                <a:srgbClr val="002060"/>
              </a:solidFill>
            </a:rPr>
            <a:t>HARDWARE</a:t>
          </a:r>
          <a:endParaRPr lang="en-MY" sz="1400" b="1" kern="1200" dirty="0">
            <a:solidFill>
              <a:srgbClr val="002060"/>
            </a:solidFill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MY" sz="1100" kern="1200" dirty="0" smtClean="0"/>
            <a:t>1 GHz processor or faster</a:t>
          </a:r>
          <a:endParaRPr lang="en-MY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MY" sz="1100" kern="1200" smtClean="0"/>
            <a:t>1 GB of RAM</a:t>
          </a:r>
          <a:endParaRPr lang="en-MY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MY" sz="1100" kern="1200" smtClean="0"/>
            <a:t>10 GB of hard disk space</a:t>
          </a:r>
          <a:endParaRPr lang="en-MY" sz="1100" kern="1200" dirty="0"/>
        </a:p>
      </dsp:txBody>
      <dsp:txXfrm rot="10800000">
        <a:off x="3510549" y="1766437"/>
        <a:ext cx="1390532" cy="2113412"/>
      </dsp:txXfrm>
    </dsp:sp>
    <dsp:sp modelId="{83E6D1D9-A976-4A55-AB72-2F6F50F154C5}">
      <dsp:nvSpPr>
        <dsp:cNvPr id="0" name=""/>
        <dsp:cNvSpPr/>
      </dsp:nvSpPr>
      <dsp:spPr>
        <a:xfrm>
          <a:off x="5094814" y="235524"/>
          <a:ext cx="1481664" cy="129538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BBDF49-85CD-4A5B-AF90-36CA5A62B40C}">
      <dsp:nvSpPr>
        <dsp:cNvPr id="0" name=""/>
        <dsp:cNvSpPr/>
      </dsp:nvSpPr>
      <dsp:spPr>
        <a:xfrm rot="10800000">
          <a:off x="5094814" y="1766437"/>
          <a:ext cx="1481664" cy="2158978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1400" b="1" kern="1200" dirty="0" smtClean="0">
              <a:solidFill>
                <a:srgbClr val="FF0000"/>
              </a:solidFill>
            </a:rPr>
            <a:t>SOFTWARE</a:t>
          </a:r>
          <a:endParaRPr lang="en-MY" sz="1400" b="1" kern="1200" dirty="0">
            <a:solidFill>
              <a:srgbClr val="FF0000"/>
            </a:solidFill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MY" sz="1100" kern="1200" smtClean="0"/>
            <a:t>Microsoft Office 2010 and above</a:t>
          </a:r>
          <a:endParaRPr lang="en-MY" sz="1100" kern="1200" dirty="0"/>
        </a:p>
      </dsp:txBody>
      <dsp:txXfrm rot="10800000">
        <a:off x="5140380" y="1766437"/>
        <a:ext cx="1390532" cy="211341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B4502B-11C1-4CC8-830D-CF7A3064CDF8}">
      <dsp:nvSpPr>
        <dsp:cNvPr id="0" name=""/>
        <dsp:cNvSpPr/>
      </dsp:nvSpPr>
      <dsp:spPr>
        <a:xfrm rot="10800000">
          <a:off x="1195708" y="1264"/>
          <a:ext cx="3672893" cy="1082326"/>
        </a:xfrm>
        <a:prstGeom prst="homePlat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77276" tIns="114300" rIns="21336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3000" kern="1200" dirty="0" smtClean="0"/>
            <a:t>On-Site Support</a:t>
          </a:r>
          <a:endParaRPr lang="en-MY" sz="3000" kern="1200" dirty="0"/>
        </a:p>
      </dsp:txBody>
      <dsp:txXfrm rot="10800000">
        <a:off x="1466289" y="1264"/>
        <a:ext cx="3402312" cy="1082326"/>
      </dsp:txXfrm>
    </dsp:sp>
    <dsp:sp modelId="{2E7D0ECB-DA98-4DE2-8C22-85E9F90B6B88}">
      <dsp:nvSpPr>
        <dsp:cNvPr id="0" name=""/>
        <dsp:cNvSpPr/>
      </dsp:nvSpPr>
      <dsp:spPr>
        <a:xfrm>
          <a:off x="654545" y="1264"/>
          <a:ext cx="1082326" cy="1082326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6000" b="-16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ADBAD00-B8FC-45F7-84D6-239B88967705}">
      <dsp:nvSpPr>
        <dsp:cNvPr id="0" name=""/>
        <dsp:cNvSpPr/>
      </dsp:nvSpPr>
      <dsp:spPr>
        <a:xfrm rot="10800000">
          <a:off x="1195708" y="1406674"/>
          <a:ext cx="3672893" cy="1082326"/>
        </a:xfrm>
        <a:prstGeom prst="homePlate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77276" tIns="114300" rIns="21336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3000" kern="1200" dirty="0" smtClean="0"/>
            <a:t>TeamViewer</a:t>
          </a:r>
          <a:endParaRPr lang="en-MY" sz="3000" kern="1200" dirty="0"/>
        </a:p>
      </dsp:txBody>
      <dsp:txXfrm rot="10800000">
        <a:off x="1466289" y="1406674"/>
        <a:ext cx="3402312" cy="1082326"/>
      </dsp:txXfrm>
    </dsp:sp>
    <dsp:sp modelId="{F6267334-66BE-4256-BF93-77AC3EC53A8A}">
      <dsp:nvSpPr>
        <dsp:cNvPr id="0" name=""/>
        <dsp:cNvSpPr/>
      </dsp:nvSpPr>
      <dsp:spPr>
        <a:xfrm>
          <a:off x="654545" y="1406674"/>
          <a:ext cx="1082326" cy="1082326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21342D7-4C91-474A-B917-C662BDCF1C54}">
      <dsp:nvSpPr>
        <dsp:cNvPr id="0" name=""/>
        <dsp:cNvSpPr/>
      </dsp:nvSpPr>
      <dsp:spPr>
        <a:xfrm rot="10800000">
          <a:off x="1195708" y="2812083"/>
          <a:ext cx="3672893" cy="1082326"/>
        </a:xfrm>
        <a:prstGeom prst="homePlate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77276" tIns="114300" rIns="21336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3000" kern="1200" dirty="0" smtClean="0"/>
            <a:t>Helpdesk Support</a:t>
          </a:r>
          <a:endParaRPr lang="en-MY" sz="3000" kern="1200" dirty="0"/>
        </a:p>
      </dsp:txBody>
      <dsp:txXfrm rot="10800000">
        <a:off x="1466289" y="2812083"/>
        <a:ext cx="3402312" cy="1082326"/>
      </dsp:txXfrm>
    </dsp:sp>
    <dsp:sp modelId="{26A35A88-CD30-4AAA-8FDD-8336556962B3}">
      <dsp:nvSpPr>
        <dsp:cNvPr id="0" name=""/>
        <dsp:cNvSpPr/>
      </dsp:nvSpPr>
      <dsp:spPr>
        <a:xfrm>
          <a:off x="654545" y="2812083"/>
          <a:ext cx="1082326" cy="1082326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0" cy="493316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5375" y="0"/>
            <a:ext cx="2918830" cy="493316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r">
              <a:defRPr sz="1200"/>
            </a:lvl1pPr>
          </a:lstStyle>
          <a:p>
            <a:fld id="{18CE0CDF-C16C-4B6D-96CC-4EBCD24C6A90}" type="datetimeFigureOut">
              <a:rPr lang="en-US" smtClean="0"/>
              <a:t>4/1/2016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371285"/>
            <a:ext cx="2918830" cy="493316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5375" y="9371285"/>
            <a:ext cx="2918830" cy="493316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r">
              <a:defRPr sz="1200"/>
            </a:lvl1pPr>
          </a:lstStyle>
          <a:p>
            <a:fld id="{DCCB4D0E-2C5D-468A-92BC-53DCE99ECB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6354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0" cy="495029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5" y="0"/>
            <a:ext cx="2918830" cy="495029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r">
              <a:defRPr sz="1200"/>
            </a:lvl1pPr>
          </a:lstStyle>
          <a:p>
            <a:fld id="{C063F092-82FE-45DF-BC8B-DF78B9E4A87E}" type="datetimeFigureOut">
              <a:rPr lang="en-MY" smtClean="0"/>
              <a:t>1/4/2016</a:t>
            </a:fld>
            <a:endParaRPr lang="en-M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1233488"/>
            <a:ext cx="443706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63" tIns="45382" rIns="90763" bIns="45382" rtlCol="0" anchor="ctr"/>
          <a:lstStyle/>
          <a:p>
            <a:endParaRPr lang="en-M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0763" tIns="45382" rIns="90763" bIns="4538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371286"/>
            <a:ext cx="2918830" cy="495028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5" y="9371286"/>
            <a:ext cx="2918830" cy="495028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r">
              <a:defRPr sz="1200"/>
            </a:lvl1pPr>
          </a:lstStyle>
          <a:p>
            <a:fld id="{682ADF1D-9D48-47C2-B7B0-B475E227541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068880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2ADF1D-9D48-47C2-B7B0-B475E227541E}" type="slidenum">
              <a:rPr lang="en-MY" smtClean="0"/>
              <a:t>11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4975757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7176" cy="68580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" descr="D:\IT\Work\Audry\Desktop\Printing Item\Salihin Premier\stationery\label3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2" r="10865" b="33566"/>
          <a:stretch/>
        </p:blipFill>
        <p:spPr bwMode="auto">
          <a:xfrm rot="5400000">
            <a:off x="-3278189" y="3278188"/>
            <a:ext cx="6858003" cy="30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:\IT\Work\Audry\Desktop\Printing Item\Salihin Premier\stationery\slide6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91" t="15622" r="32030" b="16255"/>
          <a:stretch/>
        </p:blipFill>
        <p:spPr bwMode="auto">
          <a:xfrm>
            <a:off x="1" y="1600200"/>
            <a:ext cx="9147176" cy="5257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CCFCF-26A9-4D7A-970A-2239FACBBEE9}" type="datetimeFigureOut">
              <a:rPr lang="en-US" smtClean="0"/>
              <a:t>4/1/2016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56640-CBAE-40A4-AF00-960698FEEE04}" type="slidenum">
              <a:rPr lang="en-US" smtClean="0"/>
              <a:t>‹#›</a:t>
            </a:fld>
            <a:endParaRPr lang="en-US"/>
          </a:p>
        </p:txBody>
      </p:sp>
      <p:pic>
        <p:nvPicPr>
          <p:cNvPr id="2053" name="Picture 5" descr="D:\IT\Work\Audry\Desktop\Printing Item\Salihin Premier\stationery\slide5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2477" y="304800"/>
            <a:ext cx="3776723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 userDrawn="1"/>
        </p:nvSpPr>
        <p:spPr>
          <a:xfrm>
            <a:off x="-302096" y="6591771"/>
            <a:ext cx="266429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 smtClean="0"/>
              <a:t>© </a:t>
            </a:r>
            <a:r>
              <a:rPr lang="en-US" sz="900" dirty="0" smtClean="0">
                <a:solidFill>
                  <a:srgbClr val="FF0000"/>
                </a:solidFill>
                <a:latin typeface="Neuropol" pitchFamily="34" charset="0"/>
              </a:rPr>
              <a:t>SPS </a:t>
            </a:r>
            <a:r>
              <a:rPr lang="en-US" sz="900" dirty="0" smtClean="0">
                <a:solidFill>
                  <a:srgbClr val="FF0000"/>
                </a:solidFill>
              </a:rPr>
              <a:t> </a:t>
            </a:r>
            <a:r>
              <a:rPr lang="en-US" sz="900" dirty="0" smtClean="0"/>
              <a:t>2015. Strictly Private &amp; Confidential</a:t>
            </a:r>
            <a:endParaRPr lang="en-SG" sz="900" dirty="0"/>
          </a:p>
        </p:txBody>
      </p:sp>
    </p:spTree>
    <p:extLst>
      <p:ext uri="{BB962C8B-B14F-4D97-AF65-F5344CB8AC3E}">
        <p14:creationId xmlns:p14="http://schemas.microsoft.com/office/powerpoint/2010/main" val="33864687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CCFCF-26A9-4D7A-970A-2239FACBBEE9}" type="datetimeFigureOut">
              <a:rPr lang="en-US" smtClean="0"/>
              <a:t>4/1/2016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56640-CBAE-40A4-AF00-960698FEE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054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CCFCF-26A9-4D7A-970A-2239FACBBEE9}" type="datetimeFigureOut">
              <a:rPr lang="en-US" smtClean="0"/>
              <a:t>4/1/2016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56640-CBAE-40A4-AF00-960698FEE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510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CCFCF-26A9-4D7A-970A-2239FACBBEE9}" type="datetimeFigureOut">
              <a:rPr lang="en-US" smtClean="0"/>
              <a:t>4/1/2016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56640-CBAE-40A4-AF00-960698FEEE04}" type="slidenum">
              <a:rPr lang="en-US" smtClean="0"/>
              <a:t>‹#›</a:t>
            </a:fld>
            <a:endParaRPr lang="en-US"/>
          </a:p>
        </p:txBody>
      </p:sp>
      <p:pic>
        <p:nvPicPr>
          <p:cNvPr id="14" name="Picture 2" descr="D:\IT\Work\Audry\Desktop\Printing Item\Salihin Premier\stationery\label3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566"/>
          <a:stretch/>
        </p:blipFill>
        <p:spPr bwMode="auto">
          <a:xfrm>
            <a:off x="0" y="6556375"/>
            <a:ext cx="9147176" cy="30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 userDrawn="1"/>
        </p:nvSpPr>
        <p:spPr>
          <a:xfrm>
            <a:off x="2743201" y="679971"/>
            <a:ext cx="6403976" cy="4572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2" descr="D:\IT\Work\Audry\Desktop\Printing Item\MIA 2015\MIA - Sponsorship logo-01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2810809" cy="55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D:\IT\Work\Audry\Desktop\Printing Item\Salihin Premier\Design\slide3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5162" y="6094434"/>
            <a:ext cx="3398838" cy="76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 userDrawn="1"/>
        </p:nvSpPr>
        <p:spPr>
          <a:xfrm>
            <a:off x="-302096" y="6591771"/>
            <a:ext cx="266429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 smtClean="0"/>
              <a:t>© </a:t>
            </a:r>
            <a:r>
              <a:rPr lang="en-US" sz="900" dirty="0" smtClean="0">
                <a:solidFill>
                  <a:srgbClr val="FF0000"/>
                </a:solidFill>
                <a:latin typeface="Neuropol" pitchFamily="34" charset="0"/>
              </a:rPr>
              <a:t>SPS </a:t>
            </a:r>
            <a:r>
              <a:rPr lang="en-US" sz="900" dirty="0" smtClean="0">
                <a:solidFill>
                  <a:srgbClr val="FF0000"/>
                </a:solidFill>
              </a:rPr>
              <a:t> </a:t>
            </a:r>
            <a:r>
              <a:rPr lang="en-US" sz="900" dirty="0" smtClean="0"/>
              <a:t>2015. Strictly Private &amp; Confidential</a:t>
            </a:r>
            <a:endParaRPr lang="en-SG" sz="900" dirty="0"/>
          </a:p>
        </p:txBody>
      </p:sp>
      <p:sp>
        <p:nvSpPr>
          <p:cNvPr id="13" name="Slide Number Placeholder 3"/>
          <p:cNvSpPr txBox="1">
            <a:spLocks/>
          </p:cNvSpPr>
          <p:nvPr userDrawn="1"/>
        </p:nvSpPr>
        <p:spPr>
          <a:xfrm>
            <a:off x="8681566" y="6515100"/>
            <a:ext cx="3671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45E794-307C-49D3-8CE5-47BF882ED0AE}" type="slidenum">
              <a:rPr lang="en-MY" sz="900" smtClean="0">
                <a:solidFill>
                  <a:schemeClr val="tx1"/>
                </a:solidFill>
              </a:rPr>
              <a:pPr/>
              <a:t>‹#›</a:t>
            </a:fld>
            <a:endParaRPr lang="en-MY" sz="1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5870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D:\IT\Work\Audry\Desktop\Printing Item\Salihin Premier\stationery\bg-01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90" b="2928"/>
          <a:stretch/>
        </p:blipFill>
        <p:spPr bwMode="auto">
          <a:xfrm>
            <a:off x="0" y="205099"/>
            <a:ext cx="9144000" cy="6452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CCFCF-26A9-4D7A-970A-2239FACBBEE9}" type="datetimeFigureOut">
              <a:rPr lang="en-US" smtClean="0"/>
              <a:t>4/1/2016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56640-CBAE-40A4-AF00-960698FEEE0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D:\IT\Work\Audry\Desktop\Printing Item\Salihin Premier\stationery\label3.jp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566"/>
          <a:stretch/>
        </p:blipFill>
        <p:spPr bwMode="auto">
          <a:xfrm>
            <a:off x="0" y="6556375"/>
            <a:ext cx="9147176" cy="30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D:\IT\Work\Audry\Desktop\Printing Item\MIA 2015\MIA - Sponsorship logo-01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2810809" cy="55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IT\Work\Audry\Desktop\Printing Item\Salihin Premier\stationery\slide7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97536"/>
            <a:ext cx="5318199" cy="4855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 userDrawn="1"/>
        </p:nvSpPr>
        <p:spPr>
          <a:xfrm>
            <a:off x="-302096" y="6591771"/>
            <a:ext cx="266429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 smtClean="0"/>
              <a:t>© </a:t>
            </a:r>
            <a:r>
              <a:rPr lang="en-US" sz="900" dirty="0" smtClean="0">
                <a:solidFill>
                  <a:srgbClr val="FF0000"/>
                </a:solidFill>
                <a:latin typeface="Neuropol" pitchFamily="34" charset="0"/>
              </a:rPr>
              <a:t>SPS </a:t>
            </a:r>
            <a:r>
              <a:rPr lang="en-US" sz="900" dirty="0" smtClean="0">
                <a:solidFill>
                  <a:srgbClr val="FF0000"/>
                </a:solidFill>
              </a:rPr>
              <a:t> </a:t>
            </a:r>
            <a:r>
              <a:rPr lang="en-US" sz="900" dirty="0" smtClean="0"/>
              <a:t>2015. Strictly Private &amp; Confidential</a:t>
            </a:r>
            <a:endParaRPr lang="en-SG" sz="900" dirty="0"/>
          </a:p>
        </p:txBody>
      </p:sp>
      <p:sp>
        <p:nvSpPr>
          <p:cNvPr id="12" name="Slide Number Placeholder 3"/>
          <p:cNvSpPr txBox="1">
            <a:spLocks/>
          </p:cNvSpPr>
          <p:nvPr userDrawn="1"/>
        </p:nvSpPr>
        <p:spPr>
          <a:xfrm>
            <a:off x="8681566" y="6515100"/>
            <a:ext cx="3671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45E794-307C-49D3-8CE5-47BF882ED0AE}" type="slidenum">
              <a:rPr lang="en-MY" sz="900" smtClean="0">
                <a:solidFill>
                  <a:schemeClr val="tx1"/>
                </a:solidFill>
              </a:rPr>
              <a:pPr/>
              <a:t>‹#›</a:t>
            </a:fld>
            <a:endParaRPr lang="en-MY" sz="1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0341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CCFCF-26A9-4D7A-970A-2239FACBBEE9}" type="datetimeFigureOut">
              <a:rPr lang="en-US" smtClean="0"/>
              <a:t>4/1/2016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56640-CBAE-40A4-AF00-960698FEE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45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CCFCF-26A9-4D7A-970A-2239FACBBEE9}" type="datetimeFigureOut">
              <a:rPr lang="en-US" smtClean="0"/>
              <a:t>4/1/2016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56640-CBAE-40A4-AF00-960698FEE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932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CCFCF-26A9-4D7A-970A-2239FACBBEE9}" type="datetimeFigureOut">
              <a:rPr lang="en-US" smtClean="0"/>
              <a:t>4/1/2016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56640-CBAE-40A4-AF00-960698FEE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241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CCFCF-26A9-4D7A-970A-2239FACBBEE9}" type="datetimeFigureOut">
              <a:rPr lang="en-US" smtClean="0"/>
              <a:t>4/1/2016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56640-CBAE-40A4-AF00-960698FEE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189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CCFCF-26A9-4D7A-970A-2239FACBBEE9}" type="datetimeFigureOut">
              <a:rPr lang="en-US" smtClean="0"/>
              <a:t>4/1/2016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56640-CBAE-40A4-AF00-960698FEE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715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CCFCF-26A9-4D7A-970A-2239FACBBEE9}" type="datetimeFigureOut">
              <a:rPr lang="en-US" smtClean="0"/>
              <a:t>4/1/2016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56640-CBAE-40A4-AF00-960698FEE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979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BCCFCF-26A9-4D7A-970A-2239FACBBEE9}" type="datetimeFigureOut">
              <a:rPr lang="en-US" smtClean="0"/>
              <a:t>4/1/2016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656640-CBAE-40A4-AF00-960698FEE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619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8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200400"/>
            <a:ext cx="77724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SALIHIN PREMIER SOLUTIONS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50" y="2328406"/>
            <a:ext cx="2188473" cy="87199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3400" y="4953000"/>
            <a:ext cx="1425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dirty="0" smtClean="0"/>
              <a:t>Prepared for:</a:t>
            </a:r>
            <a:endParaRPr lang="en-MY" dirty="0"/>
          </a:p>
        </p:txBody>
      </p:sp>
      <p:sp>
        <p:nvSpPr>
          <p:cNvPr id="9" name="TextBox 8"/>
          <p:cNvSpPr txBox="1"/>
          <p:nvPr/>
        </p:nvSpPr>
        <p:spPr>
          <a:xfrm>
            <a:off x="5791200" y="4958443"/>
            <a:ext cx="1382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dirty="0" smtClean="0"/>
              <a:t>Prepared by:</a:t>
            </a:r>
            <a:endParaRPr lang="en-MY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4499" y="5410200"/>
            <a:ext cx="2188473" cy="8719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762" y="5334000"/>
            <a:ext cx="1295400" cy="1117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865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00200" y="3581399"/>
            <a:ext cx="4196443" cy="81914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267505" y="3648073"/>
            <a:ext cx="4495800" cy="685800"/>
          </a:xfrm>
        </p:spPr>
        <p:txBody>
          <a:bodyPr>
            <a:noAutofit/>
          </a:bodyPr>
          <a:lstStyle/>
          <a:p>
            <a:pPr algn="r"/>
            <a:r>
              <a:rPr lang="en-US" sz="3200" dirty="0" smtClean="0">
                <a:solidFill>
                  <a:schemeClr val="bg1"/>
                </a:solidFill>
              </a:rPr>
              <a:t>After sales support</a:t>
            </a:r>
            <a:endParaRPr lang="en-US" sz="3200" dirty="0">
              <a:solidFill>
                <a:schemeClr val="bg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3276600"/>
            <a:ext cx="5796643" cy="0"/>
          </a:xfrm>
          <a:prstGeom prst="line">
            <a:avLst/>
          </a:prstGeom>
          <a:ln w="762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057400" y="3276600"/>
            <a:ext cx="0" cy="3048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410200" y="3276600"/>
            <a:ext cx="0" cy="3048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625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438" y="2667000"/>
            <a:ext cx="2807162" cy="2081085"/>
          </a:xfrm>
          <a:prstGeom prst="rect">
            <a:avLst/>
          </a:prstGeom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429110895"/>
              </p:ext>
            </p:extLst>
          </p:nvPr>
        </p:nvGraphicFramePr>
        <p:xfrm>
          <a:off x="3620852" y="1828800"/>
          <a:ext cx="5523148" cy="3895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Right Arrow 5"/>
          <p:cNvSpPr/>
          <p:nvPr/>
        </p:nvSpPr>
        <p:spPr>
          <a:xfrm rot="20700000">
            <a:off x="2991797" y="2626599"/>
            <a:ext cx="1066800" cy="3048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3201752" y="3591857"/>
            <a:ext cx="838200" cy="3810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8" name="Right Arrow 7"/>
          <p:cNvSpPr/>
          <p:nvPr/>
        </p:nvSpPr>
        <p:spPr>
          <a:xfrm rot="1401156">
            <a:off x="3087452" y="4771932"/>
            <a:ext cx="1066800" cy="3048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9" name="TextBox 8"/>
          <p:cNvSpPr txBox="1"/>
          <p:nvPr/>
        </p:nvSpPr>
        <p:spPr>
          <a:xfrm>
            <a:off x="5485691" y="152400"/>
            <a:ext cx="36583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sz="3200" b="1" dirty="0" smtClean="0"/>
              <a:t>TYPES OF SUPPORT?</a:t>
            </a:r>
            <a:endParaRPr lang="en-MY" sz="3200" b="1" dirty="0"/>
          </a:p>
        </p:txBody>
      </p:sp>
    </p:spTree>
    <p:extLst>
      <p:ext uri="{BB962C8B-B14F-4D97-AF65-F5344CB8AC3E}">
        <p14:creationId xmlns:p14="http://schemas.microsoft.com/office/powerpoint/2010/main" val="2891466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00200" y="3581399"/>
            <a:ext cx="4196443" cy="81914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296080" y="3652833"/>
            <a:ext cx="4495800" cy="685800"/>
          </a:xfrm>
        </p:spPr>
        <p:txBody>
          <a:bodyPr>
            <a:noAutofit/>
          </a:bodyPr>
          <a:lstStyle/>
          <a:p>
            <a:pPr algn="r"/>
            <a:r>
              <a:rPr lang="en-US" sz="3200" dirty="0" err="1" smtClean="0">
                <a:solidFill>
                  <a:schemeClr val="bg1"/>
                </a:solidFill>
              </a:rPr>
              <a:t>Sps</a:t>
            </a:r>
            <a:r>
              <a:rPr lang="en-US" sz="3200" dirty="0" smtClean="0">
                <a:solidFill>
                  <a:schemeClr val="bg1"/>
                </a:solidFill>
              </a:rPr>
              <a:t> product pricing</a:t>
            </a:r>
            <a:endParaRPr lang="en-US" sz="3200" dirty="0">
              <a:solidFill>
                <a:schemeClr val="bg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3276600"/>
            <a:ext cx="5796643" cy="0"/>
          </a:xfrm>
          <a:prstGeom prst="line">
            <a:avLst/>
          </a:prstGeom>
          <a:ln w="762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057400" y="3276600"/>
            <a:ext cx="0" cy="3048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410200" y="3276600"/>
            <a:ext cx="0" cy="3048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169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485691" y="152400"/>
            <a:ext cx="35039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sz="3200" b="1" dirty="0" smtClean="0"/>
              <a:t>SPS I-PACK PRICING</a:t>
            </a:r>
            <a:endParaRPr lang="en-MY" sz="32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414" y="2895600"/>
            <a:ext cx="2793586" cy="329292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9732"/>
            <a:ext cx="7540911" cy="5328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835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600312" y="152400"/>
            <a:ext cx="23410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sz="3200" b="1" dirty="0" smtClean="0"/>
              <a:t>CONTACT US</a:t>
            </a:r>
            <a:endParaRPr lang="en-MY" sz="3200" b="1" dirty="0"/>
          </a:p>
        </p:txBody>
      </p:sp>
      <p:sp>
        <p:nvSpPr>
          <p:cNvPr id="4" name="Shape 427"/>
          <p:cNvSpPr/>
          <p:nvPr/>
        </p:nvSpPr>
        <p:spPr>
          <a:xfrm>
            <a:off x="2667000" y="5879078"/>
            <a:ext cx="3919666" cy="30777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400" b="1" i="0" u="none" strike="noStrike" cap="none" baseline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Careline : 1 300 88 5678</a:t>
            </a:r>
          </a:p>
        </p:txBody>
      </p:sp>
      <p:sp>
        <p:nvSpPr>
          <p:cNvPr id="5" name="Shape 428"/>
          <p:cNvSpPr/>
          <p:nvPr/>
        </p:nvSpPr>
        <p:spPr>
          <a:xfrm>
            <a:off x="2251391" y="5157592"/>
            <a:ext cx="4750884" cy="738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400" b="1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Official Website : www.</a:t>
            </a:r>
            <a:r>
              <a:rPr lang="en-US" sz="1400" b="0" i="0" u="none" strike="noStrike" cap="none" baseline="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salihin</a:t>
            </a:r>
            <a:r>
              <a:rPr lang="en-US" sz="1400" b="1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.com.my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400" b="1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Customer Service : www.salihinpremier.com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400" b="1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E-mail : </a:t>
            </a:r>
            <a:r>
              <a:rPr lang="en-US" sz="1400" b="1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sales</a:t>
            </a:r>
            <a:r>
              <a:rPr lang="en-US" sz="1400" b="1" i="0" u="none" strike="noStrike" cap="none" baseline="0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@</a:t>
            </a:r>
            <a:r>
              <a:rPr lang="en-US" sz="1400" b="0" i="0" u="none" strike="noStrike" cap="none" baseline="0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salihinpremier</a:t>
            </a:r>
            <a:r>
              <a:rPr lang="en-US" sz="1400" b="1" i="0" u="none" strike="noStrike" cap="none" baseline="0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.com</a:t>
            </a:r>
            <a:endParaRPr lang="en-US" sz="1400" b="1" i="0" u="none" strike="noStrike" cap="none" baseline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" name="Shape 429"/>
          <p:cNvCxnSpPr/>
          <p:nvPr/>
        </p:nvCxnSpPr>
        <p:spPr>
          <a:xfrm>
            <a:off x="609600" y="5138685"/>
            <a:ext cx="8255000" cy="0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" name="Shape 433"/>
          <p:cNvSpPr/>
          <p:nvPr/>
        </p:nvSpPr>
        <p:spPr>
          <a:xfrm>
            <a:off x="609600" y="1643246"/>
            <a:ext cx="4953000" cy="336717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600" b="1" i="0" u="none" strike="noStrike" cap="none" baseline="0" dirty="0">
                <a:solidFill>
                  <a:srgbClr val="0F243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CORPORATE CENTRE: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400" b="0" i="0" u="none" strike="noStrike" cap="none" baseline="0" dirty="0">
              <a:solidFill>
                <a:srgbClr val="0F243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600" b="0" i="0" u="none" strike="noStrike" cap="none" baseline="0" dirty="0">
                <a:solidFill>
                  <a:srgbClr val="0F243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KL </a:t>
            </a:r>
            <a:r>
              <a:rPr lang="en-US" sz="1600" b="0" i="0" u="none" strike="noStrike" cap="none" baseline="0" dirty="0" err="1">
                <a:solidFill>
                  <a:srgbClr val="0F243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Sentral</a:t>
            </a:r>
            <a:r>
              <a:rPr lang="en-US" sz="1600" b="0" i="0" u="none" strike="noStrike" cap="none" baseline="0" dirty="0">
                <a:solidFill>
                  <a:srgbClr val="0F243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Office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600" b="0" i="0" u="none" strike="noStrike" cap="none" baseline="0" dirty="0">
                <a:solidFill>
                  <a:srgbClr val="0F243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Unit 2A-1, Level 1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600" b="0" i="0" u="none" strike="noStrike" cap="none" baseline="0" dirty="0">
                <a:solidFill>
                  <a:srgbClr val="0F243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Tower 2A, Plaza </a:t>
            </a:r>
            <a:r>
              <a:rPr lang="en-US" sz="1600" b="0" i="0" u="none" strike="noStrike" cap="none" baseline="0" dirty="0" err="1">
                <a:solidFill>
                  <a:srgbClr val="0F243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Sentral</a:t>
            </a:r>
            <a:endParaRPr lang="en-US" sz="1600" b="0" i="0" u="none" strike="noStrike" cap="none" baseline="0" dirty="0">
              <a:solidFill>
                <a:srgbClr val="0F243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600" b="0" i="0" u="none" strike="noStrike" cap="none" baseline="0" dirty="0" err="1">
                <a:solidFill>
                  <a:srgbClr val="0F243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Jalan</a:t>
            </a:r>
            <a:r>
              <a:rPr lang="en-US" sz="1600" b="0" i="0" u="none" strike="noStrike" cap="none" baseline="0" dirty="0">
                <a:solidFill>
                  <a:srgbClr val="0F243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600" b="0" i="0" u="none" strike="noStrike" cap="none" baseline="0" dirty="0" err="1">
                <a:solidFill>
                  <a:srgbClr val="0F243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Stesen</a:t>
            </a:r>
            <a:r>
              <a:rPr lang="en-US" sz="1600" b="0" i="0" u="none" strike="noStrike" cap="none" baseline="0" dirty="0">
                <a:solidFill>
                  <a:srgbClr val="0F243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600" b="0" i="0" u="none" strike="noStrike" cap="none" baseline="0" dirty="0" err="1">
                <a:solidFill>
                  <a:srgbClr val="0F243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Sentral</a:t>
            </a:r>
            <a:r>
              <a:rPr lang="en-US" sz="1600" b="0" i="0" u="none" strike="noStrike" cap="none" baseline="0" dirty="0">
                <a:solidFill>
                  <a:srgbClr val="0F243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5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600" b="0" i="0" u="none" strike="noStrike" cap="none" baseline="0" dirty="0">
                <a:solidFill>
                  <a:srgbClr val="0F243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KL </a:t>
            </a:r>
            <a:r>
              <a:rPr lang="en-US" sz="1600" b="0" i="0" u="none" strike="noStrike" cap="none" baseline="0" dirty="0" err="1">
                <a:solidFill>
                  <a:srgbClr val="0F243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Sentral</a:t>
            </a:r>
            <a:endParaRPr lang="en-US" sz="1600" b="0" i="0" u="none" strike="noStrike" cap="none" baseline="0" dirty="0">
              <a:solidFill>
                <a:srgbClr val="0F243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600" b="0" i="0" u="none" strike="noStrike" cap="none" baseline="0" dirty="0">
                <a:solidFill>
                  <a:srgbClr val="0F243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50470, Kuala Lumpur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400" b="0" i="0" u="none" strike="noStrike" cap="none" baseline="0" dirty="0">
              <a:solidFill>
                <a:srgbClr val="0F243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600" b="0" i="0" u="none" strike="noStrike" cap="none" baseline="0" dirty="0">
                <a:solidFill>
                  <a:srgbClr val="0F243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Tel: +603 2261 4180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600" b="0" i="0" u="none" strike="noStrike" cap="none" baseline="0" dirty="0">
                <a:solidFill>
                  <a:srgbClr val="0F243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Fax: +603 2261 4182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400" b="0" i="0" u="none" strike="noStrike" cap="none" baseline="0" dirty="0">
              <a:solidFill>
                <a:srgbClr val="0F243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400" b="0" i="0" u="none" strike="noStrike" cap="none" baseline="0" dirty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CONSULTANT: </a:t>
            </a:r>
            <a:r>
              <a:rPr lang="en-US" sz="1400" dirty="0" smtClean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FARHANA BT ZAHARI</a:t>
            </a:r>
            <a:r>
              <a:rPr lang="en-US" sz="1400" b="0" i="0" u="none" strike="noStrike" cap="none" baseline="0" dirty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400" b="0" i="0" u="none" strike="noStrike" cap="none" baseline="0" dirty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EMAIL: </a:t>
            </a:r>
            <a:r>
              <a:rPr lang="en-US" sz="1400" dirty="0" smtClean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farhana@salihin.com.m</a:t>
            </a:r>
            <a:r>
              <a:rPr lang="en-US" sz="1400" b="0" i="0" u="none" strike="noStrike" cap="none" baseline="0" dirty="0" smtClean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r>
              <a:rPr lang="en-US" sz="1400" b="0" i="0" u="none" strike="noStrike" cap="none" baseline="0" dirty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5062" y="1453218"/>
            <a:ext cx="4036826" cy="2938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736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428"/>
          <p:cNvSpPr/>
          <p:nvPr/>
        </p:nvSpPr>
        <p:spPr>
          <a:xfrm>
            <a:off x="2327648" y="5410200"/>
            <a:ext cx="4750884" cy="738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400" b="1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Official Website : www.</a:t>
            </a:r>
            <a:r>
              <a:rPr lang="en-US" sz="1400" b="0" i="0" u="none" strike="noStrike" cap="none" baseline="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salihin</a:t>
            </a:r>
            <a:r>
              <a:rPr lang="en-US" sz="1400" b="1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.com.my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400" b="1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Customer Service : www.salihinpremier.com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400" b="1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E-mail : </a:t>
            </a:r>
            <a:r>
              <a:rPr lang="en-US" sz="1400" b="1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sales</a:t>
            </a:r>
            <a:r>
              <a:rPr lang="en-US" sz="1400" b="1" i="0" u="none" strike="noStrike" cap="none" baseline="0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@</a:t>
            </a:r>
            <a:r>
              <a:rPr lang="en-US" sz="1400" b="0" i="0" u="none" strike="noStrike" cap="none" baseline="0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salihinpremier</a:t>
            </a:r>
            <a:r>
              <a:rPr lang="en-US" sz="1400" b="1" i="0" u="none" strike="noStrike" cap="none" baseline="0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.com</a:t>
            </a:r>
            <a:endParaRPr lang="en-US" sz="1400" b="1" i="0" u="none" strike="noStrike" cap="none" baseline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2971800"/>
            <a:ext cx="2548181" cy="1015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297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432"/>
          <p:cNvSpPr txBox="1"/>
          <p:nvPr/>
        </p:nvSpPr>
        <p:spPr>
          <a:xfrm>
            <a:off x="6542245" y="6324600"/>
            <a:ext cx="2664295" cy="2308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 sz="9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© </a:t>
            </a:r>
            <a:r>
              <a:rPr lang="en-US" sz="900" b="0" i="0" u="none" strike="noStrike" cap="none" baseline="0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SPS</a:t>
            </a:r>
            <a:r>
              <a:rPr lang="en-US" sz="900" b="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9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2015. Strictly Private &amp; Confidential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449142" y="228600"/>
            <a:ext cx="36948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sz="3200" b="1" dirty="0" smtClean="0"/>
              <a:t>TABLE OF CONTENTS</a:t>
            </a:r>
            <a:endParaRPr lang="en-MY" sz="32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457200" y="1200120"/>
            <a:ext cx="8382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MY" sz="1200" b="1" dirty="0"/>
          </a:p>
          <a:p>
            <a:pPr marL="342900" indent="-342900">
              <a:buAutoNum type="arabicPeriod"/>
            </a:pPr>
            <a:r>
              <a:rPr lang="en-MY" sz="1200" b="1" dirty="0" smtClean="0"/>
              <a:t>SPS OVERVIEW</a:t>
            </a:r>
            <a:r>
              <a:rPr lang="en-MY" sz="1200" dirty="0" smtClean="0"/>
              <a:t>							3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MY" sz="1200" dirty="0" smtClean="0"/>
              <a:t>WHY CHOOSE SPS						5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MY" sz="1200" dirty="0" smtClean="0"/>
              <a:t>CLIENTELE OVERVIEW						6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200" dirty="0" smtClean="0"/>
              <a:t>SPS Modules							7</a:t>
            </a:r>
            <a:endParaRPr lang="en-MY" sz="1200" dirty="0" smtClean="0"/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MY" sz="1200" dirty="0" smtClean="0"/>
              <a:t>SPS CORE FEATURES						8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MY" sz="1200" dirty="0" smtClean="0"/>
              <a:t>SPS SYSTEM REQUIREMENT						9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MY" sz="1200" dirty="0" smtClean="0"/>
              <a:t>SPS FUTURE ENHANCEMENT				</a:t>
            </a:r>
            <a:endParaRPr lang="en-MY" sz="1200" dirty="0"/>
          </a:p>
          <a:p>
            <a:pPr lvl="1"/>
            <a:endParaRPr lang="en-MY" sz="1200" dirty="0" smtClean="0"/>
          </a:p>
          <a:p>
            <a:pPr lvl="1"/>
            <a:endParaRPr lang="en-MY" sz="1200" dirty="0" smtClean="0"/>
          </a:p>
          <a:p>
            <a:pPr marL="342900" indent="-342900">
              <a:buFont typeface="+mj-lt"/>
              <a:buAutoNum type="arabicPeriod"/>
            </a:pPr>
            <a:r>
              <a:rPr lang="en-MY" sz="1200" b="1" dirty="0" smtClean="0"/>
              <a:t>AFTER SALES SUPPORT							10</a:t>
            </a:r>
            <a:endParaRPr lang="en-MY" sz="1200" b="1" dirty="0"/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MY" sz="1200" dirty="0" smtClean="0"/>
              <a:t>TYPES OF SUPPORT						11</a:t>
            </a:r>
            <a:endParaRPr lang="en-MY" sz="1200" dirty="0"/>
          </a:p>
          <a:p>
            <a:pPr lvl="1"/>
            <a:r>
              <a:rPr lang="en-MY" sz="1200" dirty="0"/>
              <a:t>	</a:t>
            </a:r>
          </a:p>
          <a:p>
            <a:pPr marL="342900" indent="-342900">
              <a:buFont typeface="+mj-lt"/>
              <a:buAutoNum type="arabicPeriod"/>
            </a:pPr>
            <a:r>
              <a:rPr lang="en-MY" sz="1200" b="1" dirty="0" smtClean="0"/>
              <a:t>SPS PRODUCT PRICING							</a:t>
            </a:r>
            <a:r>
              <a:rPr lang="en-MY" sz="1200" dirty="0" smtClean="0"/>
              <a:t>12</a:t>
            </a:r>
          </a:p>
          <a:p>
            <a:pPr marL="342900" indent="-342900">
              <a:buFont typeface="+mj-lt"/>
              <a:buAutoNum type="arabicPeriod"/>
            </a:pPr>
            <a:r>
              <a:rPr lang="en-MY" sz="1200" b="1" dirty="0" smtClean="0"/>
              <a:t>CONTACT US							14</a:t>
            </a:r>
            <a:endParaRPr lang="en-MY" sz="1200" dirty="0"/>
          </a:p>
          <a:p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632637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00200" y="3581399"/>
            <a:ext cx="4196443" cy="81914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421" y="3648073"/>
            <a:ext cx="4495800" cy="685800"/>
          </a:xfrm>
        </p:spPr>
        <p:txBody>
          <a:bodyPr>
            <a:noAutofit/>
          </a:bodyPr>
          <a:lstStyle/>
          <a:p>
            <a:pPr algn="r"/>
            <a:r>
              <a:rPr lang="en-US" sz="3200" dirty="0" err="1" smtClean="0">
                <a:solidFill>
                  <a:schemeClr val="bg1"/>
                </a:solidFill>
              </a:rPr>
              <a:t>Sps</a:t>
            </a:r>
            <a:r>
              <a:rPr lang="en-US" sz="3200" dirty="0" smtClean="0">
                <a:solidFill>
                  <a:schemeClr val="bg1"/>
                </a:solidFill>
              </a:rPr>
              <a:t> overview</a:t>
            </a:r>
            <a:endParaRPr lang="en-US" sz="3200" dirty="0">
              <a:solidFill>
                <a:schemeClr val="bg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3276600"/>
            <a:ext cx="5796643" cy="0"/>
          </a:xfrm>
          <a:prstGeom prst="line">
            <a:avLst/>
          </a:prstGeom>
          <a:ln w="762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057400" y="3276600"/>
            <a:ext cx="0" cy="3048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410200" y="3276600"/>
            <a:ext cx="0" cy="3048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7902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0750" y="2931478"/>
            <a:ext cx="3492528" cy="3223872"/>
          </a:xfrm>
          <a:prstGeom prst="rect">
            <a:avLst/>
          </a:prstGeom>
        </p:spPr>
      </p:pic>
      <p:sp>
        <p:nvSpPr>
          <p:cNvPr id="4" name="Shape 432"/>
          <p:cNvSpPr txBox="1"/>
          <p:nvPr/>
        </p:nvSpPr>
        <p:spPr>
          <a:xfrm>
            <a:off x="6542245" y="6324600"/>
            <a:ext cx="2664295" cy="2308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 sz="9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© </a:t>
            </a:r>
            <a:r>
              <a:rPr lang="en-US" sz="900" b="0" i="0" u="none" strike="noStrike" cap="none" baseline="0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SPS</a:t>
            </a:r>
            <a:r>
              <a:rPr lang="en-US" sz="900" b="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9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2015. Strictly Private &amp; Confidential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0999" y="824139"/>
            <a:ext cx="2387465" cy="26017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39690" y="1311940"/>
            <a:ext cx="19341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sz="2400" b="1" dirty="0" smtClean="0">
                <a:solidFill>
                  <a:schemeClr val="accent1">
                    <a:lumMod val="75000"/>
                  </a:schemeClr>
                </a:solidFill>
              </a:rPr>
              <a:t>ACCOUNTING</a:t>
            </a:r>
            <a:endParaRPr lang="en-MY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68449" y="912364"/>
            <a:ext cx="6671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sz="2000" b="1" dirty="0" smtClean="0">
                <a:solidFill>
                  <a:srgbClr val="7030A0"/>
                </a:solidFill>
              </a:rPr>
              <a:t>MSC</a:t>
            </a:r>
            <a:endParaRPr lang="en-MY" sz="2000" b="1" dirty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98509" y="1558965"/>
            <a:ext cx="776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b="1" dirty="0" smtClean="0">
                <a:solidFill>
                  <a:srgbClr val="FF0000"/>
                </a:solidFill>
              </a:rPr>
              <a:t>SME’S</a:t>
            </a:r>
            <a:endParaRPr lang="en-MY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46510" y="1019553"/>
            <a:ext cx="7582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sz="2800" b="1" dirty="0" smtClean="0">
                <a:solidFill>
                  <a:srgbClr val="FF0000"/>
                </a:solidFill>
              </a:rPr>
              <a:t>GST</a:t>
            </a:r>
            <a:endParaRPr lang="en-MY" sz="28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12223" y="1144738"/>
            <a:ext cx="940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b="1" dirty="0" smtClean="0">
                <a:solidFill>
                  <a:srgbClr val="FF0000"/>
                </a:solidFill>
              </a:rPr>
              <a:t>SYSTEM</a:t>
            </a:r>
            <a:endParaRPr lang="en-MY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44958" y="1588939"/>
            <a:ext cx="16441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b="1" dirty="0" smtClean="0"/>
              <a:t>DEVELOPMENT</a:t>
            </a:r>
            <a:endParaRPr lang="en-MY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755071" y="1771343"/>
            <a:ext cx="1496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b="1" dirty="0" smtClean="0">
                <a:solidFill>
                  <a:schemeClr val="accent6">
                    <a:lumMod val="75000"/>
                  </a:schemeClr>
                </a:solidFill>
              </a:rPr>
              <a:t>TECHNOLOGY</a:t>
            </a:r>
            <a:endParaRPr lang="en-MY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83922" y="1755954"/>
            <a:ext cx="9412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sz="2000" b="1" dirty="0" smtClean="0">
                <a:solidFill>
                  <a:srgbClr val="FF0000"/>
                </a:solidFill>
              </a:rPr>
              <a:t>MALAY</a:t>
            </a:r>
            <a:endParaRPr lang="en-MY" sz="20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45901" y="1968473"/>
            <a:ext cx="17155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b="1" dirty="0" smtClean="0">
                <a:solidFill>
                  <a:srgbClr val="FF0000"/>
                </a:solidFill>
              </a:rPr>
              <a:t>ENTREPRENUER</a:t>
            </a:r>
            <a:endParaRPr lang="en-MY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590017" y="2136034"/>
            <a:ext cx="1659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600" b="1" dirty="0" smtClean="0">
                <a:solidFill>
                  <a:srgbClr val="00B050"/>
                </a:solidFill>
              </a:rPr>
              <a:t>INTELLIGENT</a:t>
            </a:r>
            <a:endParaRPr lang="en-MY" sz="1600" b="1" dirty="0">
              <a:solidFill>
                <a:srgbClr val="00B05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96000" y="2096508"/>
            <a:ext cx="13995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sz="3200" b="1" dirty="0" smtClean="0">
                <a:solidFill>
                  <a:srgbClr val="FFC000"/>
                </a:solidFill>
              </a:rPr>
              <a:t>SO</a:t>
            </a:r>
            <a:r>
              <a:rPr lang="en-MY" sz="1600" b="1" dirty="0" smtClean="0">
                <a:solidFill>
                  <a:srgbClr val="FFC000"/>
                </a:solidFill>
              </a:rPr>
              <a:t>LUTIONS</a:t>
            </a:r>
            <a:endParaRPr lang="en-MY" sz="1600" b="1" dirty="0">
              <a:solidFill>
                <a:srgbClr val="FFC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3555" y="1040134"/>
            <a:ext cx="5297195" cy="214470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>
              <a:buSzPct val="25000"/>
            </a:pPr>
            <a:r>
              <a:rPr lang="en-US" dirty="0" smtClean="0">
                <a:solidFill>
                  <a:srgbClr val="FF0000"/>
                </a:solidFill>
                <a:ea typeface="Calibri"/>
                <a:cs typeface="Calibri"/>
                <a:sym typeface="Calibri"/>
              </a:rPr>
              <a:t>SALIHIN </a:t>
            </a:r>
            <a:r>
              <a:rPr lang="en-US" dirty="0">
                <a:solidFill>
                  <a:srgbClr val="FF0000"/>
                </a:solidFill>
                <a:ea typeface="Calibri"/>
                <a:cs typeface="Calibri"/>
                <a:sym typeface="Calibri"/>
              </a:rPr>
              <a:t>PREMIER SOLUTIONS </a:t>
            </a:r>
            <a:r>
              <a:rPr lang="en-US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also </a:t>
            </a:r>
            <a:r>
              <a:rPr lang="en-US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known </a:t>
            </a:r>
            <a:r>
              <a:rPr lang="en-US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as </a:t>
            </a:r>
            <a:r>
              <a:rPr lang="en-US" dirty="0">
                <a:solidFill>
                  <a:srgbClr val="FF0000"/>
                </a:solidFill>
                <a:ea typeface="Calibri"/>
                <a:cs typeface="Calibri"/>
                <a:sym typeface="Calibri"/>
              </a:rPr>
              <a:t>SPS SOFTWARE </a:t>
            </a:r>
            <a:r>
              <a:rPr lang="en-US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, the intelligent software in the world that can manage numerous aspects of financial accounting including Goods and Services Tax (GST) and Zakat calculation, </a:t>
            </a:r>
            <a:r>
              <a:rPr lang="en-US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customized especially </a:t>
            </a:r>
            <a:r>
              <a:rPr lang="en-US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for Small and Medium Enterprises (SMEs).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23554" y="3387764"/>
            <a:ext cx="5228097" cy="28994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>
              <a:buSzPct val="25000"/>
            </a:pPr>
            <a:r>
              <a:rPr lang="en-US" dirty="0">
                <a:solidFill>
                  <a:srgbClr val="FF0000"/>
                </a:solidFill>
                <a:ea typeface="Calibri"/>
                <a:cs typeface="Calibri"/>
                <a:sym typeface="Calibri"/>
              </a:rPr>
              <a:t>SPS SOFTWARE </a:t>
            </a:r>
            <a:r>
              <a:rPr lang="en-US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is an efficient and effective accounting software that </a:t>
            </a:r>
            <a:r>
              <a:rPr lang="en-US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accommodate invoicing </a:t>
            </a:r>
            <a:r>
              <a:rPr lang="en-US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and billing system of </a:t>
            </a:r>
            <a:r>
              <a:rPr lang="en-US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business </a:t>
            </a:r>
            <a:r>
              <a:rPr lang="en-US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process. The software is powered by the latest security features to secure data </a:t>
            </a:r>
            <a:r>
              <a:rPr lang="en-US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for </a:t>
            </a:r>
            <a:r>
              <a:rPr lang="en-US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optimal integrity and confidentiality. It is tailor made for small and medium industries by professional accountants.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291146" y="96228"/>
            <a:ext cx="27454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sz="3200" b="1" dirty="0" smtClean="0"/>
              <a:t>SPS OVERVIEW</a:t>
            </a:r>
            <a:endParaRPr lang="en-MY" sz="3200" b="1" dirty="0"/>
          </a:p>
        </p:txBody>
      </p:sp>
    </p:spTree>
    <p:extLst>
      <p:ext uri="{BB962C8B-B14F-4D97-AF65-F5344CB8AC3E}">
        <p14:creationId xmlns:p14="http://schemas.microsoft.com/office/powerpoint/2010/main" val="882833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83"/>
          <a:stretch/>
        </p:blipFill>
        <p:spPr>
          <a:xfrm rot="16200000">
            <a:off x="5490787" y="2079146"/>
            <a:ext cx="4956073" cy="232178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783" y="2111683"/>
            <a:ext cx="2651288" cy="420352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667138" y="55876"/>
            <a:ext cx="34387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sz="3200" b="1" dirty="0" smtClean="0"/>
              <a:t>WHY CHOOSE SPS?</a:t>
            </a:r>
            <a:endParaRPr lang="en-MY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730366" y="4326930"/>
            <a:ext cx="26240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MY" sz="1600" b="1" dirty="0" smtClean="0">
                <a:solidFill>
                  <a:srgbClr val="FF0000"/>
                </a:solidFill>
              </a:rPr>
              <a:t>TAILOR MADE FOR SME’S</a:t>
            </a:r>
            <a:endParaRPr lang="en-MY" sz="16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82154" y="3445174"/>
            <a:ext cx="37567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MY" sz="1600" b="1" dirty="0" smtClean="0">
                <a:solidFill>
                  <a:srgbClr val="C00000"/>
                </a:solidFill>
              </a:rPr>
              <a:t>BY ACCOUNTANTS FOR ACCOUNTANTS</a:t>
            </a:r>
            <a:endParaRPr lang="en-MY" sz="16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25505" y="3052702"/>
            <a:ext cx="50472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MY" sz="1600" b="1" dirty="0" smtClean="0">
                <a:solidFill>
                  <a:srgbClr val="0070C0"/>
                </a:solidFill>
              </a:rPr>
              <a:t>100% DEVELOPED &amp; OWNED BY MALAY BUMIPUTERA</a:t>
            </a:r>
            <a:endParaRPr lang="en-MY" sz="1600" b="1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36251" y="3917008"/>
            <a:ext cx="52842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MY" sz="1600" b="1" dirty="0" smtClean="0"/>
              <a:t>CERTIFIED AND COMPLIED WITH RMCD’S REQUIREMENT</a:t>
            </a:r>
            <a:endParaRPr lang="en-MY" sz="1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257800" y="4816728"/>
            <a:ext cx="18851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MY" sz="1600" b="1" dirty="0" smtClean="0">
                <a:solidFill>
                  <a:srgbClr val="00B050"/>
                </a:solidFill>
              </a:rPr>
              <a:t>GST COMPLIANT</a:t>
            </a:r>
            <a:endParaRPr lang="en-MY" sz="1600" b="1" dirty="0">
              <a:solidFill>
                <a:srgbClr val="00B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67978" y="5277440"/>
            <a:ext cx="52466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MY" sz="1600" b="1" dirty="0" smtClean="0">
                <a:solidFill>
                  <a:srgbClr val="7030A0"/>
                </a:solidFill>
              </a:rPr>
              <a:t>1</a:t>
            </a:r>
            <a:r>
              <a:rPr lang="en-MY" sz="1600" b="1" baseline="30000" dirty="0" smtClean="0">
                <a:solidFill>
                  <a:srgbClr val="7030A0"/>
                </a:solidFill>
              </a:rPr>
              <a:t>st</a:t>
            </a:r>
            <a:r>
              <a:rPr lang="en-MY" sz="1600" b="1" dirty="0" smtClean="0">
                <a:solidFill>
                  <a:srgbClr val="7030A0"/>
                </a:solidFill>
              </a:rPr>
              <a:t> IN THE WORLD THAT OFFER ZAKAT &amp; WAQF MODULE</a:t>
            </a:r>
            <a:endParaRPr lang="en-MY" sz="1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252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18103" y="152400"/>
            <a:ext cx="38884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sz="3200" b="1" dirty="0" smtClean="0"/>
              <a:t>CLIENTELE OVERVIEW</a:t>
            </a:r>
            <a:endParaRPr lang="en-MY" sz="3200" b="1" dirty="0"/>
          </a:p>
        </p:txBody>
      </p:sp>
      <p:sp>
        <p:nvSpPr>
          <p:cNvPr id="11" name="Shape 432"/>
          <p:cNvSpPr txBox="1"/>
          <p:nvPr/>
        </p:nvSpPr>
        <p:spPr>
          <a:xfrm>
            <a:off x="6542245" y="6324600"/>
            <a:ext cx="2664295" cy="2308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 sz="9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© </a:t>
            </a:r>
            <a:r>
              <a:rPr lang="en-US" sz="900" b="0" i="0" u="none" strike="noStrike" cap="none" baseline="0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SPS</a:t>
            </a:r>
            <a:r>
              <a:rPr lang="en-US" sz="900" b="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9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2015. Strictly Private &amp; Confidential</a:t>
            </a:r>
          </a:p>
        </p:txBody>
      </p:sp>
      <p:pic>
        <p:nvPicPr>
          <p:cNvPr id="12" name="Picture 4" descr="http://salihinpremier.com/templates/clientblock/images/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6547" y="3238539"/>
            <a:ext cx="1360782" cy="8759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13" name="Picture 6" descr="http://salihinpremier.com/templates/clientblock/images/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581" y="1710645"/>
            <a:ext cx="1096225" cy="82216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14" name="Picture 8" descr="http://salihinpremier.com/templates/clientblock/images/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5817" y="3748377"/>
            <a:ext cx="1210502" cy="9078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15" name="Picture 10" descr="http://salihinpremier.com/templates/clientblock/images/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4488" y="4605064"/>
            <a:ext cx="1341649" cy="10062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288" y="3154345"/>
            <a:ext cx="1066800" cy="9272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7340" y="1447800"/>
            <a:ext cx="3129460" cy="4340292"/>
          </a:xfrm>
          <a:prstGeom prst="rect">
            <a:avLst/>
          </a:prstGeom>
        </p:spPr>
      </p:pic>
      <p:pic>
        <p:nvPicPr>
          <p:cNvPr id="18" name="Picture 2" descr="http://salihinpremier.com/templates/clientblock/images/3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6547" y="1680922"/>
            <a:ext cx="1360782" cy="10205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642" y="2431766"/>
            <a:ext cx="1190852" cy="89313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203" y="4623302"/>
            <a:ext cx="1079495" cy="80962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53784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513194" y="191766"/>
            <a:ext cx="34784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MY" sz="3200" b="1" dirty="0" smtClean="0"/>
              <a:t>SPS MODULES</a:t>
            </a:r>
            <a:endParaRPr lang="en-MY" sz="3200" b="1" dirty="0"/>
          </a:p>
        </p:txBody>
      </p:sp>
      <p:sp>
        <p:nvSpPr>
          <p:cNvPr id="32" name="Shape 296"/>
          <p:cNvSpPr txBox="1"/>
          <p:nvPr/>
        </p:nvSpPr>
        <p:spPr>
          <a:xfrm>
            <a:off x="2209799" y="990600"/>
            <a:ext cx="4501661" cy="596491"/>
          </a:xfrm>
          <a:prstGeom prst="rect">
            <a:avLst/>
          </a:prstGeom>
          <a:noFill/>
          <a:ln>
            <a:noFill/>
          </a:ln>
        </p:spPr>
        <p:txBody>
          <a:bodyPr lIns="84392" tIns="42185" rIns="84392" bIns="42185" anchor="t" anchorCtr="0">
            <a:noAutofit/>
          </a:bodyPr>
          <a:lstStyle/>
          <a:p>
            <a:pPr algn="ctr">
              <a:buSzPct val="25000"/>
            </a:pP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There is 5 main modules that makes the SPS Accounting software like no other’s.</a:t>
            </a:r>
          </a:p>
        </p:txBody>
      </p:sp>
      <p:graphicFrame>
        <p:nvGraphicFramePr>
          <p:cNvPr id="33" name="Diagram 32"/>
          <p:cNvGraphicFramePr/>
          <p:nvPr>
            <p:extLst>
              <p:ext uri="{D42A27DB-BD31-4B8C-83A1-F6EECF244321}">
                <p14:modId xmlns:p14="http://schemas.microsoft.com/office/powerpoint/2010/main" val="5708665"/>
              </p:ext>
            </p:extLst>
          </p:nvPr>
        </p:nvGraphicFramePr>
        <p:xfrm>
          <a:off x="1145930" y="1755413"/>
          <a:ext cx="6629399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9777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513194" y="191766"/>
            <a:ext cx="35934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sz="3200" b="1" dirty="0" smtClean="0"/>
              <a:t>SPS CORE FEATURES</a:t>
            </a:r>
            <a:endParaRPr lang="en-MY" sz="3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9" y="1774237"/>
            <a:ext cx="4262633" cy="3967417"/>
          </a:xfrm>
          <a:prstGeom prst="rect">
            <a:avLst/>
          </a:prstGeom>
        </p:spPr>
      </p:pic>
      <p:sp>
        <p:nvSpPr>
          <p:cNvPr id="5" name="Pentagon 4"/>
          <p:cNvSpPr/>
          <p:nvPr/>
        </p:nvSpPr>
        <p:spPr>
          <a:xfrm>
            <a:off x="4356686" y="2461105"/>
            <a:ext cx="2106278" cy="513833"/>
          </a:xfrm>
          <a:prstGeom prst="homePlate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MY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Pentagon 5"/>
          <p:cNvSpPr/>
          <p:nvPr/>
        </p:nvSpPr>
        <p:spPr>
          <a:xfrm>
            <a:off x="4356686" y="3036777"/>
            <a:ext cx="2121546" cy="513833"/>
          </a:xfrm>
          <a:prstGeom prst="homePlate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MY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44696" y="3171721"/>
            <a:ext cx="2718267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Biz Dashboard</a:t>
            </a:r>
          </a:p>
        </p:txBody>
      </p:sp>
      <p:sp>
        <p:nvSpPr>
          <p:cNvPr id="8" name="Rectangle 7"/>
          <p:cNvSpPr/>
          <p:nvPr/>
        </p:nvSpPr>
        <p:spPr>
          <a:xfrm>
            <a:off x="3639804" y="2461105"/>
            <a:ext cx="2718267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Predefined </a:t>
            </a:r>
          </a:p>
          <a:p>
            <a:pPr algn="ctr"/>
            <a:r>
              <a:rPr lang="en-US" sz="1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               Accounting Chart</a:t>
            </a:r>
          </a:p>
        </p:txBody>
      </p:sp>
      <p:sp>
        <p:nvSpPr>
          <p:cNvPr id="9" name="Pentagon 8"/>
          <p:cNvSpPr/>
          <p:nvPr/>
        </p:nvSpPr>
        <p:spPr>
          <a:xfrm>
            <a:off x="4356687" y="3653010"/>
            <a:ext cx="2106276" cy="512020"/>
          </a:xfrm>
          <a:prstGeom prst="homePlate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MY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429000" y="3638033"/>
            <a:ext cx="329160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GST-03 Online</a:t>
            </a:r>
          </a:p>
          <a:p>
            <a:pPr algn="ctr"/>
            <a:r>
              <a:rPr lang="en-US" sz="1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                   Submission</a:t>
            </a:r>
            <a:endParaRPr lang="en-MY" sz="14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1" name="Pentagon 10"/>
          <p:cNvSpPr/>
          <p:nvPr/>
        </p:nvSpPr>
        <p:spPr>
          <a:xfrm rot="10800000">
            <a:off x="6453092" y="2438400"/>
            <a:ext cx="2183106" cy="513833"/>
          </a:xfrm>
          <a:prstGeom prst="homePlate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MY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358071" y="2514600"/>
            <a:ext cx="2718267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Default GST Setup</a:t>
            </a:r>
          </a:p>
        </p:txBody>
      </p:sp>
      <p:sp>
        <p:nvSpPr>
          <p:cNvPr id="13" name="Pentagon 12"/>
          <p:cNvSpPr/>
          <p:nvPr/>
        </p:nvSpPr>
        <p:spPr>
          <a:xfrm rot="10800000">
            <a:off x="6478232" y="2971800"/>
            <a:ext cx="2183106" cy="513833"/>
          </a:xfrm>
          <a:prstGeom prst="homePlate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MY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350819" y="3121223"/>
            <a:ext cx="2718267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Regulate User Access</a:t>
            </a:r>
          </a:p>
        </p:txBody>
      </p:sp>
      <p:sp>
        <p:nvSpPr>
          <p:cNvPr id="15" name="Pentagon 14"/>
          <p:cNvSpPr/>
          <p:nvPr/>
        </p:nvSpPr>
        <p:spPr>
          <a:xfrm rot="10800000">
            <a:off x="6479786" y="3657600"/>
            <a:ext cx="2183106" cy="513833"/>
          </a:xfrm>
          <a:prstGeom prst="homePlate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MY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371826" y="3638033"/>
            <a:ext cx="2718267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Dynamic Graph </a:t>
            </a:r>
          </a:p>
          <a:p>
            <a:pPr algn="ctr"/>
            <a:r>
              <a:rPr lang="en-US" sz="1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1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       Propagation</a:t>
            </a:r>
          </a:p>
        </p:txBody>
      </p:sp>
      <p:sp>
        <p:nvSpPr>
          <p:cNvPr id="17" name="Pentagon 16"/>
          <p:cNvSpPr/>
          <p:nvPr/>
        </p:nvSpPr>
        <p:spPr>
          <a:xfrm>
            <a:off x="4346814" y="4281144"/>
            <a:ext cx="2106278" cy="513833"/>
          </a:xfrm>
          <a:prstGeom prst="homePlate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MY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8" name="Pentagon 17"/>
          <p:cNvSpPr/>
          <p:nvPr/>
        </p:nvSpPr>
        <p:spPr>
          <a:xfrm>
            <a:off x="4319492" y="4856816"/>
            <a:ext cx="2121546" cy="513833"/>
          </a:xfrm>
          <a:prstGeom prst="homePlate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MY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endParaRPr lang="en-MY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0" name="Pentagon 19"/>
          <p:cNvSpPr/>
          <p:nvPr/>
        </p:nvSpPr>
        <p:spPr>
          <a:xfrm rot="10800000">
            <a:off x="6507551" y="4258439"/>
            <a:ext cx="2183106" cy="513833"/>
          </a:xfrm>
          <a:prstGeom prst="homePlate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MY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390445" y="4244935"/>
            <a:ext cx="2718267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Auto Notification of</a:t>
            </a:r>
          </a:p>
          <a:p>
            <a:pPr algn="ctr"/>
            <a:r>
              <a:rPr lang="en-US" sz="1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Any New Update</a:t>
            </a:r>
          </a:p>
        </p:txBody>
      </p:sp>
      <p:sp>
        <p:nvSpPr>
          <p:cNvPr id="23" name="Pentagon 22"/>
          <p:cNvSpPr/>
          <p:nvPr/>
        </p:nvSpPr>
        <p:spPr>
          <a:xfrm rot="10800000">
            <a:off x="6532691" y="4837192"/>
            <a:ext cx="2183106" cy="513833"/>
          </a:xfrm>
          <a:prstGeom prst="homePlate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MY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4" name="Pentagon 23"/>
          <p:cNvSpPr/>
          <p:nvPr/>
        </p:nvSpPr>
        <p:spPr>
          <a:xfrm rot="10800000">
            <a:off x="6534245" y="5477639"/>
            <a:ext cx="2183106" cy="513833"/>
          </a:xfrm>
          <a:prstGeom prst="homePlate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MY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614560" y="4327920"/>
            <a:ext cx="329160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Void Unconfirmed</a:t>
            </a:r>
          </a:p>
          <a:p>
            <a:pPr algn="ctr"/>
            <a:r>
              <a:rPr lang="en-US" sz="1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                   Transaction</a:t>
            </a:r>
            <a:endParaRPr lang="en-MY" sz="14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26" name="Pentagon 25"/>
          <p:cNvSpPr/>
          <p:nvPr/>
        </p:nvSpPr>
        <p:spPr>
          <a:xfrm>
            <a:off x="4356685" y="1772167"/>
            <a:ext cx="4333971" cy="513833"/>
          </a:xfrm>
          <a:prstGeom prst="homePlate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MY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endParaRPr lang="en-MY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028673" y="1835426"/>
            <a:ext cx="2718267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SPS Installer Faster &amp; Easier</a:t>
            </a:r>
          </a:p>
        </p:txBody>
      </p:sp>
      <p:sp>
        <p:nvSpPr>
          <p:cNvPr id="28" name="Rectangle 27"/>
          <p:cNvSpPr/>
          <p:nvPr/>
        </p:nvSpPr>
        <p:spPr>
          <a:xfrm>
            <a:off x="3614560" y="4873217"/>
            <a:ext cx="329160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Zakat Calculation </a:t>
            </a:r>
          </a:p>
          <a:p>
            <a:pPr algn="ctr"/>
            <a:r>
              <a:rPr lang="en-US" sz="1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              Enhancement</a:t>
            </a:r>
            <a:endParaRPr lang="en-MY" sz="14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064151" y="4967034"/>
            <a:ext cx="3291602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Simplified Tax Invoice</a:t>
            </a:r>
            <a:endParaRPr lang="en-MY" sz="14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085158" y="5587766"/>
            <a:ext cx="3291602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Self Billed Tax Invoice</a:t>
            </a:r>
            <a:endParaRPr lang="en-MY" sz="14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31" name="Pentagon 30"/>
          <p:cNvSpPr/>
          <p:nvPr/>
        </p:nvSpPr>
        <p:spPr>
          <a:xfrm>
            <a:off x="4345502" y="5458858"/>
            <a:ext cx="2106276" cy="512020"/>
          </a:xfrm>
          <a:prstGeom prst="homePlate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Auto Calculation </a:t>
            </a:r>
            <a:r>
              <a:rPr lang="en-US" sz="1400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Wakaf</a:t>
            </a:r>
            <a:endParaRPr lang="en-MY" sz="14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02609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01562" y="152400"/>
            <a:ext cx="48710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sz="3200" b="1" dirty="0" smtClean="0"/>
              <a:t>SPS SYSTEM REQUIREMENT</a:t>
            </a:r>
            <a:endParaRPr lang="en-MY" sz="3200" b="1" dirty="0"/>
          </a:p>
        </p:txBody>
      </p:sp>
      <p:graphicFrame>
        <p:nvGraphicFramePr>
          <p:cNvPr id="31" name="Diagram 30"/>
          <p:cNvGraphicFramePr/>
          <p:nvPr>
            <p:extLst>
              <p:ext uri="{D42A27DB-BD31-4B8C-83A1-F6EECF244321}">
                <p14:modId xmlns:p14="http://schemas.microsoft.com/office/powerpoint/2010/main" val="2304841760"/>
              </p:ext>
            </p:extLst>
          </p:nvPr>
        </p:nvGraphicFramePr>
        <p:xfrm>
          <a:off x="1295400" y="1828800"/>
          <a:ext cx="6781800" cy="3925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5655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905</TotalTime>
  <Words>428</Words>
  <Application>Microsoft Office PowerPoint</Application>
  <PresentationFormat>On-screen Show (4:3)</PresentationFormat>
  <Paragraphs>116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SALIHIN PREMIER SOLUTIONS </vt:lpstr>
      <vt:lpstr>PowerPoint Presentation</vt:lpstr>
      <vt:lpstr>Sps overview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After sales support</vt:lpstr>
      <vt:lpstr>PowerPoint Presentation</vt:lpstr>
      <vt:lpstr>Sps product pricing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SCG-IT</dc:creator>
  <cp:lastModifiedBy>User</cp:lastModifiedBy>
  <cp:revision>48</cp:revision>
  <cp:lastPrinted>2015-09-15T01:49:30Z</cp:lastPrinted>
  <dcterms:created xsi:type="dcterms:W3CDTF">2015-09-02T03:54:44Z</dcterms:created>
  <dcterms:modified xsi:type="dcterms:W3CDTF">2016-04-01T06:47:17Z</dcterms:modified>
</cp:coreProperties>
</file>