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3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571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973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239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801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858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772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196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601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860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12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07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041C-58F2-41D9-98E1-F6C123BCA740}" type="datetimeFigureOut">
              <a:rPr lang="en-MY" smtClean="0"/>
              <a:t>5/2/2018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00C7E-76D9-447A-AFF7-3617C515658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608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840760" cy="2016224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SALIHIN CRM</a:t>
            </a:r>
            <a:endParaRPr lang="en-MY" sz="6000" b="1" dirty="0"/>
          </a:p>
        </p:txBody>
      </p:sp>
    </p:spTree>
    <p:extLst>
      <p:ext uri="{BB962C8B-B14F-4D97-AF65-F5344CB8AC3E}">
        <p14:creationId xmlns:p14="http://schemas.microsoft.com/office/powerpoint/2010/main" val="229895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</a:t>
            </a:r>
          </a:p>
          <a:p>
            <a:r>
              <a:rPr lang="en-US" dirty="0" smtClean="0"/>
              <a:t>Timeline – 1 month</a:t>
            </a:r>
          </a:p>
          <a:p>
            <a:r>
              <a:rPr lang="en-US" dirty="0" smtClean="0"/>
              <a:t>15/2/2018-review SRS- 3.00 pm</a:t>
            </a:r>
          </a:p>
          <a:p>
            <a:pPr marL="0" indent="0">
              <a:buNone/>
            </a:pPr>
            <a:r>
              <a:rPr lang="en-US" dirty="0" smtClean="0"/>
              <a:t>2 weeks – Screen</a:t>
            </a:r>
          </a:p>
          <a:p>
            <a:pPr marL="0" indent="0">
              <a:buNone/>
            </a:pPr>
            <a:r>
              <a:rPr lang="en-US" dirty="0" smtClean="0"/>
              <a:t>2 weeks – Programming</a:t>
            </a:r>
          </a:p>
          <a:p>
            <a:pPr marL="0" indent="0">
              <a:buNone/>
            </a:pPr>
            <a:r>
              <a:rPr lang="en-US" dirty="0" smtClean="0"/>
              <a:t>1 week testing – 2/3/2018  - 10.00 am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9919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Version 1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Customer Database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Company Name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Business Address</a:t>
            </a:r>
            <a:r>
              <a:rPr lang="en-US" dirty="0" smtClean="0"/>
              <a:t> / </a:t>
            </a:r>
            <a:r>
              <a:rPr lang="en-US" dirty="0" err="1" smtClean="0"/>
              <a:t>Reg</a:t>
            </a:r>
            <a:r>
              <a:rPr lang="en-US" dirty="0" smtClean="0"/>
              <a:t> Address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Business Activities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Contact </a:t>
            </a:r>
            <a:r>
              <a:rPr lang="en-US" dirty="0" smtClean="0">
                <a:solidFill>
                  <a:srgbClr val="FF0000"/>
                </a:solidFill>
              </a:rPr>
              <a:t>no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Email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ROC no. 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Gred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Status (Active, Non-Active, dormant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PIC (open) _ full info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lvl="1"/>
            <a:r>
              <a:rPr lang="en-US" dirty="0"/>
              <a:t>Service + Details job </a:t>
            </a:r>
            <a:endParaRPr lang="en-US" dirty="0" smtClean="0"/>
          </a:p>
          <a:p>
            <a:pPr lvl="1"/>
            <a:r>
              <a:rPr lang="en-US" dirty="0"/>
              <a:t>Director / Shareholder &amp; No of share ( upload attachment) _ full </a:t>
            </a:r>
            <a:r>
              <a:rPr lang="en-US" dirty="0" smtClean="0"/>
              <a:t>info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err="1" smtClean="0"/>
              <a:t>Incorp</a:t>
            </a:r>
            <a:r>
              <a:rPr lang="en-US" dirty="0" smtClean="0"/>
              <a:t> </a:t>
            </a:r>
            <a:r>
              <a:rPr lang="en-US" dirty="0" smtClean="0"/>
              <a:t>date</a:t>
            </a:r>
            <a:r>
              <a:rPr lang="en-US" dirty="0" smtClean="0"/>
              <a:t>. ( </a:t>
            </a:r>
            <a:r>
              <a:rPr lang="en-US" dirty="0" err="1" smtClean="0"/>
              <a:t>Co.Sec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Bank detail ( Bank, Branch &amp; </a:t>
            </a:r>
            <a:r>
              <a:rPr lang="en-US" dirty="0" err="1"/>
              <a:t>Acc</a:t>
            </a:r>
            <a:r>
              <a:rPr lang="en-US" dirty="0"/>
              <a:t> No) – (</a:t>
            </a:r>
            <a:r>
              <a:rPr lang="en-US" dirty="0" err="1"/>
              <a:t>Co.SeC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GST </a:t>
            </a:r>
            <a:r>
              <a:rPr lang="en-US" dirty="0" smtClean="0"/>
              <a:t>no (R</a:t>
            </a:r>
            <a:r>
              <a:rPr lang="en-US" dirty="0" smtClean="0"/>
              <a:t>) (GST)</a:t>
            </a:r>
          </a:p>
          <a:p>
            <a:pPr lvl="1"/>
            <a:r>
              <a:rPr lang="en-US" dirty="0"/>
              <a:t>Taxable period GST ( GST)</a:t>
            </a:r>
          </a:p>
          <a:p>
            <a:pPr lvl="1"/>
            <a:r>
              <a:rPr lang="en-US" dirty="0" smtClean="0"/>
              <a:t>Branch GST (GST)</a:t>
            </a:r>
            <a:endParaRPr lang="en-US" dirty="0" smtClean="0"/>
          </a:p>
          <a:p>
            <a:pPr lvl="1"/>
            <a:r>
              <a:rPr lang="en-US" dirty="0" smtClean="0"/>
              <a:t>tax </a:t>
            </a:r>
            <a:r>
              <a:rPr lang="en-US" dirty="0" smtClean="0"/>
              <a:t>No (Taxation)</a:t>
            </a:r>
          </a:p>
          <a:p>
            <a:pPr lvl="1"/>
            <a:r>
              <a:rPr lang="en-US" dirty="0"/>
              <a:t>LHDN Branch ( Taxation)</a:t>
            </a:r>
          </a:p>
          <a:p>
            <a:pPr lvl="1"/>
            <a:r>
              <a:rPr lang="en-US" dirty="0"/>
              <a:t>Tax date submission ( Taxation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Year </a:t>
            </a:r>
            <a:r>
              <a:rPr lang="en-US" dirty="0" smtClean="0"/>
              <a:t>End (history record</a:t>
            </a:r>
            <a:r>
              <a:rPr lang="en-US" dirty="0" smtClean="0"/>
              <a:t>) (Account)</a:t>
            </a:r>
          </a:p>
          <a:p>
            <a:pPr lvl="1"/>
            <a:r>
              <a:rPr lang="en-US" smtClean="0"/>
              <a:t>Company Sec ( Audit)</a:t>
            </a:r>
            <a:endParaRPr lang="en-US" dirty="0" smtClean="0"/>
          </a:p>
          <a:p>
            <a:pPr lvl="1"/>
            <a:r>
              <a:rPr lang="en-US" dirty="0" smtClean="0"/>
              <a:t>Upload Documents (by department) </a:t>
            </a:r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19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2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Staff Database</a:t>
            </a:r>
          </a:p>
          <a:p>
            <a:r>
              <a:rPr lang="en-US" dirty="0" smtClean="0"/>
              <a:t>Department Database</a:t>
            </a:r>
          </a:p>
          <a:p>
            <a:pPr lvl="1"/>
            <a:r>
              <a:rPr lang="en-US" dirty="0" smtClean="0"/>
              <a:t>Audit</a:t>
            </a:r>
          </a:p>
          <a:p>
            <a:pPr lvl="1"/>
            <a:r>
              <a:rPr lang="en-US" dirty="0" smtClean="0"/>
              <a:t>Tax</a:t>
            </a:r>
          </a:p>
          <a:p>
            <a:pPr lvl="1"/>
            <a:r>
              <a:rPr lang="en-US" dirty="0" smtClean="0"/>
              <a:t>GST</a:t>
            </a:r>
          </a:p>
          <a:p>
            <a:pPr lvl="1"/>
            <a:r>
              <a:rPr lang="en-US" dirty="0" smtClean="0"/>
              <a:t>Account</a:t>
            </a:r>
          </a:p>
          <a:p>
            <a:pPr lvl="1"/>
            <a:r>
              <a:rPr lang="en-US" dirty="0" err="1" smtClean="0"/>
              <a:t>Shariah</a:t>
            </a:r>
            <a:endParaRPr lang="en-US" dirty="0" smtClean="0"/>
          </a:p>
          <a:p>
            <a:pPr lvl="1"/>
            <a:r>
              <a:rPr lang="en-US" dirty="0" smtClean="0"/>
              <a:t>IT</a:t>
            </a:r>
          </a:p>
          <a:p>
            <a:pPr lvl="1"/>
            <a:r>
              <a:rPr lang="en-US" smtClean="0"/>
              <a:t>CF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Upload Document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581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175</Words>
  <Application>Microsoft Office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Table of Content</vt:lpstr>
      <vt:lpstr>Module Version 1</vt:lpstr>
      <vt:lpstr>Version 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2018-02-02T01:17:07Z</dcterms:created>
  <dcterms:modified xsi:type="dcterms:W3CDTF">2018-02-05T10:43:30Z</dcterms:modified>
</cp:coreProperties>
</file>