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58" r:id="rId4"/>
    <p:sldId id="260" r:id="rId5"/>
    <p:sldId id="261" r:id="rId6"/>
    <p:sldId id="262" r:id="rId7"/>
    <p:sldId id="263" r:id="rId8"/>
    <p:sldId id="256" r:id="rId9"/>
    <p:sldId id="257" r:id="rId10"/>
    <p:sldId id="265" r:id="rId11"/>
    <p:sldId id="266" r:id="rId1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432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256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936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248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668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0847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508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123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845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991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252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E3878-CEA3-4CA4-AAD6-8269ED9C792D}" type="datetimeFigureOut">
              <a:rPr lang="en-MY" smtClean="0"/>
              <a:t>15/5/2017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CA7D4-E60E-454E-A5A2-3FFFFDE731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7908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BER/TDR/1/2017’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MY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210542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1 : </a:t>
            </a:r>
            <a:r>
              <a:rPr lang="en-US" sz="4000" b="1" dirty="0" err="1" smtClean="0"/>
              <a:t>Tawaran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Teknikal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107060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2 : </a:t>
            </a:r>
            <a:r>
              <a:rPr lang="en-US" sz="4000" b="1" dirty="0" err="1" smtClean="0"/>
              <a:t>Tawaran</a:t>
            </a:r>
            <a:r>
              <a:rPr lang="en-US" sz="4000" b="1" dirty="0"/>
              <a:t> </a:t>
            </a:r>
            <a:r>
              <a:rPr lang="en-US" sz="4000" b="1" dirty="0" err="1" smtClean="0"/>
              <a:t>Kewangan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</p:spTree>
    <p:extLst>
      <p:ext uri="{BB962C8B-B14F-4D97-AF65-F5344CB8AC3E}">
        <p14:creationId xmlns:p14="http://schemas.microsoft.com/office/powerpoint/2010/main" val="2841139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1 : </a:t>
            </a:r>
            <a:r>
              <a:rPr lang="en-US" sz="4000" b="1" dirty="0" err="1" smtClean="0"/>
              <a:t>Tawaran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Teknikal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1907704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“ASAL</a:t>
            </a:r>
            <a:r>
              <a:rPr lang="en-MY" sz="4000" b="1" dirty="0" smtClean="0"/>
              <a:t>”</a:t>
            </a:r>
            <a:endParaRPr lang="en-US" sz="40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10401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1907704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“ASAL</a:t>
            </a:r>
            <a:r>
              <a:rPr lang="en-MY" sz="4000" b="1" dirty="0" smtClean="0"/>
              <a:t>”</a:t>
            </a:r>
            <a:endParaRPr lang="en-US" sz="40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2 : </a:t>
            </a:r>
            <a:r>
              <a:rPr lang="en-US" sz="4000" b="1" dirty="0" err="1" smtClean="0"/>
              <a:t>Tawaran</a:t>
            </a:r>
            <a:r>
              <a:rPr lang="en-US" sz="4000" b="1" dirty="0"/>
              <a:t> </a:t>
            </a:r>
            <a:r>
              <a:rPr lang="en-US" sz="4000" b="1" dirty="0" err="1" smtClean="0"/>
              <a:t>Kewangan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</p:spTree>
    <p:extLst>
      <p:ext uri="{BB962C8B-B14F-4D97-AF65-F5344CB8AC3E}">
        <p14:creationId xmlns:p14="http://schemas.microsoft.com/office/powerpoint/2010/main" val="3496859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1 : </a:t>
            </a:r>
            <a:r>
              <a:rPr lang="en-US" sz="4000" b="1" dirty="0" err="1" smtClean="0"/>
              <a:t>Tawaran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Teknikal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255577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“SALINAN</a:t>
            </a:r>
            <a:r>
              <a:rPr lang="en-MY" sz="4000" b="1" dirty="0" smtClean="0"/>
              <a:t>”</a:t>
            </a:r>
            <a:endParaRPr lang="en-US" sz="40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8293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2 : </a:t>
            </a:r>
            <a:r>
              <a:rPr lang="en-US" sz="4000" b="1" dirty="0" err="1" smtClean="0"/>
              <a:t>Tawaran</a:t>
            </a:r>
            <a:r>
              <a:rPr lang="en-US" sz="4000" b="1" dirty="0"/>
              <a:t> </a:t>
            </a:r>
            <a:r>
              <a:rPr lang="en-US" sz="4000" b="1" dirty="0" err="1" smtClean="0"/>
              <a:t>Kewangan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55577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“SALINAN</a:t>
            </a:r>
            <a:r>
              <a:rPr lang="en-MY" sz="4000" b="1" dirty="0" smtClean="0"/>
              <a:t>”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343985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1 : </a:t>
            </a:r>
            <a:r>
              <a:rPr lang="en-US" sz="4000" b="1" dirty="0" err="1" smtClean="0"/>
              <a:t>Tawaran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Teknikal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255577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“SALINAN</a:t>
            </a:r>
            <a:r>
              <a:rPr lang="en-MY" sz="4000" b="1" dirty="0" smtClean="0"/>
              <a:t>”</a:t>
            </a:r>
            <a:endParaRPr lang="en-US" sz="40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10087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27584" y="44371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(JILID 2 : </a:t>
            </a:r>
            <a:r>
              <a:rPr lang="en-US" sz="4000" b="1" dirty="0" err="1" smtClean="0"/>
              <a:t>Tawaran</a:t>
            </a:r>
            <a:r>
              <a:rPr lang="en-US" sz="4000" b="1" dirty="0"/>
              <a:t> </a:t>
            </a:r>
            <a:r>
              <a:rPr lang="en-US" sz="4000" b="1" dirty="0" err="1" smtClean="0"/>
              <a:t>Kewangan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55577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“SALINAN</a:t>
            </a:r>
            <a:r>
              <a:rPr lang="en-MY" sz="4000" b="1" dirty="0" smtClean="0"/>
              <a:t>”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971669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7584" y="443711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</a:t>
            </a:r>
            <a:r>
              <a:rPr lang="en-US" sz="4000" b="1" dirty="0" err="1" smtClean="0"/>
              <a:t>Dokumen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Sokongan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Teknikal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</p:spTree>
    <p:extLst>
      <p:ext uri="{BB962C8B-B14F-4D97-AF65-F5344CB8AC3E}">
        <p14:creationId xmlns:p14="http://schemas.microsoft.com/office/powerpoint/2010/main" val="2445083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700808"/>
            <a:ext cx="7578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sz="2800" b="1" dirty="0"/>
              <a:t>MEMBEKAL, MENGHANTAR, MEMASANG,</a:t>
            </a:r>
            <a:endParaRPr lang="en-MY" sz="2800" dirty="0"/>
          </a:p>
          <a:p>
            <a:pPr algn="ctr"/>
            <a:r>
              <a:rPr lang="ms-MY" sz="2800" b="1" dirty="0"/>
              <a:t>MEREKABENTUK, MEMBANGUN, M</a:t>
            </a:r>
            <a:r>
              <a:rPr lang="ms-MY" sz="2800" b="1" dirty="0" smtClean="0"/>
              <a:t>ENGINTEGRASI</a:t>
            </a:r>
            <a:r>
              <a:rPr lang="ms-MY" sz="2800" b="1" dirty="0"/>
              <a:t>, </a:t>
            </a:r>
            <a:r>
              <a:rPr lang="ms-MY" sz="2800" b="1" dirty="0" smtClean="0"/>
              <a:t>MENGUJILARI</a:t>
            </a:r>
            <a:r>
              <a:rPr lang="ms-MY" sz="2800" b="1" dirty="0"/>
              <a:t>, MENTAULIAH DAN MENYELENGGARA PERKAKASAN SERTA PERISIAN SISTEM PERAKAUNAN BERNAMA (SPB)</a:t>
            </a:r>
            <a:endParaRPr lang="en-MY" sz="28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27584" y="443711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/>
              <a:t>‘SULIT – NO TENDER: BER/TDR/1/2017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(</a:t>
            </a:r>
            <a:r>
              <a:rPr lang="en-US" sz="4000" b="1" dirty="0" err="1" smtClean="0"/>
              <a:t>Dokumen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Sokongan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Kewangan</a:t>
            </a:r>
            <a:r>
              <a:rPr lang="en-US" sz="4000" b="1" dirty="0" smtClean="0"/>
              <a:t>)’</a:t>
            </a:r>
            <a:endParaRPr lang="en-MY" sz="4000" b="1" dirty="0"/>
          </a:p>
        </p:txBody>
      </p:sp>
    </p:spTree>
    <p:extLst>
      <p:ext uri="{BB962C8B-B14F-4D97-AF65-F5344CB8AC3E}">
        <p14:creationId xmlns:p14="http://schemas.microsoft.com/office/powerpoint/2010/main" val="7833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382</Words>
  <Application>Microsoft Office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‘SULIT – NO TENDER: BER/TDR/1/2017’ </vt:lpstr>
      <vt:lpstr>‘SULIT – NO TENDER: BER/TDR/1/2017 (JILID 1 : Tawaran Teknikal)’</vt:lpstr>
      <vt:lpstr>‘SULIT – NO TENDER: BER/TDR/1/2017 (JILID 2 : Tawaran Kewangan)’</vt:lpstr>
      <vt:lpstr>‘SULIT – NO TENDER: BER/TDR/1/2017 (JILID 1 : Tawaran Teknikal)’</vt:lpstr>
      <vt:lpstr>‘SULIT – NO TENDER: BER/TDR/1/2017 (JILID 2 : Tawaran Kewangan)’</vt:lpstr>
      <vt:lpstr>‘SULIT – NO TENDER: BER/TDR/1/2017 (JILID 1 : Tawaran Teknikal)’</vt:lpstr>
      <vt:lpstr>‘SULIT – NO TENDER: BER/TDR/1/2017 (JILID 2 : Tawaran Kewangan)’</vt:lpstr>
      <vt:lpstr>PowerPoint Presentation</vt:lpstr>
      <vt:lpstr>PowerPoint Presentation</vt:lpstr>
      <vt:lpstr>‘SULIT – NO TENDER: BER/TDR/1/2017 (JILID 1 : Tawaran Teknikal)’</vt:lpstr>
      <vt:lpstr>‘SULIT – NO TENDER: BER/TDR/1/2017 (JILID 2 : Tawaran Kewangan)’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‘SULIT – NO TENDER: BER/TDR/1/2017 (JILID 1 : Tawaran Teknikal)’</dc:title>
  <dc:creator>User</dc:creator>
  <cp:lastModifiedBy>User</cp:lastModifiedBy>
  <cp:revision>6</cp:revision>
  <cp:lastPrinted>2017-05-15T11:31:22Z</cp:lastPrinted>
  <dcterms:created xsi:type="dcterms:W3CDTF">2017-05-14T08:06:48Z</dcterms:created>
  <dcterms:modified xsi:type="dcterms:W3CDTF">2017-05-15T11:31:23Z</dcterms:modified>
</cp:coreProperties>
</file>