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EF74-6577-4D70-8D43-0DCEFBBA1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8532E-78EF-4442-9211-464AF047B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BD11-054C-4AC5-9AC5-77D019DD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F52D-3A59-4A73-BA0B-AAD38AA6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0C784-1F9A-4658-8B13-739E461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0D64-89F1-4AB8-9648-F6174173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CB0EF-3156-4B9B-B461-53D0397B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27AC8-87D3-40E8-BEC9-476CDF88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B6C10-2597-4985-AE45-CC200294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1A84E-4E76-4DBF-B2D6-2332993F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F6082-679D-440C-9A89-60FA5C91A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A71D-B820-4861-9C0A-B977C6A58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A788B-063B-4EFF-8139-C154F33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76D0E-6319-424F-8A14-CEA4157E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BBE22-2C71-4C3F-AD93-BA85439B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0C28-8566-4540-B6AF-2C9DEB66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7E16-D285-4F1C-8785-EC1D9474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304C7-C968-4CDF-912E-6FCFB87A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EEF9-10EE-4822-ABE1-448B3811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6575-6C2D-4C0B-8B32-02E3D38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6926-D37E-4542-883C-155E0CEC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6AC13-C15E-4AC7-9C2D-62A0E232B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8CED-FD5C-4423-9C97-769F01C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D40F7-B264-4280-9144-6B4C4968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25B0-F431-4F11-B373-46DDD391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2D04-A152-4689-9EEC-FC4540B0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1333-E272-49A4-AF83-D1E877A77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58609-B431-4C1A-8077-CFA1AEA07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807D1-373B-4DB4-8F0F-9C3805F5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46049-3B69-4FEA-B027-8D8E2B11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6AE1B-BD82-490B-A218-F60B8274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F188-D4EB-41A6-96F2-1FFF5C17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A174-B591-415B-A66E-4F37F2CD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66AF1-21C9-4220-9AF5-7CA3C4A6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5D178-0339-477E-9983-1584DF092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89B9B-A2FE-4915-96C2-F0CA05641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F616-0CA1-43BB-8DD4-1756B826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FBC32-8B55-4756-8E9B-2E74294B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C42EA-2C39-4B6F-AC7E-9FC29CC9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B51F-F99D-4038-A73F-4BF8BA7D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98A7-6143-46D7-942B-CC134276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6F199-22D4-4F91-80CF-498B823E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5C969-1024-41E0-AA09-58BB3F50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5F3C9-451C-407F-B6D5-770C809E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12A5F-7CAE-4A9E-B104-56CE77E8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859F2-F7CA-4731-A0A0-82EB8C1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B1C0-C763-485B-8FB9-EBAC8118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3F82-C6DE-49A6-9E89-AA8F0D5A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EC493-34FC-48AF-8349-C8274027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8C3A7-784A-4EFA-8B23-D6EC308C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46EA8-864A-4D65-838A-19E8B27E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8B3DA-15CA-4B86-8149-7D51F758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E81F-51B3-4C9D-8307-4C00E800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9FF31-9118-4F4C-826F-950ADBAF9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11416-BD68-46CF-8482-951E4DE7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B023E-4EA7-43F3-8721-4EBA6041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760B2-6499-45D9-85E9-F9295C6E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7CF4-2291-4BDB-97B7-ADA40FB7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6470-867F-4D37-81BE-3A76CA55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42EAC-892C-4DA1-AB3D-6A9015E9F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F6C3-4291-4852-9E4E-D03F3EB2C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FBEE-2AD4-43BD-83F4-3392929AF38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601EA-B016-4C7F-A393-8CE184B87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A19CF-01AA-44C6-8732-49F755310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7886-3BEC-4934-A05C-F45F3978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80ECD-46E0-4860-94A3-AF4536084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13" y="4619995"/>
            <a:ext cx="937388" cy="51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BCF53-C40D-422A-A9A5-F59FA078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41" y="-832161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6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EF9E2-F11B-42AE-9E47-B74B9F159202}"/>
              </a:ext>
            </a:extLst>
          </p:cNvPr>
          <p:cNvSpPr/>
          <p:nvPr/>
        </p:nvSpPr>
        <p:spPr>
          <a:xfrm>
            <a:off x="1413027" y="1445342"/>
            <a:ext cx="9545025" cy="4396910"/>
          </a:xfrm>
          <a:prstGeom prst="roundRect">
            <a:avLst/>
          </a:prstGeom>
          <a:solidFill>
            <a:schemeClr val="bg2">
              <a:lumMod val="2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92A4C4-F506-49EF-9DE0-C2735187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77" y="246241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MAHARAJA LAWAK MEGA 2018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7133B-33F5-4018-9C8B-E2EE023B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117" y="1646771"/>
            <a:ext cx="8946541" cy="41954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MLM 2018 is a comedy reality competition with the aim of finding the best comedy act in the Nusantara (Malaysia, Singapore, Indonesia).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It is the biggest show of its kind in Malaysia, offering a 1</a:t>
            </a:r>
            <a:r>
              <a:rPr lang="en-US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place prize of MYR500,000, 2</a:t>
            </a:r>
            <a:r>
              <a:rPr lang="en-US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place MYR250,000, 3</a:t>
            </a:r>
            <a:r>
              <a:rPr lang="en-US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rd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place MYR150,000, 4</a:t>
            </a:r>
            <a:r>
              <a:rPr lang="en-US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place MYR50,000 and 5</a:t>
            </a:r>
            <a:r>
              <a:rPr lang="en-US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place MYR25,000.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Contestants will be required to perform sketches according to a pre-selected theme every week, and compete for marks given by the jury and the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Tik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Tok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votes.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This season will begin on Friday 2</a:t>
            </a:r>
            <a:r>
              <a:rPr lang="en-US" baseline="30000" dirty="0">
                <a:solidFill>
                  <a:schemeClr val="bg1"/>
                </a:solidFill>
                <a:latin typeface="Century" panose="02040604050505020304" pitchFamily="18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November 2018 and will air every Friday on Astro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Warna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and Astro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Warna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HD for 12 weeks.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This year we will be broadcasting live from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Teater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Shah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Alam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, Selangor.</a:t>
            </a:r>
          </a:p>
          <a:p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EF9E2-F11B-42AE-9E47-B74B9F159202}"/>
              </a:ext>
            </a:extLst>
          </p:cNvPr>
          <p:cNvSpPr/>
          <p:nvPr/>
        </p:nvSpPr>
        <p:spPr>
          <a:xfrm>
            <a:off x="2654710" y="1445342"/>
            <a:ext cx="7108722" cy="4396910"/>
          </a:xfrm>
          <a:prstGeom prst="roundRect">
            <a:avLst/>
          </a:prstGeom>
          <a:solidFill>
            <a:schemeClr val="bg2">
              <a:lumMod val="2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92A4C4-F506-49EF-9DE0-C2735187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77" y="226444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Contestants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7133B-33F5-4018-9C8B-E2EE023B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518" y="1626974"/>
            <a:ext cx="1941741" cy="419548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Bocey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Shiro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Zero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Puteh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Joras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Taman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Chilok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E29C06-ADC7-482C-83C4-F594903CB885}"/>
              </a:ext>
            </a:extLst>
          </p:cNvPr>
          <p:cNvSpPr txBox="1">
            <a:spLocks/>
          </p:cNvSpPr>
          <p:nvPr/>
        </p:nvSpPr>
        <p:spPr>
          <a:xfrm>
            <a:off x="6607919" y="1636872"/>
            <a:ext cx="2923473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Dany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Beler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Hilmy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Ashley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Masin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Abioso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2B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Kiut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Abata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7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EF9E2-F11B-42AE-9E47-B74B9F159202}"/>
              </a:ext>
            </a:extLst>
          </p:cNvPr>
          <p:cNvSpPr/>
          <p:nvPr/>
        </p:nvSpPr>
        <p:spPr>
          <a:xfrm>
            <a:off x="863745" y="1460091"/>
            <a:ext cx="10443457" cy="4396910"/>
          </a:xfrm>
          <a:prstGeom prst="roundRect">
            <a:avLst/>
          </a:prstGeom>
          <a:solidFill>
            <a:schemeClr val="bg2">
              <a:lumMod val="2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92A4C4-F506-49EF-9DE0-C2735187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177" y="226444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Weekly Themes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7133B-33F5-4018-9C8B-E2EE023B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83" y="1950059"/>
            <a:ext cx="4326405" cy="341697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Week 1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Bebas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Week 2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Bebas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Week 3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Cinta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Week 4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Percutian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Week 5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Kenangan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Week 6 -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Muzikal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08EBCC-52DB-49EE-AF92-5151FF19DD61}"/>
              </a:ext>
            </a:extLst>
          </p:cNvPr>
          <p:cNvSpPr txBox="1">
            <a:spLocks/>
          </p:cNvSpPr>
          <p:nvPr/>
        </p:nvSpPr>
        <p:spPr>
          <a:xfrm>
            <a:off x="5697688" y="2040875"/>
            <a:ext cx="5609514" cy="3416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7. Week 7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Loghat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Dialek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8. Week 8 – Parody Bersama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Artis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Jemputan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9. Week 9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Karoot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Komedia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10. Week 10 – Trend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Terkini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Kalaulah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Aku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11. Week 11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Matapelajaran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Sekolah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Duit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12. Week 12 –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Bebas</a:t>
            </a:r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Century" panose="02040604050505020304" pitchFamily="18" charset="0"/>
              </a:rPr>
              <a:t>Muzikal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92A4C4-F506-49EF-9DE0-C2735187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5" y="2674677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THANK YOU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DB39EA-C0D6-4571-9F31-EA02B679D0E2}"/>
              </a:ext>
            </a:extLst>
          </p:cNvPr>
          <p:cNvSpPr txBox="1">
            <a:spLocks/>
          </p:cNvSpPr>
          <p:nvPr/>
        </p:nvSpPr>
        <p:spPr>
          <a:xfrm>
            <a:off x="2755129" y="2510118"/>
            <a:ext cx="686081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7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229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Century</vt:lpstr>
      <vt:lpstr>Office Theme</vt:lpstr>
      <vt:lpstr>PowerPoint Presentation</vt:lpstr>
      <vt:lpstr>MAHARAJA LAWAK MEGA 2018</vt:lpstr>
      <vt:lpstr>Contestants</vt:lpstr>
      <vt:lpstr>Weekly Themes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SHAHARIR, Muhammad Adlan</dc:creator>
  <cp:lastModifiedBy>IT</cp:lastModifiedBy>
  <cp:revision>13</cp:revision>
  <dcterms:created xsi:type="dcterms:W3CDTF">2018-10-25T09:03:00Z</dcterms:created>
  <dcterms:modified xsi:type="dcterms:W3CDTF">2018-11-23T03:10:04Z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9f2487-9a58-4b97-93e8-acc900d0af41_Enabled">
    <vt:lpwstr>True</vt:lpwstr>
  </property>
  <property fmtid="{D5CDD505-2E9C-101B-9397-08002B2CF9AE}" pid="3" name="MSIP_Label_a89f2487-9a58-4b97-93e8-acc900d0af41_SiteId">
    <vt:lpwstr>84934ccb-279a-44ec-ac04-af10fec22a71</vt:lpwstr>
  </property>
  <property fmtid="{D5CDD505-2E9C-101B-9397-08002B2CF9AE}" pid="4" name="MSIP_Label_a89f2487-9a58-4b97-93e8-acc900d0af41_Ref">
    <vt:lpwstr>https://api.informationprotection.azure.com/api/84934ccb-279a-44ec-ac04-af10fec22a71</vt:lpwstr>
  </property>
  <property fmtid="{D5CDD505-2E9C-101B-9397-08002B2CF9AE}" pid="5" name="MSIP_Label_a89f2487-9a58-4b97-93e8-acc900d0af41_Owner">
    <vt:lpwstr>MASMUHA@astro.com.my</vt:lpwstr>
  </property>
  <property fmtid="{D5CDD505-2E9C-101B-9397-08002B2CF9AE}" pid="6" name="MSIP_Label_a89f2487-9a58-4b97-93e8-acc900d0af41_SetDate">
    <vt:lpwstr>2018-10-25T18:12:43.9119848+08:00</vt:lpwstr>
  </property>
  <property fmtid="{D5CDD505-2E9C-101B-9397-08002B2CF9AE}" pid="7" name="MSIP_Label_a89f2487-9a58-4b97-93e8-acc900d0af41_Name">
    <vt:lpwstr>General</vt:lpwstr>
  </property>
  <property fmtid="{D5CDD505-2E9C-101B-9397-08002B2CF9AE}" pid="8" name="MSIP_Label_a89f2487-9a58-4b97-93e8-acc900d0af41_Application">
    <vt:lpwstr>Microsoft Azure Information Protection</vt:lpwstr>
  </property>
  <property fmtid="{D5CDD505-2E9C-101B-9397-08002B2CF9AE}" pid="9" name="MSIP_Label_a89f2487-9a58-4b97-93e8-acc900d0af41_Extended_MSFT_Method">
    <vt:lpwstr>Automatic</vt:lpwstr>
  </property>
  <property fmtid="{D5CDD505-2E9C-101B-9397-08002B2CF9AE}" pid="10" name="Sensitivity">
    <vt:lpwstr>General</vt:lpwstr>
  </property>
</Properties>
</file>