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010140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536695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069084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395959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5342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39479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88887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89825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593623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668194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68883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5FB32-115B-4476-8BF7-5819109209A4}" type="datetimeFigureOut">
              <a:rPr lang="en-MY" smtClean="0"/>
              <a:t>21/3/2018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53802-401A-40F7-A100-360F2964B02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694114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the GAF Files Can do.</a:t>
            </a:r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452573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the GAF Files Can do.</a:t>
            </a:r>
            <a:endParaRPr lang="en-MY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Can Create Financial statement</a:t>
            </a:r>
          </a:p>
          <a:p>
            <a:r>
              <a:rPr lang="en-US" dirty="0" smtClean="0"/>
              <a:t>Can Create GST 03 Return</a:t>
            </a:r>
          </a:p>
          <a:p>
            <a:r>
              <a:rPr lang="en-US" dirty="0" smtClean="0"/>
              <a:t>Can Create GST Report</a:t>
            </a:r>
          </a:p>
          <a:p>
            <a:pPr lvl="1"/>
            <a:r>
              <a:rPr lang="en-US" dirty="0" smtClean="0"/>
              <a:t>By Tax Code</a:t>
            </a:r>
          </a:p>
          <a:p>
            <a:pPr lvl="1"/>
            <a:r>
              <a:rPr lang="en-US" dirty="0" smtClean="0"/>
              <a:t>Type (Supply or Purchase)</a:t>
            </a:r>
          </a:p>
          <a:p>
            <a:r>
              <a:rPr lang="en-US" dirty="0" smtClean="0"/>
              <a:t>List of Supply</a:t>
            </a:r>
          </a:p>
          <a:p>
            <a:r>
              <a:rPr lang="en-US" dirty="0" smtClean="0"/>
              <a:t>List of Purchase</a:t>
            </a:r>
          </a:p>
          <a:p>
            <a:r>
              <a:rPr lang="en-US" dirty="0" smtClean="0"/>
              <a:t>List of Customer</a:t>
            </a:r>
          </a:p>
          <a:p>
            <a:r>
              <a:rPr lang="en-US" dirty="0" smtClean="0"/>
              <a:t>List of Supplier</a:t>
            </a:r>
          </a:p>
          <a:p>
            <a:r>
              <a:rPr lang="en-US" dirty="0" smtClean="0"/>
              <a:t>List of Item</a:t>
            </a:r>
          </a:p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2987536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51</Words>
  <Application>Microsoft Office PowerPoint</Application>
  <PresentationFormat>On-screen Show (4:3)</PresentationFormat>
  <Paragraphs>12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What the GAF Files Can do.</vt:lpstr>
      <vt:lpstr>What the GAF Files Can do.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the GAF Files Can do.</dc:title>
  <dc:creator>User</dc:creator>
  <cp:lastModifiedBy>User</cp:lastModifiedBy>
  <cp:revision>2</cp:revision>
  <dcterms:created xsi:type="dcterms:W3CDTF">2018-03-21T06:24:54Z</dcterms:created>
  <dcterms:modified xsi:type="dcterms:W3CDTF">2018-03-21T06:45:11Z</dcterms:modified>
</cp:coreProperties>
</file>