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82" r:id="rId2"/>
    <p:sldId id="289" r:id="rId3"/>
    <p:sldId id="290" r:id="rId4"/>
    <p:sldId id="291" r:id="rId5"/>
    <p:sldId id="292" r:id="rId6"/>
    <p:sldId id="286" r:id="rId7"/>
    <p:sldId id="272" r:id="rId8"/>
    <p:sldId id="273" r:id="rId9"/>
  </p:sldIdLst>
  <p:sldSz cx="9144000" cy="6858000" type="screen4x3"/>
  <p:notesSz cx="6858000" cy="99472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3133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C4B1156A-380E-4F78-BDF5-A606A8083BF9}" styleName="Medium Style 4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397" autoAdjust="0"/>
    <p:restoredTop sz="86314" autoAdjust="0"/>
  </p:normalViewPr>
  <p:slideViewPr>
    <p:cSldViewPr>
      <p:cViewPr varScale="1">
        <p:scale>
          <a:sx n="63" d="100"/>
          <a:sy n="63" d="100"/>
        </p:scale>
        <p:origin x="-1560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88" d="100"/>
          <a:sy n="88" d="100"/>
        </p:scale>
        <p:origin x="-3870" y="-120"/>
      </p:cViewPr>
      <p:guideLst>
        <p:guide orient="horz" pos="3133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7F53E72-BB05-42A2-B01B-5FBA8C3D3A42}" type="doc">
      <dgm:prSet loTypeId="urn:microsoft.com/office/officeart/2005/8/layout/vList2" loCatId="list" qsTypeId="urn:microsoft.com/office/officeart/2005/8/quickstyle/simple2" qsCatId="simple" csTypeId="urn:microsoft.com/office/officeart/2005/8/colors/colorful5" csCatId="colorful" phldr="1"/>
      <dgm:spPr/>
      <dgm:t>
        <a:bodyPr/>
        <a:lstStyle/>
        <a:p>
          <a:endParaRPr lang="en-MY"/>
        </a:p>
      </dgm:t>
    </dgm:pt>
    <dgm:pt modelId="{8F49F19F-A198-452A-8A07-096B7859D00F}">
      <dgm:prSet/>
      <dgm:spPr/>
      <dgm:t>
        <a:bodyPr/>
        <a:lstStyle/>
        <a:p>
          <a:pPr rtl="0"/>
          <a:r>
            <a:rPr lang="en-MY" dirty="0" smtClean="0"/>
            <a:t>QUICK UPDATES FOR 2017</a:t>
          </a:r>
          <a:endParaRPr lang="en-MY" dirty="0"/>
        </a:p>
      </dgm:t>
    </dgm:pt>
    <dgm:pt modelId="{62E3C829-6521-4816-AC67-3B1F10F5BB48}" type="parTrans" cxnId="{26AA4815-9345-4D54-85E2-47936981EA55}">
      <dgm:prSet/>
      <dgm:spPr/>
      <dgm:t>
        <a:bodyPr/>
        <a:lstStyle/>
        <a:p>
          <a:endParaRPr lang="en-MY"/>
        </a:p>
      </dgm:t>
    </dgm:pt>
    <dgm:pt modelId="{8747A912-B058-434F-82C7-DA6C6EA09CFA}" type="sibTrans" cxnId="{26AA4815-9345-4D54-85E2-47936981EA55}">
      <dgm:prSet/>
      <dgm:spPr/>
      <dgm:t>
        <a:bodyPr/>
        <a:lstStyle/>
        <a:p>
          <a:endParaRPr lang="en-MY"/>
        </a:p>
      </dgm:t>
    </dgm:pt>
    <dgm:pt modelId="{1FA7F48E-327E-4B38-AB22-096368853B63}" type="pres">
      <dgm:prSet presAssocID="{77F53E72-BB05-42A2-B01B-5FBA8C3D3A42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MY"/>
        </a:p>
      </dgm:t>
    </dgm:pt>
    <dgm:pt modelId="{0BC7BC1A-DCE7-4471-B355-D40EE9356987}" type="pres">
      <dgm:prSet presAssocID="{8F49F19F-A198-452A-8A07-096B7859D00F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en-MY"/>
        </a:p>
      </dgm:t>
    </dgm:pt>
  </dgm:ptLst>
  <dgm:cxnLst>
    <dgm:cxn modelId="{26AA4815-9345-4D54-85E2-47936981EA55}" srcId="{77F53E72-BB05-42A2-B01B-5FBA8C3D3A42}" destId="{8F49F19F-A198-452A-8A07-096B7859D00F}" srcOrd="0" destOrd="0" parTransId="{62E3C829-6521-4816-AC67-3B1F10F5BB48}" sibTransId="{8747A912-B058-434F-82C7-DA6C6EA09CFA}"/>
    <dgm:cxn modelId="{364A0E4F-01BA-4617-9498-39F70CD737B8}" type="presOf" srcId="{8F49F19F-A198-452A-8A07-096B7859D00F}" destId="{0BC7BC1A-DCE7-4471-B355-D40EE9356987}" srcOrd="0" destOrd="0" presId="urn:microsoft.com/office/officeart/2005/8/layout/vList2"/>
    <dgm:cxn modelId="{F666C243-37D8-47AE-B3C2-47EABB84695F}" type="presOf" srcId="{77F53E72-BB05-42A2-B01B-5FBA8C3D3A42}" destId="{1FA7F48E-327E-4B38-AB22-096368853B63}" srcOrd="0" destOrd="0" presId="urn:microsoft.com/office/officeart/2005/8/layout/vList2"/>
    <dgm:cxn modelId="{2E52ACE9-3A0B-4B4B-8BA7-53C526BCCB07}" type="presParOf" srcId="{1FA7F48E-327E-4B38-AB22-096368853B63}" destId="{0BC7BC1A-DCE7-4471-B355-D40EE9356987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006BE89-42B1-4EBC-BFFC-CF91FB8B3097}" type="doc">
      <dgm:prSet loTypeId="urn:microsoft.com/office/officeart/2005/8/layout/hierarchy1" loCatId="hierarchy" qsTypeId="urn:microsoft.com/office/officeart/2005/8/quickstyle/simple4" qsCatId="simple" csTypeId="urn:microsoft.com/office/officeart/2005/8/colors/colorful1" csCatId="colorful" phldr="1"/>
      <dgm:spPr/>
      <dgm:t>
        <a:bodyPr/>
        <a:lstStyle/>
        <a:p>
          <a:endParaRPr lang="en-MY"/>
        </a:p>
      </dgm:t>
    </dgm:pt>
    <dgm:pt modelId="{B0190544-6F10-41CF-AE67-15A5992D6336}">
      <dgm:prSet phldrT="[Text]"/>
      <dgm:spPr/>
      <dgm:t>
        <a:bodyPr/>
        <a:lstStyle/>
        <a:p>
          <a:r>
            <a:rPr lang="en-MY" dirty="0" smtClean="0"/>
            <a:t>SALES &amp; SUPPORT</a:t>
          </a:r>
          <a:endParaRPr lang="en-MY" dirty="0"/>
        </a:p>
      </dgm:t>
    </dgm:pt>
    <dgm:pt modelId="{46881476-BC76-456A-B5C4-09E91BDD6278}" type="parTrans" cxnId="{2744F10E-A36E-4CC5-A89A-8A529D82F12C}">
      <dgm:prSet/>
      <dgm:spPr/>
      <dgm:t>
        <a:bodyPr/>
        <a:lstStyle/>
        <a:p>
          <a:endParaRPr lang="en-MY"/>
        </a:p>
      </dgm:t>
    </dgm:pt>
    <dgm:pt modelId="{40B64331-0402-40E5-9C18-5762E6DB0434}" type="sibTrans" cxnId="{2744F10E-A36E-4CC5-A89A-8A529D82F12C}">
      <dgm:prSet/>
      <dgm:spPr/>
      <dgm:t>
        <a:bodyPr/>
        <a:lstStyle/>
        <a:p>
          <a:endParaRPr lang="en-MY"/>
        </a:p>
      </dgm:t>
    </dgm:pt>
    <dgm:pt modelId="{83BE86D8-00FA-4D99-ABCE-B9B607861C66}">
      <dgm:prSet phldrT="[Text]"/>
      <dgm:spPr/>
      <dgm:t>
        <a:bodyPr/>
        <a:lstStyle/>
        <a:p>
          <a:r>
            <a:rPr lang="en-MY" dirty="0" smtClean="0"/>
            <a:t>AIZAT </a:t>
          </a:r>
          <a:endParaRPr lang="en-MY" dirty="0"/>
        </a:p>
      </dgm:t>
    </dgm:pt>
    <dgm:pt modelId="{381AD1EB-C5BB-4F58-94A7-A0534905938E}" type="parTrans" cxnId="{DE5A815F-3708-43C8-9848-2753E6F9D617}">
      <dgm:prSet/>
      <dgm:spPr/>
      <dgm:t>
        <a:bodyPr/>
        <a:lstStyle/>
        <a:p>
          <a:endParaRPr lang="en-MY"/>
        </a:p>
      </dgm:t>
    </dgm:pt>
    <dgm:pt modelId="{5A5CFEDC-36E8-4994-97A6-6C9D88A82184}" type="sibTrans" cxnId="{DE5A815F-3708-43C8-9848-2753E6F9D617}">
      <dgm:prSet/>
      <dgm:spPr/>
      <dgm:t>
        <a:bodyPr/>
        <a:lstStyle/>
        <a:p>
          <a:endParaRPr lang="en-MY"/>
        </a:p>
      </dgm:t>
    </dgm:pt>
    <dgm:pt modelId="{9FF3E30E-4600-443B-9EEE-ADE206310F13}">
      <dgm:prSet phldrT="[Text]"/>
      <dgm:spPr/>
      <dgm:t>
        <a:bodyPr/>
        <a:lstStyle/>
        <a:p>
          <a:r>
            <a:rPr lang="en-MY" dirty="0" smtClean="0"/>
            <a:t>FARHANA</a:t>
          </a:r>
          <a:endParaRPr lang="en-MY" dirty="0"/>
        </a:p>
      </dgm:t>
    </dgm:pt>
    <dgm:pt modelId="{3B80FC23-3CFE-4B37-8307-80B78EE979A5}" type="parTrans" cxnId="{5CBECC14-A314-4556-B691-9D806594B99F}">
      <dgm:prSet/>
      <dgm:spPr/>
      <dgm:t>
        <a:bodyPr/>
        <a:lstStyle/>
        <a:p>
          <a:endParaRPr lang="en-MY"/>
        </a:p>
      </dgm:t>
    </dgm:pt>
    <dgm:pt modelId="{C7349EC8-B187-41C7-B78E-891A1F6AA727}" type="sibTrans" cxnId="{5CBECC14-A314-4556-B691-9D806594B99F}">
      <dgm:prSet/>
      <dgm:spPr/>
      <dgm:t>
        <a:bodyPr/>
        <a:lstStyle/>
        <a:p>
          <a:endParaRPr lang="en-MY"/>
        </a:p>
      </dgm:t>
    </dgm:pt>
    <dgm:pt modelId="{DFE80325-C64B-4A30-8C78-8BAA669483F7}">
      <dgm:prSet phldrT="[Text]"/>
      <dgm:spPr/>
      <dgm:t>
        <a:bodyPr/>
        <a:lstStyle/>
        <a:p>
          <a:r>
            <a:rPr lang="en-MY" dirty="0" smtClean="0"/>
            <a:t>NORHIJRAH</a:t>
          </a:r>
          <a:endParaRPr lang="en-MY" dirty="0"/>
        </a:p>
      </dgm:t>
    </dgm:pt>
    <dgm:pt modelId="{A0D27087-EB73-476F-81AE-6F2B7D2AD2E7}" type="parTrans" cxnId="{80F158D0-5DDC-4FB5-B18F-0BEAC2EA58C5}">
      <dgm:prSet/>
      <dgm:spPr/>
      <dgm:t>
        <a:bodyPr/>
        <a:lstStyle/>
        <a:p>
          <a:endParaRPr lang="en-MY"/>
        </a:p>
      </dgm:t>
    </dgm:pt>
    <dgm:pt modelId="{EFFA83A9-783C-4B29-996E-B77FB162ECB9}" type="sibTrans" cxnId="{80F158D0-5DDC-4FB5-B18F-0BEAC2EA58C5}">
      <dgm:prSet/>
      <dgm:spPr/>
      <dgm:t>
        <a:bodyPr/>
        <a:lstStyle/>
        <a:p>
          <a:endParaRPr lang="en-MY"/>
        </a:p>
      </dgm:t>
    </dgm:pt>
    <dgm:pt modelId="{40999B6E-AFC2-41D8-9198-2A52F0F43A23}">
      <dgm:prSet phldrT="[Text]"/>
      <dgm:spPr/>
      <dgm:t>
        <a:bodyPr/>
        <a:lstStyle/>
        <a:p>
          <a:r>
            <a:rPr lang="en-MY" dirty="0" smtClean="0"/>
            <a:t>WAN MOHD ISKANDAR</a:t>
          </a:r>
          <a:endParaRPr lang="en-MY" dirty="0"/>
        </a:p>
      </dgm:t>
    </dgm:pt>
    <dgm:pt modelId="{3A3FDE33-7C8B-450D-91DE-0DFCFBEB8F67}" type="parTrans" cxnId="{41891DAC-45DC-44B0-8B54-69EAF7FD5622}">
      <dgm:prSet/>
      <dgm:spPr/>
      <dgm:t>
        <a:bodyPr/>
        <a:lstStyle/>
        <a:p>
          <a:endParaRPr lang="en-MY"/>
        </a:p>
      </dgm:t>
    </dgm:pt>
    <dgm:pt modelId="{C1B5A94C-2A54-48AE-8854-5E953B85C704}" type="sibTrans" cxnId="{41891DAC-45DC-44B0-8B54-69EAF7FD5622}">
      <dgm:prSet/>
      <dgm:spPr/>
      <dgm:t>
        <a:bodyPr/>
        <a:lstStyle/>
        <a:p>
          <a:endParaRPr lang="en-MY"/>
        </a:p>
      </dgm:t>
    </dgm:pt>
    <dgm:pt modelId="{32FCAA29-FF52-4725-8C57-160ADB1E2F45}">
      <dgm:prSet phldrT="[Text]"/>
      <dgm:spPr/>
      <dgm:t>
        <a:bodyPr/>
        <a:lstStyle/>
        <a:p>
          <a:r>
            <a:rPr lang="en-MY" dirty="0" smtClean="0"/>
            <a:t>HANIF</a:t>
          </a:r>
          <a:endParaRPr lang="en-MY" dirty="0"/>
        </a:p>
      </dgm:t>
    </dgm:pt>
    <dgm:pt modelId="{E171E243-C185-4F66-8B41-2E8B88280CCC}" type="parTrans" cxnId="{1344ADD7-8728-44FE-B73E-7E0BB115AFE0}">
      <dgm:prSet/>
      <dgm:spPr/>
      <dgm:t>
        <a:bodyPr/>
        <a:lstStyle/>
        <a:p>
          <a:endParaRPr lang="en-MY"/>
        </a:p>
      </dgm:t>
    </dgm:pt>
    <dgm:pt modelId="{219F089D-C9F2-4537-9A3E-5824CD1201F4}" type="sibTrans" cxnId="{1344ADD7-8728-44FE-B73E-7E0BB115AFE0}">
      <dgm:prSet/>
      <dgm:spPr/>
      <dgm:t>
        <a:bodyPr/>
        <a:lstStyle/>
        <a:p>
          <a:endParaRPr lang="en-MY"/>
        </a:p>
      </dgm:t>
    </dgm:pt>
    <dgm:pt modelId="{0CE9F7FD-D7CD-404F-8DD8-2DE688B0689B}">
      <dgm:prSet phldrT="[Text]"/>
      <dgm:spPr/>
      <dgm:t>
        <a:bodyPr/>
        <a:lstStyle/>
        <a:p>
          <a:r>
            <a:rPr lang="en-MY" dirty="0" smtClean="0"/>
            <a:t>IRA FAZIRA</a:t>
          </a:r>
          <a:endParaRPr lang="en-MY" dirty="0"/>
        </a:p>
      </dgm:t>
    </dgm:pt>
    <dgm:pt modelId="{BF815795-7D2F-44DF-9FA8-3787D3F3E451}" type="parTrans" cxnId="{22FC71E1-5B72-46D1-991F-10F04A2B422F}">
      <dgm:prSet/>
      <dgm:spPr/>
      <dgm:t>
        <a:bodyPr/>
        <a:lstStyle/>
        <a:p>
          <a:endParaRPr lang="en-MY"/>
        </a:p>
      </dgm:t>
    </dgm:pt>
    <dgm:pt modelId="{E3F2C5EE-E5E5-4064-9D0E-15ADA073675F}" type="sibTrans" cxnId="{22FC71E1-5B72-46D1-991F-10F04A2B422F}">
      <dgm:prSet/>
      <dgm:spPr/>
      <dgm:t>
        <a:bodyPr/>
        <a:lstStyle/>
        <a:p>
          <a:endParaRPr lang="en-MY"/>
        </a:p>
      </dgm:t>
    </dgm:pt>
    <dgm:pt modelId="{E1E5C83C-95D3-4B76-92B7-3AE9914E03BB}" type="pres">
      <dgm:prSet presAssocID="{1006BE89-42B1-4EBC-BFFC-CF91FB8B3097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MY"/>
        </a:p>
      </dgm:t>
    </dgm:pt>
    <dgm:pt modelId="{A51862F8-54B5-4730-AA81-A9A615A7B208}" type="pres">
      <dgm:prSet presAssocID="{B0190544-6F10-41CF-AE67-15A5992D6336}" presName="hierRoot1" presStyleCnt="0"/>
      <dgm:spPr/>
    </dgm:pt>
    <dgm:pt modelId="{03BC71D2-4B2B-44FB-8C5F-1362E3109C7F}" type="pres">
      <dgm:prSet presAssocID="{B0190544-6F10-41CF-AE67-15A5992D6336}" presName="composite" presStyleCnt="0"/>
      <dgm:spPr/>
    </dgm:pt>
    <dgm:pt modelId="{6F2E7F4B-FA0D-4499-9B8E-09B0F7C0C0A0}" type="pres">
      <dgm:prSet presAssocID="{B0190544-6F10-41CF-AE67-15A5992D6336}" presName="background" presStyleLbl="node0" presStyleIdx="0" presStyleCnt="1"/>
      <dgm:spPr/>
    </dgm:pt>
    <dgm:pt modelId="{FB2D5C6C-1E98-4261-BB71-4677B811BF5D}" type="pres">
      <dgm:prSet presAssocID="{B0190544-6F10-41CF-AE67-15A5992D6336}" presName="text" presStyleLbl="fgAcc0" presStyleIdx="0" presStyleCnt="1">
        <dgm:presLayoutVars>
          <dgm:chPref val="3"/>
        </dgm:presLayoutVars>
      </dgm:prSet>
      <dgm:spPr/>
      <dgm:t>
        <a:bodyPr/>
        <a:lstStyle/>
        <a:p>
          <a:endParaRPr lang="en-MY"/>
        </a:p>
      </dgm:t>
    </dgm:pt>
    <dgm:pt modelId="{03B583A0-A3D6-4F5F-AFC5-D86389BC4B0A}" type="pres">
      <dgm:prSet presAssocID="{B0190544-6F10-41CF-AE67-15A5992D6336}" presName="hierChild2" presStyleCnt="0"/>
      <dgm:spPr/>
    </dgm:pt>
    <dgm:pt modelId="{035C4316-9E5B-4C6B-9284-6FC2637457AC}" type="pres">
      <dgm:prSet presAssocID="{381AD1EB-C5BB-4F58-94A7-A0534905938E}" presName="Name10" presStyleLbl="parChTrans1D2" presStyleIdx="0" presStyleCnt="2"/>
      <dgm:spPr/>
      <dgm:t>
        <a:bodyPr/>
        <a:lstStyle/>
        <a:p>
          <a:endParaRPr lang="en-MY"/>
        </a:p>
      </dgm:t>
    </dgm:pt>
    <dgm:pt modelId="{184D5FE8-2925-4A66-A148-2E66DC17A50F}" type="pres">
      <dgm:prSet presAssocID="{83BE86D8-00FA-4D99-ABCE-B9B607861C66}" presName="hierRoot2" presStyleCnt="0"/>
      <dgm:spPr/>
    </dgm:pt>
    <dgm:pt modelId="{A3DE6A73-AC24-4B9E-825C-612BE18E9054}" type="pres">
      <dgm:prSet presAssocID="{83BE86D8-00FA-4D99-ABCE-B9B607861C66}" presName="composite2" presStyleCnt="0"/>
      <dgm:spPr/>
    </dgm:pt>
    <dgm:pt modelId="{68F6B27D-0051-47A9-8B0C-CC933FFAD3E4}" type="pres">
      <dgm:prSet presAssocID="{83BE86D8-00FA-4D99-ABCE-B9B607861C66}" presName="background2" presStyleLbl="node2" presStyleIdx="0" presStyleCnt="2"/>
      <dgm:spPr/>
    </dgm:pt>
    <dgm:pt modelId="{376DEBFF-2AED-446E-9B4F-436A9E669528}" type="pres">
      <dgm:prSet presAssocID="{83BE86D8-00FA-4D99-ABCE-B9B607861C66}" presName="text2" presStyleLbl="fgAcc2" presStyleIdx="0" presStyleCnt="2">
        <dgm:presLayoutVars>
          <dgm:chPref val="3"/>
        </dgm:presLayoutVars>
      </dgm:prSet>
      <dgm:spPr/>
      <dgm:t>
        <a:bodyPr/>
        <a:lstStyle/>
        <a:p>
          <a:endParaRPr lang="en-MY"/>
        </a:p>
      </dgm:t>
    </dgm:pt>
    <dgm:pt modelId="{B153F762-A843-4F9F-96AD-F8EA6DC04AFA}" type="pres">
      <dgm:prSet presAssocID="{83BE86D8-00FA-4D99-ABCE-B9B607861C66}" presName="hierChild3" presStyleCnt="0"/>
      <dgm:spPr/>
    </dgm:pt>
    <dgm:pt modelId="{2AEE878A-41A1-400F-8894-8D11E3AEF984}" type="pres">
      <dgm:prSet presAssocID="{3B80FC23-3CFE-4B37-8307-80B78EE979A5}" presName="Name17" presStyleLbl="parChTrans1D3" presStyleIdx="0" presStyleCnt="4"/>
      <dgm:spPr/>
      <dgm:t>
        <a:bodyPr/>
        <a:lstStyle/>
        <a:p>
          <a:endParaRPr lang="en-MY"/>
        </a:p>
      </dgm:t>
    </dgm:pt>
    <dgm:pt modelId="{40981263-FE9D-4327-AE82-DAD196398F44}" type="pres">
      <dgm:prSet presAssocID="{9FF3E30E-4600-443B-9EEE-ADE206310F13}" presName="hierRoot3" presStyleCnt="0"/>
      <dgm:spPr/>
    </dgm:pt>
    <dgm:pt modelId="{B24034D8-F462-46E3-AB9A-959D4D1AEDA9}" type="pres">
      <dgm:prSet presAssocID="{9FF3E30E-4600-443B-9EEE-ADE206310F13}" presName="composite3" presStyleCnt="0"/>
      <dgm:spPr/>
    </dgm:pt>
    <dgm:pt modelId="{4D57D529-39D4-474E-8D33-A403654B7162}" type="pres">
      <dgm:prSet presAssocID="{9FF3E30E-4600-443B-9EEE-ADE206310F13}" presName="background3" presStyleLbl="node3" presStyleIdx="0" presStyleCnt="4"/>
      <dgm:spPr/>
    </dgm:pt>
    <dgm:pt modelId="{88F9CEDE-E86D-477A-837E-3363A19495AF}" type="pres">
      <dgm:prSet presAssocID="{9FF3E30E-4600-443B-9EEE-ADE206310F13}" presName="text3" presStyleLbl="fgAcc3" presStyleIdx="0" presStyleCnt="4">
        <dgm:presLayoutVars>
          <dgm:chPref val="3"/>
        </dgm:presLayoutVars>
      </dgm:prSet>
      <dgm:spPr/>
      <dgm:t>
        <a:bodyPr/>
        <a:lstStyle/>
        <a:p>
          <a:endParaRPr lang="en-MY"/>
        </a:p>
      </dgm:t>
    </dgm:pt>
    <dgm:pt modelId="{726C7905-6364-4692-A5FF-87FD4471BCB6}" type="pres">
      <dgm:prSet presAssocID="{9FF3E30E-4600-443B-9EEE-ADE206310F13}" presName="hierChild4" presStyleCnt="0"/>
      <dgm:spPr/>
    </dgm:pt>
    <dgm:pt modelId="{B9C09D75-DD63-4778-AB01-A08108F1118D}" type="pres">
      <dgm:prSet presAssocID="{A0D27087-EB73-476F-81AE-6F2B7D2AD2E7}" presName="Name17" presStyleLbl="parChTrans1D3" presStyleIdx="1" presStyleCnt="4"/>
      <dgm:spPr/>
      <dgm:t>
        <a:bodyPr/>
        <a:lstStyle/>
        <a:p>
          <a:endParaRPr lang="en-MY"/>
        </a:p>
      </dgm:t>
    </dgm:pt>
    <dgm:pt modelId="{B1AF97F4-3D74-4869-B89C-DB96A2E3E291}" type="pres">
      <dgm:prSet presAssocID="{DFE80325-C64B-4A30-8C78-8BAA669483F7}" presName="hierRoot3" presStyleCnt="0"/>
      <dgm:spPr/>
    </dgm:pt>
    <dgm:pt modelId="{C89AD9B1-939A-49E0-8AA6-831060C1FD91}" type="pres">
      <dgm:prSet presAssocID="{DFE80325-C64B-4A30-8C78-8BAA669483F7}" presName="composite3" presStyleCnt="0"/>
      <dgm:spPr/>
    </dgm:pt>
    <dgm:pt modelId="{CBF755B9-A61D-412A-920F-F0ECBBBD5773}" type="pres">
      <dgm:prSet presAssocID="{DFE80325-C64B-4A30-8C78-8BAA669483F7}" presName="background3" presStyleLbl="node3" presStyleIdx="1" presStyleCnt="4"/>
      <dgm:spPr/>
    </dgm:pt>
    <dgm:pt modelId="{6795AB5A-06C7-4AB1-A883-9387D23CFBAA}" type="pres">
      <dgm:prSet presAssocID="{DFE80325-C64B-4A30-8C78-8BAA669483F7}" presName="text3" presStyleLbl="fgAcc3" presStyleIdx="1" presStyleCnt="4">
        <dgm:presLayoutVars>
          <dgm:chPref val="3"/>
        </dgm:presLayoutVars>
      </dgm:prSet>
      <dgm:spPr/>
      <dgm:t>
        <a:bodyPr/>
        <a:lstStyle/>
        <a:p>
          <a:endParaRPr lang="en-MY"/>
        </a:p>
      </dgm:t>
    </dgm:pt>
    <dgm:pt modelId="{D7F354BA-17DD-4B3B-8550-86ADF24C98B3}" type="pres">
      <dgm:prSet presAssocID="{DFE80325-C64B-4A30-8C78-8BAA669483F7}" presName="hierChild4" presStyleCnt="0"/>
      <dgm:spPr/>
    </dgm:pt>
    <dgm:pt modelId="{E28C76A3-F2BF-4DEF-886E-3BCF16F4D0D4}" type="pres">
      <dgm:prSet presAssocID="{BF815795-7D2F-44DF-9FA8-3787D3F3E451}" presName="Name17" presStyleLbl="parChTrans1D3" presStyleIdx="2" presStyleCnt="4"/>
      <dgm:spPr/>
      <dgm:t>
        <a:bodyPr/>
        <a:lstStyle/>
        <a:p>
          <a:endParaRPr lang="en-MY"/>
        </a:p>
      </dgm:t>
    </dgm:pt>
    <dgm:pt modelId="{98DA396C-4F0A-4185-8E39-94DE499D76C4}" type="pres">
      <dgm:prSet presAssocID="{0CE9F7FD-D7CD-404F-8DD8-2DE688B0689B}" presName="hierRoot3" presStyleCnt="0"/>
      <dgm:spPr/>
    </dgm:pt>
    <dgm:pt modelId="{1D4A3CB6-BBE7-497B-836F-78F79AB89944}" type="pres">
      <dgm:prSet presAssocID="{0CE9F7FD-D7CD-404F-8DD8-2DE688B0689B}" presName="composite3" presStyleCnt="0"/>
      <dgm:spPr/>
    </dgm:pt>
    <dgm:pt modelId="{EFB0AD25-8B99-46BC-9F6D-D0A4DC336FD3}" type="pres">
      <dgm:prSet presAssocID="{0CE9F7FD-D7CD-404F-8DD8-2DE688B0689B}" presName="background3" presStyleLbl="node3" presStyleIdx="2" presStyleCnt="4"/>
      <dgm:spPr/>
    </dgm:pt>
    <dgm:pt modelId="{DF80D846-6E65-4C89-9815-3655731610B6}" type="pres">
      <dgm:prSet presAssocID="{0CE9F7FD-D7CD-404F-8DD8-2DE688B0689B}" presName="text3" presStyleLbl="fgAcc3" presStyleIdx="2" presStyleCnt="4">
        <dgm:presLayoutVars>
          <dgm:chPref val="3"/>
        </dgm:presLayoutVars>
      </dgm:prSet>
      <dgm:spPr/>
      <dgm:t>
        <a:bodyPr/>
        <a:lstStyle/>
        <a:p>
          <a:endParaRPr lang="en-MY"/>
        </a:p>
      </dgm:t>
    </dgm:pt>
    <dgm:pt modelId="{784C6DB2-6F5F-4614-9ED6-501E0AB80E57}" type="pres">
      <dgm:prSet presAssocID="{0CE9F7FD-D7CD-404F-8DD8-2DE688B0689B}" presName="hierChild4" presStyleCnt="0"/>
      <dgm:spPr/>
    </dgm:pt>
    <dgm:pt modelId="{87E55D8E-9118-4E92-8479-B50DDEFBA9C5}" type="pres">
      <dgm:prSet presAssocID="{3A3FDE33-7C8B-450D-91DE-0DFCFBEB8F67}" presName="Name10" presStyleLbl="parChTrans1D2" presStyleIdx="1" presStyleCnt="2"/>
      <dgm:spPr/>
      <dgm:t>
        <a:bodyPr/>
        <a:lstStyle/>
        <a:p>
          <a:endParaRPr lang="en-MY"/>
        </a:p>
      </dgm:t>
    </dgm:pt>
    <dgm:pt modelId="{C48FC1F8-47E4-4669-AA91-02AC228FBB70}" type="pres">
      <dgm:prSet presAssocID="{40999B6E-AFC2-41D8-9198-2A52F0F43A23}" presName="hierRoot2" presStyleCnt="0"/>
      <dgm:spPr/>
    </dgm:pt>
    <dgm:pt modelId="{FDFF2105-6347-42A7-A5AE-8C1E3D196959}" type="pres">
      <dgm:prSet presAssocID="{40999B6E-AFC2-41D8-9198-2A52F0F43A23}" presName="composite2" presStyleCnt="0"/>
      <dgm:spPr/>
    </dgm:pt>
    <dgm:pt modelId="{D95303B2-1232-47D8-A2A6-E6542E972382}" type="pres">
      <dgm:prSet presAssocID="{40999B6E-AFC2-41D8-9198-2A52F0F43A23}" presName="background2" presStyleLbl="node2" presStyleIdx="1" presStyleCnt="2"/>
      <dgm:spPr/>
    </dgm:pt>
    <dgm:pt modelId="{D5E75E4C-CC41-4DC7-9AA7-039F1FB051FB}" type="pres">
      <dgm:prSet presAssocID="{40999B6E-AFC2-41D8-9198-2A52F0F43A23}" presName="text2" presStyleLbl="fgAcc2" presStyleIdx="1" presStyleCnt="2">
        <dgm:presLayoutVars>
          <dgm:chPref val="3"/>
        </dgm:presLayoutVars>
      </dgm:prSet>
      <dgm:spPr/>
      <dgm:t>
        <a:bodyPr/>
        <a:lstStyle/>
        <a:p>
          <a:endParaRPr lang="en-MY"/>
        </a:p>
      </dgm:t>
    </dgm:pt>
    <dgm:pt modelId="{61ADF385-8C8F-4E33-BC2F-8611156C30E0}" type="pres">
      <dgm:prSet presAssocID="{40999B6E-AFC2-41D8-9198-2A52F0F43A23}" presName="hierChild3" presStyleCnt="0"/>
      <dgm:spPr/>
    </dgm:pt>
    <dgm:pt modelId="{8DE992AD-D98C-4ABB-B31B-C8BBEEAD7733}" type="pres">
      <dgm:prSet presAssocID="{E171E243-C185-4F66-8B41-2E8B88280CCC}" presName="Name17" presStyleLbl="parChTrans1D3" presStyleIdx="3" presStyleCnt="4"/>
      <dgm:spPr/>
      <dgm:t>
        <a:bodyPr/>
        <a:lstStyle/>
        <a:p>
          <a:endParaRPr lang="en-MY"/>
        </a:p>
      </dgm:t>
    </dgm:pt>
    <dgm:pt modelId="{8C9F5F6A-9D52-4445-8B6F-E2F42CAB643C}" type="pres">
      <dgm:prSet presAssocID="{32FCAA29-FF52-4725-8C57-160ADB1E2F45}" presName="hierRoot3" presStyleCnt="0"/>
      <dgm:spPr/>
    </dgm:pt>
    <dgm:pt modelId="{A27256B1-9366-44E7-A49B-336A45FAD602}" type="pres">
      <dgm:prSet presAssocID="{32FCAA29-FF52-4725-8C57-160ADB1E2F45}" presName="composite3" presStyleCnt="0"/>
      <dgm:spPr/>
    </dgm:pt>
    <dgm:pt modelId="{F45BEA2B-1510-4904-80AC-2CF9DF72FB0F}" type="pres">
      <dgm:prSet presAssocID="{32FCAA29-FF52-4725-8C57-160ADB1E2F45}" presName="background3" presStyleLbl="node3" presStyleIdx="3" presStyleCnt="4"/>
      <dgm:spPr/>
    </dgm:pt>
    <dgm:pt modelId="{23B00E5A-7592-4190-9BB3-52DB1198B318}" type="pres">
      <dgm:prSet presAssocID="{32FCAA29-FF52-4725-8C57-160ADB1E2F45}" presName="text3" presStyleLbl="fgAcc3" presStyleIdx="3" presStyleCnt="4">
        <dgm:presLayoutVars>
          <dgm:chPref val="3"/>
        </dgm:presLayoutVars>
      </dgm:prSet>
      <dgm:spPr/>
      <dgm:t>
        <a:bodyPr/>
        <a:lstStyle/>
        <a:p>
          <a:endParaRPr lang="en-MY"/>
        </a:p>
      </dgm:t>
    </dgm:pt>
    <dgm:pt modelId="{44400973-C711-4DAA-BE7D-1101A40859C8}" type="pres">
      <dgm:prSet presAssocID="{32FCAA29-FF52-4725-8C57-160ADB1E2F45}" presName="hierChild4" presStyleCnt="0"/>
      <dgm:spPr/>
    </dgm:pt>
  </dgm:ptLst>
  <dgm:cxnLst>
    <dgm:cxn modelId="{E3D38B89-4E64-4721-9AE3-C99530B688B7}" type="presOf" srcId="{0CE9F7FD-D7CD-404F-8DD8-2DE688B0689B}" destId="{DF80D846-6E65-4C89-9815-3655731610B6}" srcOrd="0" destOrd="0" presId="urn:microsoft.com/office/officeart/2005/8/layout/hierarchy1"/>
    <dgm:cxn modelId="{9D331FC1-6BF1-4288-AF2F-DE4B37E6722B}" type="presOf" srcId="{3B80FC23-3CFE-4B37-8307-80B78EE979A5}" destId="{2AEE878A-41A1-400F-8894-8D11E3AEF984}" srcOrd="0" destOrd="0" presId="urn:microsoft.com/office/officeart/2005/8/layout/hierarchy1"/>
    <dgm:cxn modelId="{DE5A815F-3708-43C8-9848-2753E6F9D617}" srcId="{B0190544-6F10-41CF-AE67-15A5992D6336}" destId="{83BE86D8-00FA-4D99-ABCE-B9B607861C66}" srcOrd="0" destOrd="0" parTransId="{381AD1EB-C5BB-4F58-94A7-A0534905938E}" sibTransId="{5A5CFEDC-36E8-4994-97A6-6C9D88A82184}"/>
    <dgm:cxn modelId="{0063E588-3C6F-4B6C-A547-93BA22EEE383}" type="presOf" srcId="{BF815795-7D2F-44DF-9FA8-3787D3F3E451}" destId="{E28C76A3-F2BF-4DEF-886E-3BCF16F4D0D4}" srcOrd="0" destOrd="0" presId="urn:microsoft.com/office/officeart/2005/8/layout/hierarchy1"/>
    <dgm:cxn modelId="{5CBECC14-A314-4556-B691-9D806594B99F}" srcId="{83BE86D8-00FA-4D99-ABCE-B9B607861C66}" destId="{9FF3E30E-4600-443B-9EEE-ADE206310F13}" srcOrd="0" destOrd="0" parTransId="{3B80FC23-3CFE-4B37-8307-80B78EE979A5}" sibTransId="{C7349EC8-B187-41C7-B78E-891A1F6AA727}"/>
    <dgm:cxn modelId="{49A720BD-FAF3-4311-AB64-6C220A5DF8D7}" type="presOf" srcId="{9FF3E30E-4600-443B-9EEE-ADE206310F13}" destId="{88F9CEDE-E86D-477A-837E-3363A19495AF}" srcOrd="0" destOrd="0" presId="urn:microsoft.com/office/officeart/2005/8/layout/hierarchy1"/>
    <dgm:cxn modelId="{88B8197B-22A4-4E09-99CD-CE6E4DB223C1}" type="presOf" srcId="{B0190544-6F10-41CF-AE67-15A5992D6336}" destId="{FB2D5C6C-1E98-4261-BB71-4677B811BF5D}" srcOrd="0" destOrd="0" presId="urn:microsoft.com/office/officeart/2005/8/layout/hierarchy1"/>
    <dgm:cxn modelId="{1331683E-1EDE-4D2A-9640-FFD6177F4474}" type="presOf" srcId="{32FCAA29-FF52-4725-8C57-160ADB1E2F45}" destId="{23B00E5A-7592-4190-9BB3-52DB1198B318}" srcOrd="0" destOrd="0" presId="urn:microsoft.com/office/officeart/2005/8/layout/hierarchy1"/>
    <dgm:cxn modelId="{C468C2AD-6A1A-4EFA-A087-6D58FFA42A8C}" type="presOf" srcId="{A0D27087-EB73-476F-81AE-6F2B7D2AD2E7}" destId="{B9C09D75-DD63-4778-AB01-A08108F1118D}" srcOrd="0" destOrd="0" presId="urn:microsoft.com/office/officeart/2005/8/layout/hierarchy1"/>
    <dgm:cxn modelId="{C5043024-324D-4DC9-AD0D-9098FF42C475}" type="presOf" srcId="{83BE86D8-00FA-4D99-ABCE-B9B607861C66}" destId="{376DEBFF-2AED-446E-9B4F-436A9E669528}" srcOrd="0" destOrd="0" presId="urn:microsoft.com/office/officeart/2005/8/layout/hierarchy1"/>
    <dgm:cxn modelId="{80F158D0-5DDC-4FB5-B18F-0BEAC2EA58C5}" srcId="{83BE86D8-00FA-4D99-ABCE-B9B607861C66}" destId="{DFE80325-C64B-4A30-8C78-8BAA669483F7}" srcOrd="1" destOrd="0" parTransId="{A0D27087-EB73-476F-81AE-6F2B7D2AD2E7}" sibTransId="{EFFA83A9-783C-4B29-996E-B77FB162ECB9}"/>
    <dgm:cxn modelId="{8D2E7558-27C7-4AD8-8B01-5C3E427EF383}" type="presOf" srcId="{1006BE89-42B1-4EBC-BFFC-CF91FB8B3097}" destId="{E1E5C83C-95D3-4B76-92B7-3AE9914E03BB}" srcOrd="0" destOrd="0" presId="urn:microsoft.com/office/officeart/2005/8/layout/hierarchy1"/>
    <dgm:cxn modelId="{22FC71E1-5B72-46D1-991F-10F04A2B422F}" srcId="{83BE86D8-00FA-4D99-ABCE-B9B607861C66}" destId="{0CE9F7FD-D7CD-404F-8DD8-2DE688B0689B}" srcOrd="2" destOrd="0" parTransId="{BF815795-7D2F-44DF-9FA8-3787D3F3E451}" sibTransId="{E3F2C5EE-E5E5-4064-9D0E-15ADA073675F}"/>
    <dgm:cxn modelId="{574435C8-F46D-45BD-A448-5196D2126CD0}" type="presOf" srcId="{40999B6E-AFC2-41D8-9198-2A52F0F43A23}" destId="{D5E75E4C-CC41-4DC7-9AA7-039F1FB051FB}" srcOrd="0" destOrd="0" presId="urn:microsoft.com/office/officeart/2005/8/layout/hierarchy1"/>
    <dgm:cxn modelId="{FD9A1B15-E604-4932-B735-2D7E62B8F632}" type="presOf" srcId="{381AD1EB-C5BB-4F58-94A7-A0534905938E}" destId="{035C4316-9E5B-4C6B-9284-6FC2637457AC}" srcOrd="0" destOrd="0" presId="urn:microsoft.com/office/officeart/2005/8/layout/hierarchy1"/>
    <dgm:cxn modelId="{41891DAC-45DC-44B0-8B54-69EAF7FD5622}" srcId="{B0190544-6F10-41CF-AE67-15A5992D6336}" destId="{40999B6E-AFC2-41D8-9198-2A52F0F43A23}" srcOrd="1" destOrd="0" parTransId="{3A3FDE33-7C8B-450D-91DE-0DFCFBEB8F67}" sibTransId="{C1B5A94C-2A54-48AE-8854-5E953B85C704}"/>
    <dgm:cxn modelId="{1344ADD7-8728-44FE-B73E-7E0BB115AFE0}" srcId="{40999B6E-AFC2-41D8-9198-2A52F0F43A23}" destId="{32FCAA29-FF52-4725-8C57-160ADB1E2F45}" srcOrd="0" destOrd="0" parTransId="{E171E243-C185-4F66-8B41-2E8B88280CCC}" sibTransId="{219F089D-C9F2-4537-9A3E-5824CD1201F4}"/>
    <dgm:cxn modelId="{4FDD5FEE-088A-4599-880E-4A6E37C40B8F}" type="presOf" srcId="{3A3FDE33-7C8B-450D-91DE-0DFCFBEB8F67}" destId="{87E55D8E-9118-4E92-8479-B50DDEFBA9C5}" srcOrd="0" destOrd="0" presId="urn:microsoft.com/office/officeart/2005/8/layout/hierarchy1"/>
    <dgm:cxn modelId="{BBEE2C8B-FD5F-4FD1-A345-AB2B64BBB784}" type="presOf" srcId="{E171E243-C185-4F66-8B41-2E8B88280CCC}" destId="{8DE992AD-D98C-4ABB-B31B-C8BBEEAD7733}" srcOrd="0" destOrd="0" presId="urn:microsoft.com/office/officeart/2005/8/layout/hierarchy1"/>
    <dgm:cxn modelId="{1E4E4B88-F82B-4CFB-B7F2-3CA79687780B}" type="presOf" srcId="{DFE80325-C64B-4A30-8C78-8BAA669483F7}" destId="{6795AB5A-06C7-4AB1-A883-9387D23CFBAA}" srcOrd="0" destOrd="0" presId="urn:microsoft.com/office/officeart/2005/8/layout/hierarchy1"/>
    <dgm:cxn modelId="{2744F10E-A36E-4CC5-A89A-8A529D82F12C}" srcId="{1006BE89-42B1-4EBC-BFFC-CF91FB8B3097}" destId="{B0190544-6F10-41CF-AE67-15A5992D6336}" srcOrd="0" destOrd="0" parTransId="{46881476-BC76-456A-B5C4-09E91BDD6278}" sibTransId="{40B64331-0402-40E5-9C18-5762E6DB0434}"/>
    <dgm:cxn modelId="{B308EF6E-4698-4307-8FEB-CDA043742712}" type="presParOf" srcId="{E1E5C83C-95D3-4B76-92B7-3AE9914E03BB}" destId="{A51862F8-54B5-4730-AA81-A9A615A7B208}" srcOrd="0" destOrd="0" presId="urn:microsoft.com/office/officeart/2005/8/layout/hierarchy1"/>
    <dgm:cxn modelId="{37DE5735-B326-469C-8ED0-347FD34B7232}" type="presParOf" srcId="{A51862F8-54B5-4730-AA81-A9A615A7B208}" destId="{03BC71D2-4B2B-44FB-8C5F-1362E3109C7F}" srcOrd="0" destOrd="0" presId="urn:microsoft.com/office/officeart/2005/8/layout/hierarchy1"/>
    <dgm:cxn modelId="{B03BAB9A-7418-4649-81C0-1D2C6EBDD3FB}" type="presParOf" srcId="{03BC71D2-4B2B-44FB-8C5F-1362E3109C7F}" destId="{6F2E7F4B-FA0D-4499-9B8E-09B0F7C0C0A0}" srcOrd="0" destOrd="0" presId="urn:microsoft.com/office/officeart/2005/8/layout/hierarchy1"/>
    <dgm:cxn modelId="{C05AAD41-71C9-4350-BDC4-829160050D5B}" type="presParOf" srcId="{03BC71D2-4B2B-44FB-8C5F-1362E3109C7F}" destId="{FB2D5C6C-1E98-4261-BB71-4677B811BF5D}" srcOrd="1" destOrd="0" presId="urn:microsoft.com/office/officeart/2005/8/layout/hierarchy1"/>
    <dgm:cxn modelId="{785986C3-7FD8-4317-905E-B85D7D17D307}" type="presParOf" srcId="{A51862F8-54B5-4730-AA81-A9A615A7B208}" destId="{03B583A0-A3D6-4F5F-AFC5-D86389BC4B0A}" srcOrd="1" destOrd="0" presId="urn:microsoft.com/office/officeart/2005/8/layout/hierarchy1"/>
    <dgm:cxn modelId="{3F9F5FA7-3837-4A48-BA0D-1E288CF00B2C}" type="presParOf" srcId="{03B583A0-A3D6-4F5F-AFC5-D86389BC4B0A}" destId="{035C4316-9E5B-4C6B-9284-6FC2637457AC}" srcOrd="0" destOrd="0" presId="urn:microsoft.com/office/officeart/2005/8/layout/hierarchy1"/>
    <dgm:cxn modelId="{AD553FD6-CFF2-4AF3-A6FF-90C2A775B51D}" type="presParOf" srcId="{03B583A0-A3D6-4F5F-AFC5-D86389BC4B0A}" destId="{184D5FE8-2925-4A66-A148-2E66DC17A50F}" srcOrd="1" destOrd="0" presId="urn:microsoft.com/office/officeart/2005/8/layout/hierarchy1"/>
    <dgm:cxn modelId="{1BB22BA1-489A-41E8-B2C6-EAAA5AF40B54}" type="presParOf" srcId="{184D5FE8-2925-4A66-A148-2E66DC17A50F}" destId="{A3DE6A73-AC24-4B9E-825C-612BE18E9054}" srcOrd="0" destOrd="0" presId="urn:microsoft.com/office/officeart/2005/8/layout/hierarchy1"/>
    <dgm:cxn modelId="{29DB7129-4D8A-4163-95AC-E27020A099FF}" type="presParOf" srcId="{A3DE6A73-AC24-4B9E-825C-612BE18E9054}" destId="{68F6B27D-0051-47A9-8B0C-CC933FFAD3E4}" srcOrd="0" destOrd="0" presId="urn:microsoft.com/office/officeart/2005/8/layout/hierarchy1"/>
    <dgm:cxn modelId="{51A6D6E7-7406-443B-A72D-130A06CCF764}" type="presParOf" srcId="{A3DE6A73-AC24-4B9E-825C-612BE18E9054}" destId="{376DEBFF-2AED-446E-9B4F-436A9E669528}" srcOrd="1" destOrd="0" presId="urn:microsoft.com/office/officeart/2005/8/layout/hierarchy1"/>
    <dgm:cxn modelId="{3FF0A473-A64D-4781-8AAE-A1AD31F4C2D4}" type="presParOf" srcId="{184D5FE8-2925-4A66-A148-2E66DC17A50F}" destId="{B153F762-A843-4F9F-96AD-F8EA6DC04AFA}" srcOrd="1" destOrd="0" presId="urn:microsoft.com/office/officeart/2005/8/layout/hierarchy1"/>
    <dgm:cxn modelId="{B48B785B-AB1A-4D15-BADB-EE004F2B53B7}" type="presParOf" srcId="{B153F762-A843-4F9F-96AD-F8EA6DC04AFA}" destId="{2AEE878A-41A1-400F-8894-8D11E3AEF984}" srcOrd="0" destOrd="0" presId="urn:microsoft.com/office/officeart/2005/8/layout/hierarchy1"/>
    <dgm:cxn modelId="{FF8A7DDE-66BB-4B1A-ABF2-EEC13EB78683}" type="presParOf" srcId="{B153F762-A843-4F9F-96AD-F8EA6DC04AFA}" destId="{40981263-FE9D-4327-AE82-DAD196398F44}" srcOrd="1" destOrd="0" presId="urn:microsoft.com/office/officeart/2005/8/layout/hierarchy1"/>
    <dgm:cxn modelId="{68F11C02-2340-4253-88BC-35C001E20400}" type="presParOf" srcId="{40981263-FE9D-4327-AE82-DAD196398F44}" destId="{B24034D8-F462-46E3-AB9A-959D4D1AEDA9}" srcOrd="0" destOrd="0" presId="urn:microsoft.com/office/officeart/2005/8/layout/hierarchy1"/>
    <dgm:cxn modelId="{CFD0961D-8B1F-4BD9-AF9A-AFF0C5E6082F}" type="presParOf" srcId="{B24034D8-F462-46E3-AB9A-959D4D1AEDA9}" destId="{4D57D529-39D4-474E-8D33-A403654B7162}" srcOrd="0" destOrd="0" presId="urn:microsoft.com/office/officeart/2005/8/layout/hierarchy1"/>
    <dgm:cxn modelId="{6B81AB65-AFEB-461E-B658-9AB8F97F211D}" type="presParOf" srcId="{B24034D8-F462-46E3-AB9A-959D4D1AEDA9}" destId="{88F9CEDE-E86D-477A-837E-3363A19495AF}" srcOrd="1" destOrd="0" presId="urn:microsoft.com/office/officeart/2005/8/layout/hierarchy1"/>
    <dgm:cxn modelId="{BAE1AFCA-AD46-4457-B7F9-EE6069729393}" type="presParOf" srcId="{40981263-FE9D-4327-AE82-DAD196398F44}" destId="{726C7905-6364-4692-A5FF-87FD4471BCB6}" srcOrd="1" destOrd="0" presId="urn:microsoft.com/office/officeart/2005/8/layout/hierarchy1"/>
    <dgm:cxn modelId="{1905D4A4-AF42-4C12-9D55-6D32AA551972}" type="presParOf" srcId="{B153F762-A843-4F9F-96AD-F8EA6DC04AFA}" destId="{B9C09D75-DD63-4778-AB01-A08108F1118D}" srcOrd="2" destOrd="0" presId="urn:microsoft.com/office/officeart/2005/8/layout/hierarchy1"/>
    <dgm:cxn modelId="{0B8EE02F-FF26-48A4-88E5-77CD1C55EED8}" type="presParOf" srcId="{B153F762-A843-4F9F-96AD-F8EA6DC04AFA}" destId="{B1AF97F4-3D74-4869-B89C-DB96A2E3E291}" srcOrd="3" destOrd="0" presId="urn:microsoft.com/office/officeart/2005/8/layout/hierarchy1"/>
    <dgm:cxn modelId="{35BB0A5E-A32D-48B0-83AC-D658FBDF2B8D}" type="presParOf" srcId="{B1AF97F4-3D74-4869-B89C-DB96A2E3E291}" destId="{C89AD9B1-939A-49E0-8AA6-831060C1FD91}" srcOrd="0" destOrd="0" presId="urn:microsoft.com/office/officeart/2005/8/layout/hierarchy1"/>
    <dgm:cxn modelId="{EF8C949A-20D5-47F2-917A-05F2E2B55A9C}" type="presParOf" srcId="{C89AD9B1-939A-49E0-8AA6-831060C1FD91}" destId="{CBF755B9-A61D-412A-920F-F0ECBBBD5773}" srcOrd="0" destOrd="0" presId="urn:microsoft.com/office/officeart/2005/8/layout/hierarchy1"/>
    <dgm:cxn modelId="{D9E06656-3F1E-4B21-B75F-A4B6418BCB43}" type="presParOf" srcId="{C89AD9B1-939A-49E0-8AA6-831060C1FD91}" destId="{6795AB5A-06C7-4AB1-A883-9387D23CFBAA}" srcOrd="1" destOrd="0" presId="urn:microsoft.com/office/officeart/2005/8/layout/hierarchy1"/>
    <dgm:cxn modelId="{ED88A5A7-4BBE-46DB-A5B1-422AB33C7ACD}" type="presParOf" srcId="{B1AF97F4-3D74-4869-B89C-DB96A2E3E291}" destId="{D7F354BA-17DD-4B3B-8550-86ADF24C98B3}" srcOrd="1" destOrd="0" presId="urn:microsoft.com/office/officeart/2005/8/layout/hierarchy1"/>
    <dgm:cxn modelId="{84C9EF6C-6C0D-4D60-995F-044BF1B84E1E}" type="presParOf" srcId="{B153F762-A843-4F9F-96AD-F8EA6DC04AFA}" destId="{E28C76A3-F2BF-4DEF-886E-3BCF16F4D0D4}" srcOrd="4" destOrd="0" presId="urn:microsoft.com/office/officeart/2005/8/layout/hierarchy1"/>
    <dgm:cxn modelId="{7EE1A43A-35F8-43F7-90E8-522823CD1A25}" type="presParOf" srcId="{B153F762-A843-4F9F-96AD-F8EA6DC04AFA}" destId="{98DA396C-4F0A-4185-8E39-94DE499D76C4}" srcOrd="5" destOrd="0" presId="urn:microsoft.com/office/officeart/2005/8/layout/hierarchy1"/>
    <dgm:cxn modelId="{40F499DE-7E2B-42C9-BBAD-2980EBBC8B09}" type="presParOf" srcId="{98DA396C-4F0A-4185-8E39-94DE499D76C4}" destId="{1D4A3CB6-BBE7-497B-836F-78F79AB89944}" srcOrd="0" destOrd="0" presId="urn:microsoft.com/office/officeart/2005/8/layout/hierarchy1"/>
    <dgm:cxn modelId="{F3BE2A95-916B-4CCF-99EE-8E544F3EA442}" type="presParOf" srcId="{1D4A3CB6-BBE7-497B-836F-78F79AB89944}" destId="{EFB0AD25-8B99-46BC-9F6D-D0A4DC336FD3}" srcOrd="0" destOrd="0" presId="urn:microsoft.com/office/officeart/2005/8/layout/hierarchy1"/>
    <dgm:cxn modelId="{FCD1BFA7-F7B8-4254-BBDB-91A7739294C7}" type="presParOf" srcId="{1D4A3CB6-BBE7-497B-836F-78F79AB89944}" destId="{DF80D846-6E65-4C89-9815-3655731610B6}" srcOrd="1" destOrd="0" presId="urn:microsoft.com/office/officeart/2005/8/layout/hierarchy1"/>
    <dgm:cxn modelId="{C68892C6-FCA7-4D44-99E3-7200C736856A}" type="presParOf" srcId="{98DA396C-4F0A-4185-8E39-94DE499D76C4}" destId="{784C6DB2-6F5F-4614-9ED6-501E0AB80E57}" srcOrd="1" destOrd="0" presId="urn:microsoft.com/office/officeart/2005/8/layout/hierarchy1"/>
    <dgm:cxn modelId="{F0678897-D92A-45EF-9B0A-4FFC5C2E4DA2}" type="presParOf" srcId="{03B583A0-A3D6-4F5F-AFC5-D86389BC4B0A}" destId="{87E55D8E-9118-4E92-8479-B50DDEFBA9C5}" srcOrd="2" destOrd="0" presId="urn:microsoft.com/office/officeart/2005/8/layout/hierarchy1"/>
    <dgm:cxn modelId="{4504F31F-B635-4881-8191-3F984849057C}" type="presParOf" srcId="{03B583A0-A3D6-4F5F-AFC5-D86389BC4B0A}" destId="{C48FC1F8-47E4-4669-AA91-02AC228FBB70}" srcOrd="3" destOrd="0" presId="urn:microsoft.com/office/officeart/2005/8/layout/hierarchy1"/>
    <dgm:cxn modelId="{7E2197F2-BE09-4EB5-9873-9C6399989EA7}" type="presParOf" srcId="{C48FC1F8-47E4-4669-AA91-02AC228FBB70}" destId="{FDFF2105-6347-42A7-A5AE-8C1E3D196959}" srcOrd="0" destOrd="0" presId="urn:microsoft.com/office/officeart/2005/8/layout/hierarchy1"/>
    <dgm:cxn modelId="{04E5E9BD-8AD3-4F93-931D-5169628E38DC}" type="presParOf" srcId="{FDFF2105-6347-42A7-A5AE-8C1E3D196959}" destId="{D95303B2-1232-47D8-A2A6-E6542E972382}" srcOrd="0" destOrd="0" presId="urn:microsoft.com/office/officeart/2005/8/layout/hierarchy1"/>
    <dgm:cxn modelId="{085D2368-2141-4AFD-8B9E-6F33C98D5738}" type="presParOf" srcId="{FDFF2105-6347-42A7-A5AE-8C1E3D196959}" destId="{D5E75E4C-CC41-4DC7-9AA7-039F1FB051FB}" srcOrd="1" destOrd="0" presId="urn:microsoft.com/office/officeart/2005/8/layout/hierarchy1"/>
    <dgm:cxn modelId="{EA8639E8-2922-4D24-8162-881C6D49A1C0}" type="presParOf" srcId="{C48FC1F8-47E4-4669-AA91-02AC228FBB70}" destId="{61ADF385-8C8F-4E33-BC2F-8611156C30E0}" srcOrd="1" destOrd="0" presId="urn:microsoft.com/office/officeart/2005/8/layout/hierarchy1"/>
    <dgm:cxn modelId="{79948038-E515-4096-B029-1CDA6C5B3DB0}" type="presParOf" srcId="{61ADF385-8C8F-4E33-BC2F-8611156C30E0}" destId="{8DE992AD-D98C-4ABB-B31B-C8BBEEAD7733}" srcOrd="0" destOrd="0" presId="urn:microsoft.com/office/officeart/2005/8/layout/hierarchy1"/>
    <dgm:cxn modelId="{10D4CFE1-C156-4323-AA73-DCD56F539F33}" type="presParOf" srcId="{61ADF385-8C8F-4E33-BC2F-8611156C30E0}" destId="{8C9F5F6A-9D52-4445-8B6F-E2F42CAB643C}" srcOrd="1" destOrd="0" presId="urn:microsoft.com/office/officeart/2005/8/layout/hierarchy1"/>
    <dgm:cxn modelId="{EB5394E1-A024-4C16-84C5-8DACC42E8342}" type="presParOf" srcId="{8C9F5F6A-9D52-4445-8B6F-E2F42CAB643C}" destId="{A27256B1-9366-44E7-A49B-336A45FAD602}" srcOrd="0" destOrd="0" presId="urn:microsoft.com/office/officeart/2005/8/layout/hierarchy1"/>
    <dgm:cxn modelId="{D9629A02-2EE3-40B6-A396-91C65C257722}" type="presParOf" srcId="{A27256B1-9366-44E7-A49B-336A45FAD602}" destId="{F45BEA2B-1510-4904-80AC-2CF9DF72FB0F}" srcOrd="0" destOrd="0" presId="urn:microsoft.com/office/officeart/2005/8/layout/hierarchy1"/>
    <dgm:cxn modelId="{79E5168E-4698-4164-90F0-7A379D511365}" type="presParOf" srcId="{A27256B1-9366-44E7-A49B-336A45FAD602}" destId="{23B00E5A-7592-4190-9BB3-52DB1198B318}" srcOrd="1" destOrd="0" presId="urn:microsoft.com/office/officeart/2005/8/layout/hierarchy1"/>
    <dgm:cxn modelId="{279156BD-2DD5-4DF2-9C29-BD41DFFD2546}" type="presParOf" srcId="{8C9F5F6A-9D52-4445-8B6F-E2F42CAB643C}" destId="{44400973-C711-4DAA-BE7D-1101A40859C8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BC7BC1A-DCE7-4471-B355-D40EE9356987}">
      <dsp:nvSpPr>
        <dsp:cNvPr id="0" name=""/>
        <dsp:cNvSpPr/>
      </dsp:nvSpPr>
      <dsp:spPr>
        <a:xfrm>
          <a:off x="0" y="172245"/>
          <a:ext cx="6858000" cy="1103310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75260" tIns="175260" rIns="175260" bIns="175260" numCol="1" spcCol="1270" anchor="ctr" anchorCtr="0">
          <a:noAutofit/>
        </a:bodyPr>
        <a:lstStyle/>
        <a:p>
          <a:pPr lvl="0" algn="l" defTabSz="2044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MY" sz="4600" kern="1200" dirty="0" smtClean="0"/>
            <a:t>QUICK UPDATES FOR 2017</a:t>
          </a:r>
          <a:endParaRPr lang="en-MY" sz="4600" kern="1200" dirty="0"/>
        </a:p>
      </dsp:txBody>
      <dsp:txXfrm>
        <a:off x="53859" y="226104"/>
        <a:ext cx="6750282" cy="99559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DE992AD-D98C-4ABB-B31B-C8BBEEAD7733}">
      <dsp:nvSpPr>
        <dsp:cNvPr id="0" name=""/>
        <dsp:cNvSpPr/>
      </dsp:nvSpPr>
      <dsp:spPr>
        <a:xfrm>
          <a:off x="7391262" y="2783167"/>
          <a:ext cx="91440" cy="518301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518301"/>
              </a:lnTo>
            </a:path>
          </a:pathLst>
        </a:custGeom>
        <a:noFill/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7E55D8E-9118-4E92-8479-B50DDEFBA9C5}">
      <dsp:nvSpPr>
        <dsp:cNvPr id="0" name=""/>
        <dsp:cNvSpPr/>
      </dsp:nvSpPr>
      <dsp:spPr>
        <a:xfrm>
          <a:off x="5258830" y="1133217"/>
          <a:ext cx="2178151" cy="51830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53207"/>
              </a:lnTo>
              <a:lnTo>
                <a:pt x="2178151" y="353207"/>
              </a:lnTo>
              <a:lnTo>
                <a:pt x="2178151" y="518301"/>
              </a:lnTo>
            </a:path>
          </a:pathLst>
        </a:custGeom>
        <a:noFill/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28C76A3-F2BF-4DEF-886E-3BCF16F4D0D4}">
      <dsp:nvSpPr>
        <dsp:cNvPr id="0" name=""/>
        <dsp:cNvSpPr/>
      </dsp:nvSpPr>
      <dsp:spPr>
        <a:xfrm>
          <a:off x="3080678" y="2783167"/>
          <a:ext cx="2178151" cy="51830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53207"/>
              </a:lnTo>
              <a:lnTo>
                <a:pt x="2178151" y="353207"/>
              </a:lnTo>
              <a:lnTo>
                <a:pt x="2178151" y="518301"/>
              </a:lnTo>
            </a:path>
          </a:pathLst>
        </a:custGeom>
        <a:noFill/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9C09D75-DD63-4778-AB01-A08108F1118D}">
      <dsp:nvSpPr>
        <dsp:cNvPr id="0" name=""/>
        <dsp:cNvSpPr/>
      </dsp:nvSpPr>
      <dsp:spPr>
        <a:xfrm>
          <a:off x="3034958" y="2783167"/>
          <a:ext cx="91440" cy="518301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518301"/>
              </a:lnTo>
            </a:path>
          </a:pathLst>
        </a:custGeom>
        <a:noFill/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AEE878A-41A1-400F-8894-8D11E3AEF984}">
      <dsp:nvSpPr>
        <dsp:cNvPr id="0" name=""/>
        <dsp:cNvSpPr/>
      </dsp:nvSpPr>
      <dsp:spPr>
        <a:xfrm>
          <a:off x="902526" y="2783167"/>
          <a:ext cx="2178151" cy="518301"/>
        </a:xfrm>
        <a:custGeom>
          <a:avLst/>
          <a:gdLst/>
          <a:ahLst/>
          <a:cxnLst/>
          <a:rect l="0" t="0" r="0" b="0"/>
          <a:pathLst>
            <a:path>
              <a:moveTo>
                <a:pt x="2178151" y="0"/>
              </a:moveTo>
              <a:lnTo>
                <a:pt x="2178151" y="353207"/>
              </a:lnTo>
              <a:lnTo>
                <a:pt x="0" y="353207"/>
              </a:lnTo>
              <a:lnTo>
                <a:pt x="0" y="518301"/>
              </a:lnTo>
            </a:path>
          </a:pathLst>
        </a:custGeom>
        <a:noFill/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35C4316-9E5B-4C6B-9284-6FC2637457AC}">
      <dsp:nvSpPr>
        <dsp:cNvPr id="0" name=""/>
        <dsp:cNvSpPr/>
      </dsp:nvSpPr>
      <dsp:spPr>
        <a:xfrm>
          <a:off x="3080678" y="1133217"/>
          <a:ext cx="2178151" cy="518301"/>
        </a:xfrm>
        <a:custGeom>
          <a:avLst/>
          <a:gdLst/>
          <a:ahLst/>
          <a:cxnLst/>
          <a:rect l="0" t="0" r="0" b="0"/>
          <a:pathLst>
            <a:path>
              <a:moveTo>
                <a:pt x="2178151" y="0"/>
              </a:moveTo>
              <a:lnTo>
                <a:pt x="2178151" y="353207"/>
              </a:lnTo>
              <a:lnTo>
                <a:pt x="0" y="353207"/>
              </a:lnTo>
              <a:lnTo>
                <a:pt x="0" y="518301"/>
              </a:lnTo>
            </a:path>
          </a:pathLst>
        </a:custGeom>
        <a:noFill/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F2E7F4B-FA0D-4499-9B8E-09B0F7C0C0A0}">
      <dsp:nvSpPr>
        <dsp:cNvPr id="0" name=""/>
        <dsp:cNvSpPr/>
      </dsp:nvSpPr>
      <dsp:spPr>
        <a:xfrm>
          <a:off x="4367767" y="1568"/>
          <a:ext cx="1782124" cy="113164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FB2D5C6C-1E98-4261-BB71-4677B811BF5D}">
      <dsp:nvSpPr>
        <dsp:cNvPr id="0" name=""/>
        <dsp:cNvSpPr/>
      </dsp:nvSpPr>
      <dsp:spPr>
        <a:xfrm>
          <a:off x="4565781" y="189681"/>
          <a:ext cx="1782124" cy="113164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MY" sz="2300" kern="1200" dirty="0" smtClean="0"/>
            <a:t>SALES &amp; SUPPORT</a:t>
          </a:r>
          <a:endParaRPr lang="en-MY" sz="2300" kern="1200" dirty="0"/>
        </a:p>
      </dsp:txBody>
      <dsp:txXfrm>
        <a:off x="4598926" y="222826"/>
        <a:ext cx="1715834" cy="1065358"/>
      </dsp:txXfrm>
    </dsp:sp>
    <dsp:sp modelId="{68F6B27D-0051-47A9-8B0C-CC933FFAD3E4}">
      <dsp:nvSpPr>
        <dsp:cNvPr id="0" name=""/>
        <dsp:cNvSpPr/>
      </dsp:nvSpPr>
      <dsp:spPr>
        <a:xfrm>
          <a:off x="2189615" y="1651518"/>
          <a:ext cx="1782124" cy="113164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376DEBFF-2AED-446E-9B4F-436A9E669528}">
      <dsp:nvSpPr>
        <dsp:cNvPr id="0" name=""/>
        <dsp:cNvSpPr/>
      </dsp:nvSpPr>
      <dsp:spPr>
        <a:xfrm>
          <a:off x="2387629" y="1839632"/>
          <a:ext cx="1782124" cy="113164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MY" sz="2300" kern="1200" dirty="0" smtClean="0"/>
            <a:t>AIZAT </a:t>
          </a:r>
          <a:endParaRPr lang="en-MY" sz="2300" kern="1200" dirty="0"/>
        </a:p>
      </dsp:txBody>
      <dsp:txXfrm>
        <a:off x="2420774" y="1872777"/>
        <a:ext cx="1715834" cy="1065358"/>
      </dsp:txXfrm>
    </dsp:sp>
    <dsp:sp modelId="{4D57D529-39D4-474E-8D33-A403654B7162}">
      <dsp:nvSpPr>
        <dsp:cNvPr id="0" name=""/>
        <dsp:cNvSpPr/>
      </dsp:nvSpPr>
      <dsp:spPr>
        <a:xfrm>
          <a:off x="11463" y="3301469"/>
          <a:ext cx="1782124" cy="113164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88F9CEDE-E86D-477A-837E-3363A19495AF}">
      <dsp:nvSpPr>
        <dsp:cNvPr id="0" name=""/>
        <dsp:cNvSpPr/>
      </dsp:nvSpPr>
      <dsp:spPr>
        <a:xfrm>
          <a:off x="209477" y="3489582"/>
          <a:ext cx="1782124" cy="113164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MY" sz="2300" kern="1200" dirty="0" smtClean="0"/>
            <a:t>FARHANA</a:t>
          </a:r>
          <a:endParaRPr lang="en-MY" sz="2300" kern="1200" dirty="0"/>
        </a:p>
      </dsp:txBody>
      <dsp:txXfrm>
        <a:off x="242622" y="3522727"/>
        <a:ext cx="1715834" cy="1065358"/>
      </dsp:txXfrm>
    </dsp:sp>
    <dsp:sp modelId="{CBF755B9-A61D-412A-920F-F0ECBBBD5773}">
      <dsp:nvSpPr>
        <dsp:cNvPr id="0" name=""/>
        <dsp:cNvSpPr/>
      </dsp:nvSpPr>
      <dsp:spPr>
        <a:xfrm>
          <a:off x="2189615" y="3301469"/>
          <a:ext cx="1782124" cy="113164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6795AB5A-06C7-4AB1-A883-9387D23CFBAA}">
      <dsp:nvSpPr>
        <dsp:cNvPr id="0" name=""/>
        <dsp:cNvSpPr/>
      </dsp:nvSpPr>
      <dsp:spPr>
        <a:xfrm>
          <a:off x="2387629" y="3489582"/>
          <a:ext cx="1782124" cy="113164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MY" sz="2300" kern="1200" dirty="0" smtClean="0"/>
            <a:t>NORHIJRAH</a:t>
          </a:r>
          <a:endParaRPr lang="en-MY" sz="2300" kern="1200" dirty="0"/>
        </a:p>
      </dsp:txBody>
      <dsp:txXfrm>
        <a:off x="2420774" y="3522727"/>
        <a:ext cx="1715834" cy="1065358"/>
      </dsp:txXfrm>
    </dsp:sp>
    <dsp:sp modelId="{EFB0AD25-8B99-46BC-9F6D-D0A4DC336FD3}">
      <dsp:nvSpPr>
        <dsp:cNvPr id="0" name=""/>
        <dsp:cNvSpPr/>
      </dsp:nvSpPr>
      <dsp:spPr>
        <a:xfrm>
          <a:off x="4367767" y="3301469"/>
          <a:ext cx="1782124" cy="113164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DF80D846-6E65-4C89-9815-3655731610B6}">
      <dsp:nvSpPr>
        <dsp:cNvPr id="0" name=""/>
        <dsp:cNvSpPr/>
      </dsp:nvSpPr>
      <dsp:spPr>
        <a:xfrm>
          <a:off x="4565781" y="3489582"/>
          <a:ext cx="1782124" cy="113164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MY" sz="2300" kern="1200" dirty="0" smtClean="0"/>
            <a:t>IRA FAZIRA</a:t>
          </a:r>
          <a:endParaRPr lang="en-MY" sz="2300" kern="1200" dirty="0"/>
        </a:p>
      </dsp:txBody>
      <dsp:txXfrm>
        <a:off x="4598926" y="3522727"/>
        <a:ext cx="1715834" cy="1065358"/>
      </dsp:txXfrm>
    </dsp:sp>
    <dsp:sp modelId="{D95303B2-1232-47D8-A2A6-E6542E972382}">
      <dsp:nvSpPr>
        <dsp:cNvPr id="0" name=""/>
        <dsp:cNvSpPr/>
      </dsp:nvSpPr>
      <dsp:spPr>
        <a:xfrm>
          <a:off x="6545919" y="1651518"/>
          <a:ext cx="1782124" cy="113164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D5E75E4C-CC41-4DC7-9AA7-039F1FB051FB}">
      <dsp:nvSpPr>
        <dsp:cNvPr id="0" name=""/>
        <dsp:cNvSpPr/>
      </dsp:nvSpPr>
      <dsp:spPr>
        <a:xfrm>
          <a:off x="6743933" y="1839632"/>
          <a:ext cx="1782124" cy="113164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MY" sz="2300" kern="1200" dirty="0" smtClean="0"/>
            <a:t>WAN MOHD ISKANDAR</a:t>
          </a:r>
          <a:endParaRPr lang="en-MY" sz="2300" kern="1200" dirty="0"/>
        </a:p>
      </dsp:txBody>
      <dsp:txXfrm>
        <a:off x="6777078" y="1872777"/>
        <a:ext cx="1715834" cy="1065358"/>
      </dsp:txXfrm>
    </dsp:sp>
    <dsp:sp modelId="{F45BEA2B-1510-4904-80AC-2CF9DF72FB0F}">
      <dsp:nvSpPr>
        <dsp:cNvPr id="0" name=""/>
        <dsp:cNvSpPr/>
      </dsp:nvSpPr>
      <dsp:spPr>
        <a:xfrm>
          <a:off x="6545919" y="3301469"/>
          <a:ext cx="1782124" cy="113164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23B00E5A-7592-4190-9BB3-52DB1198B318}">
      <dsp:nvSpPr>
        <dsp:cNvPr id="0" name=""/>
        <dsp:cNvSpPr/>
      </dsp:nvSpPr>
      <dsp:spPr>
        <a:xfrm>
          <a:off x="6743933" y="3489582"/>
          <a:ext cx="1782124" cy="113164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MY" sz="2300" kern="1200" dirty="0" smtClean="0"/>
            <a:t>HANIF</a:t>
          </a:r>
          <a:endParaRPr lang="en-MY" sz="2300" kern="1200" dirty="0"/>
        </a:p>
      </dsp:txBody>
      <dsp:txXfrm>
        <a:off x="6777078" y="3522727"/>
        <a:ext cx="1715834" cy="106535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8CE0CDF-C16C-4B6D-96CC-4EBCD24C6A90}" type="datetimeFigureOut">
              <a:rPr lang="en-US" smtClean="0"/>
              <a:t>2/21/2017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48185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9448185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CCB4D0E-2C5D-468A-92BC-53DCE99ECB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463541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9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MY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9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74E6916-0CC1-4814-943B-FAE3C21F430C}" type="datetimeFigureOut">
              <a:rPr lang="en-MY" smtClean="0"/>
              <a:t>21/2/2017</a:t>
            </a:fld>
            <a:endParaRPr lang="en-MY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90625" y="1243013"/>
            <a:ext cx="4476750" cy="33575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MY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787126"/>
            <a:ext cx="5486400" cy="391674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8185"/>
            <a:ext cx="2971800" cy="499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9448185"/>
            <a:ext cx="2971800" cy="499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D5CB45E-DA69-42DD-A31D-6186A5D0C705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422008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7.png"/><Relationship Id="rId4" Type="http://schemas.openxmlformats.org/officeDocument/2006/relationships/image" Target="../media/image4.jpe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9147176" cy="685800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2" name="Picture 2" descr="D:\IT\Work\Audry\Desktop\Printing Item\Salihin Premier\stationery\label3.jpg"/>
          <p:cNvPicPr>
            <a:picLocks noChangeAspect="1" noChangeArrowheads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162" r="10865" b="33566"/>
          <a:stretch/>
        </p:blipFill>
        <p:spPr bwMode="auto">
          <a:xfrm rot="5400000">
            <a:off x="-3278189" y="3278188"/>
            <a:ext cx="6858003" cy="301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6" descr="D:\IT\Work\Audry\Desktop\Printing Item\Salihin Premier\stationery\slide6.png"/>
          <p:cNvPicPr>
            <a:picLocks noChangeAspect="1" noChangeArrowheads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091" t="15622" r="32030" b="16255"/>
          <a:stretch/>
        </p:blipFill>
        <p:spPr bwMode="auto">
          <a:xfrm>
            <a:off x="1" y="1600200"/>
            <a:ext cx="9147176" cy="52578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CCFCF-26A9-4D7A-970A-2239FACBBEE9}" type="datetimeFigureOut">
              <a:rPr lang="en-US" smtClean="0"/>
              <a:t>2/21/2017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656640-CBAE-40A4-AF00-960698FEEE04}" type="slidenum">
              <a:rPr lang="en-US" smtClean="0"/>
              <a:t>‹#›</a:t>
            </a:fld>
            <a:endParaRPr lang="en-US"/>
          </a:p>
        </p:txBody>
      </p:sp>
      <p:pic>
        <p:nvPicPr>
          <p:cNvPr id="2053" name="Picture 5" descr="D:\IT\Work\Audry\Desktop\Printing Item\Salihin Premier\stationery\slide5.png"/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62477" y="304800"/>
            <a:ext cx="3776723" cy="76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8" name="TextBox 27"/>
          <p:cNvSpPr txBox="1"/>
          <p:nvPr userDrawn="1"/>
        </p:nvSpPr>
        <p:spPr>
          <a:xfrm>
            <a:off x="-302096" y="6591771"/>
            <a:ext cx="2664296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00" dirty="0"/>
              <a:t>© </a:t>
            </a:r>
            <a:r>
              <a:rPr lang="en-US" sz="900" dirty="0">
                <a:solidFill>
                  <a:srgbClr val="FF0000"/>
                </a:solidFill>
                <a:latin typeface="Neuropol" pitchFamily="34" charset="0"/>
              </a:rPr>
              <a:t>SPS </a:t>
            </a:r>
            <a:r>
              <a:rPr lang="en-US" sz="900" dirty="0">
                <a:solidFill>
                  <a:srgbClr val="FF0000"/>
                </a:solidFill>
              </a:rPr>
              <a:t> </a:t>
            </a:r>
            <a:r>
              <a:rPr lang="en-US" sz="900" dirty="0"/>
              <a:t>2015. Strictly Private &amp; Confidential</a:t>
            </a:r>
            <a:endParaRPr lang="en-SG" sz="900" dirty="0"/>
          </a:p>
        </p:txBody>
      </p:sp>
    </p:spTree>
    <p:extLst>
      <p:ext uri="{BB962C8B-B14F-4D97-AF65-F5344CB8AC3E}">
        <p14:creationId xmlns:p14="http://schemas.microsoft.com/office/powerpoint/2010/main" val="33864687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CCFCF-26A9-4D7A-970A-2239FACBBEE9}" type="datetimeFigureOut">
              <a:rPr lang="en-US" smtClean="0"/>
              <a:t>2/21/2017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656640-CBAE-40A4-AF00-960698FEEE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10545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CCFCF-26A9-4D7A-970A-2239FACBBEE9}" type="datetimeFigureOut">
              <a:rPr lang="en-US" smtClean="0"/>
              <a:t>2/21/2017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656640-CBAE-40A4-AF00-960698FEEE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55100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CCFCF-26A9-4D7A-970A-2239FACBBEE9}" type="datetimeFigureOut">
              <a:rPr lang="en-US" smtClean="0"/>
              <a:t>2/21/2017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656640-CBAE-40A4-AF00-960698FEEE04}" type="slidenum">
              <a:rPr lang="en-US" smtClean="0"/>
              <a:t>‹#›</a:t>
            </a:fld>
            <a:endParaRPr lang="en-US"/>
          </a:p>
        </p:txBody>
      </p:sp>
      <p:pic>
        <p:nvPicPr>
          <p:cNvPr id="14" name="Picture 2" descr="D:\IT\Work\Audry\Desktop\Printing Item\Salihin Premier\stationery\label3.jpg"/>
          <p:cNvPicPr>
            <a:picLocks noChangeAspect="1" noChangeArrowheads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3566"/>
          <a:stretch/>
        </p:blipFill>
        <p:spPr bwMode="auto">
          <a:xfrm>
            <a:off x="0" y="6556375"/>
            <a:ext cx="9147176" cy="301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6"/>
          <p:cNvSpPr/>
          <p:nvPr userDrawn="1"/>
        </p:nvSpPr>
        <p:spPr>
          <a:xfrm>
            <a:off x="2743201" y="679971"/>
            <a:ext cx="6403976" cy="4572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6" name="Picture 2" descr="D:\IT\Work\Audry\Desktop\Printing Item\MIA 2015\MIA - Sponsorship logo-01.jp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304800"/>
            <a:ext cx="2810809" cy="5569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2" descr="D:\IT\Work\Audry\Desktop\Printing Item\Salihin Premier\Design\slide3.png"/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45162" y="6094434"/>
            <a:ext cx="3398838" cy="7621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TextBox 11"/>
          <p:cNvSpPr txBox="1"/>
          <p:nvPr userDrawn="1"/>
        </p:nvSpPr>
        <p:spPr>
          <a:xfrm>
            <a:off x="-302096" y="6591771"/>
            <a:ext cx="2664296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00" dirty="0"/>
              <a:t>© </a:t>
            </a:r>
            <a:r>
              <a:rPr lang="en-US" sz="900" dirty="0">
                <a:solidFill>
                  <a:srgbClr val="FF0000"/>
                </a:solidFill>
                <a:latin typeface="Neuropol" pitchFamily="34" charset="0"/>
              </a:rPr>
              <a:t>SPS </a:t>
            </a:r>
            <a:r>
              <a:rPr lang="en-US" sz="900" dirty="0">
                <a:solidFill>
                  <a:srgbClr val="FF0000"/>
                </a:solidFill>
              </a:rPr>
              <a:t> </a:t>
            </a:r>
            <a:r>
              <a:rPr lang="en-US" sz="900" dirty="0"/>
              <a:t>2015. Strictly Private &amp; Confidential</a:t>
            </a:r>
            <a:endParaRPr lang="en-SG" sz="900" dirty="0"/>
          </a:p>
        </p:txBody>
      </p:sp>
      <p:sp>
        <p:nvSpPr>
          <p:cNvPr id="13" name="Slide Number Placeholder 3"/>
          <p:cNvSpPr txBox="1">
            <a:spLocks/>
          </p:cNvSpPr>
          <p:nvPr userDrawn="1"/>
        </p:nvSpPr>
        <p:spPr>
          <a:xfrm>
            <a:off x="8681566" y="6515100"/>
            <a:ext cx="36718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1F45E794-307C-49D3-8CE5-47BF882ED0AE}" type="slidenum">
              <a:rPr lang="en-MY" sz="900" smtClean="0">
                <a:solidFill>
                  <a:schemeClr val="tx1"/>
                </a:solidFill>
              </a:rPr>
              <a:pPr/>
              <a:t>‹#›</a:t>
            </a:fld>
            <a:endParaRPr lang="en-MY" sz="11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375870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2" descr="D:\IT\Work\Audry\Desktop\Printing Item\Salihin Premier\stationery\bg-01.jpg"/>
          <p:cNvPicPr>
            <a:picLocks noChangeAspect="1" noChangeArrowheads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990" b="2928"/>
          <a:stretch/>
        </p:blipFill>
        <p:spPr bwMode="auto">
          <a:xfrm>
            <a:off x="0" y="205099"/>
            <a:ext cx="9144000" cy="64520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CCFCF-26A9-4D7A-970A-2239FACBBEE9}" type="datetimeFigureOut">
              <a:rPr lang="en-US" smtClean="0"/>
              <a:t>2/21/2017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656640-CBAE-40A4-AF00-960698FEEE04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2" descr="D:\IT\Work\Audry\Desktop\Printing Item\Salihin Premier\stationery\label3.jpg"/>
          <p:cNvPicPr>
            <a:picLocks noChangeAspect="1" noChangeArrowheads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3566"/>
          <a:stretch/>
        </p:blipFill>
        <p:spPr bwMode="auto">
          <a:xfrm>
            <a:off x="0" y="6556375"/>
            <a:ext cx="9147176" cy="301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2" descr="D:\IT\Work\Audry\Desktop\Printing Item\MIA 2015\MIA - Sponsorship logo-01.jpg"/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304800"/>
            <a:ext cx="2810809" cy="5569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099" name="Picture 3" descr="D:\IT\Work\Audry\Desktop\Printing Item\Salihin Premier\stationery\slide7.png"/>
          <p:cNvPicPr>
            <a:picLocks noChangeAspect="1" noChangeArrowheads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33800" y="97536"/>
            <a:ext cx="5318199" cy="48554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TextBox 15"/>
          <p:cNvSpPr txBox="1"/>
          <p:nvPr userDrawn="1"/>
        </p:nvSpPr>
        <p:spPr>
          <a:xfrm>
            <a:off x="-302096" y="6591771"/>
            <a:ext cx="2664296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00" dirty="0"/>
              <a:t>© </a:t>
            </a:r>
            <a:r>
              <a:rPr lang="en-US" sz="900" dirty="0">
                <a:solidFill>
                  <a:srgbClr val="FF0000"/>
                </a:solidFill>
                <a:latin typeface="Neuropol" pitchFamily="34" charset="0"/>
              </a:rPr>
              <a:t>SPS </a:t>
            </a:r>
            <a:r>
              <a:rPr lang="en-US" sz="900" dirty="0">
                <a:solidFill>
                  <a:srgbClr val="FF0000"/>
                </a:solidFill>
              </a:rPr>
              <a:t> </a:t>
            </a:r>
            <a:r>
              <a:rPr lang="en-US" sz="900" dirty="0"/>
              <a:t>2015. Strictly Private &amp; Confidential</a:t>
            </a:r>
            <a:endParaRPr lang="en-SG" sz="900" dirty="0"/>
          </a:p>
        </p:txBody>
      </p:sp>
      <p:sp>
        <p:nvSpPr>
          <p:cNvPr id="12" name="Slide Number Placeholder 3"/>
          <p:cNvSpPr txBox="1">
            <a:spLocks/>
          </p:cNvSpPr>
          <p:nvPr userDrawn="1"/>
        </p:nvSpPr>
        <p:spPr>
          <a:xfrm>
            <a:off x="8681566" y="6515100"/>
            <a:ext cx="36718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1F45E794-307C-49D3-8CE5-47BF882ED0AE}" type="slidenum">
              <a:rPr lang="en-MY" sz="900" smtClean="0">
                <a:solidFill>
                  <a:schemeClr val="tx1"/>
                </a:solidFill>
              </a:rPr>
              <a:pPr/>
              <a:t>‹#›</a:t>
            </a:fld>
            <a:endParaRPr lang="en-MY" sz="11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710341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CCFCF-26A9-4D7A-970A-2239FACBBEE9}" type="datetimeFigureOut">
              <a:rPr lang="en-US" smtClean="0"/>
              <a:t>2/21/2017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656640-CBAE-40A4-AF00-960698FEEE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9457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CCFCF-26A9-4D7A-970A-2239FACBBEE9}" type="datetimeFigureOut">
              <a:rPr lang="en-US" smtClean="0"/>
              <a:t>2/21/2017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656640-CBAE-40A4-AF00-960698FEEE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39324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CCFCF-26A9-4D7A-970A-2239FACBBEE9}" type="datetimeFigureOut">
              <a:rPr lang="en-US" smtClean="0"/>
              <a:t>2/21/2017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656640-CBAE-40A4-AF00-960698FEEE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32411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CCFCF-26A9-4D7A-970A-2239FACBBEE9}" type="datetimeFigureOut">
              <a:rPr lang="en-US" smtClean="0"/>
              <a:t>2/21/2017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656640-CBAE-40A4-AF00-960698FEEE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61897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CCFCF-26A9-4D7A-970A-2239FACBBEE9}" type="datetimeFigureOut">
              <a:rPr lang="en-US" smtClean="0"/>
              <a:t>2/21/2017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656640-CBAE-40A4-AF00-960698FEEE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97153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CCFCF-26A9-4D7A-970A-2239FACBBEE9}" type="datetimeFigureOut">
              <a:rPr lang="en-US" smtClean="0"/>
              <a:t>2/21/2017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656640-CBAE-40A4-AF00-960698FEEE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09790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BCCFCF-26A9-4D7A-970A-2239FACBBEE9}" type="datetimeFigureOut">
              <a:rPr lang="en-US" smtClean="0"/>
              <a:t>2/21/2017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656640-CBAE-40A4-AF00-960698FEEE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46192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2957110353"/>
              </p:ext>
            </p:extLst>
          </p:nvPr>
        </p:nvGraphicFramePr>
        <p:xfrm>
          <a:off x="0" y="2438400"/>
          <a:ext cx="6858000" cy="1447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8834780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4311493" y="152400"/>
            <a:ext cx="460703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MY" sz="2800" dirty="0"/>
              <a:t>SPS SUPPORT PLANNING </a:t>
            </a:r>
            <a:r>
              <a:rPr lang="en-MY" sz="2800" dirty="0" smtClean="0"/>
              <a:t>2017</a:t>
            </a:r>
            <a:endParaRPr lang="en-MY" sz="2800" dirty="0"/>
          </a:p>
        </p:txBody>
      </p:sp>
      <p:graphicFrame>
        <p:nvGraphicFramePr>
          <p:cNvPr id="2" name="Diagram 1"/>
          <p:cNvGraphicFramePr/>
          <p:nvPr>
            <p:extLst>
              <p:ext uri="{D42A27DB-BD31-4B8C-83A1-F6EECF244321}">
                <p14:modId xmlns:p14="http://schemas.microsoft.com/office/powerpoint/2010/main" val="1532487487"/>
              </p:ext>
            </p:extLst>
          </p:nvPr>
        </p:nvGraphicFramePr>
        <p:xfrm>
          <a:off x="381001" y="990600"/>
          <a:ext cx="8537522" cy="4622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274320" y="6078974"/>
            <a:ext cx="25894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MY" b="1" u="sng" dirty="0" smtClean="0">
                <a:solidFill>
                  <a:srgbClr val="002060"/>
                </a:solidFill>
              </a:rPr>
              <a:t>AS AT 15 FEBRUARY 2017</a:t>
            </a:r>
            <a:endParaRPr lang="en-MY" b="1" u="sng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402920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4311493" y="152400"/>
            <a:ext cx="401911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MY" sz="2800" dirty="0" smtClean="0"/>
              <a:t>QUICK UPDATES FOR 2017</a:t>
            </a:r>
            <a:endParaRPr lang="en-MY" sz="2800" dirty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30596994"/>
              </p:ext>
            </p:extLst>
          </p:nvPr>
        </p:nvGraphicFramePr>
        <p:xfrm>
          <a:off x="304797" y="1397000"/>
          <a:ext cx="8613725" cy="4146462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813907"/>
                <a:gridCol w="3004550"/>
                <a:gridCol w="2201346"/>
                <a:gridCol w="2593922"/>
              </a:tblGrid>
              <a:tr h="460718">
                <a:tc>
                  <a:txBody>
                    <a:bodyPr/>
                    <a:lstStyle/>
                    <a:p>
                      <a:pPr algn="ctr"/>
                      <a:r>
                        <a:rPr lang="en-MY" dirty="0" smtClean="0"/>
                        <a:t>BIL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dirty="0" smtClean="0"/>
                        <a:t>COMPANY 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dirty="0" smtClean="0"/>
                        <a:t>DETAILS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dirty="0" smtClean="0"/>
                        <a:t>STATUS</a:t>
                      </a:r>
                      <a:endParaRPr lang="en-MY" dirty="0"/>
                    </a:p>
                  </a:txBody>
                  <a:tcPr/>
                </a:tc>
              </a:tr>
              <a:tr h="460718">
                <a:tc>
                  <a:txBody>
                    <a:bodyPr/>
                    <a:lstStyle/>
                    <a:p>
                      <a:pPr algn="ctr"/>
                      <a:r>
                        <a:rPr lang="en-MY" sz="1600" dirty="0" smtClean="0"/>
                        <a:t>1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MY" sz="1600" dirty="0" smtClean="0"/>
                        <a:t>YNB</a:t>
                      </a:r>
                      <a:r>
                        <a:rPr lang="en-MY" sz="1600" baseline="0" dirty="0" smtClean="0"/>
                        <a:t>TEMIN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MY" sz="1600" dirty="0" smtClean="0"/>
                        <a:t>SPS</a:t>
                      </a:r>
                      <a:r>
                        <a:rPr lang="en-MY" sz="1600" baseline="0" dirty="0" smtClean="0"/>
                        <a:t> Installer 14.1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MY" sz="1600" dirty="0" smtClean="0"/>
                        <a:t>New Registered Client</a:t>
                      </a:r>
                      <a:endParaRPr lang="en-MY" sz="1600" dirty="0"/>
                    </a:p>
                  </a:txBody>
                  <a:tcPr/>
                </a:tc>
              </a:tr>
              <a:tr h="460718">
                <a:tc>
                  <a:txBody>
                    <a:bodyPr/>
                    <a:lstStyle/>
                    <a:p>
                      <a:pPr algn="ctr"/>
                      <a:r>
                        <a:rPr lang="en-MY" sz="1600" dirty="0" smtClean="0"/>
                        <a:t>2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MY" sz="1600" dirty="0" err="1" smtClean="0"/>
                        <a:t>Whosend</a:t>
                      </a:r>
                      <a:r>
                        <a:rPr lang="en-MY" sz="1600" dirty="0" smtClean="0"/>
                        <a:t> Logistics</a:t>
                      </a:r>
                      <a:r>
                        <a:rPr lang="en-MY" sz="1600" baseline="0" dirty="0" smtClean="0"/>
                        <a:t> </a:t>
                      </a:r>
                      <a:r>
                        <a:rPr lang="en-MY" sz="1600" baseline="0" dirty="0" err="1" smtClean="0"/>
                        <a:t>Sdn</a:t>
                      </a:r>
                      <a:r>
                        <a:rPr lang="en-MY" sz="1600" baseline="0" dirty="0" smtClean="0"/>
                        <a:t> </a:t>
                      </a:r>
                      <a:r>
                        <a:rPr lang="en-MY" sz="1600" baseline="0" dirty="0" err="1" smtClean="0"/>
                        <a:t>Bhd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MY" sz="1600" dirty="0" smtClean="0"/>
                        <a:t>SPS</a:t>
                      </a:r>
                      <a:r>
                        <a:rPr lang="en-MY" sz="1600" baseline="0" dirty="0" smtClean="0"/>
                        <a:t> Installer 14.1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MY" sz="1600" dirty="0" smtClean="0"/>
                        <a:t>New</a:t>
                      </a:r>
                      <a:r>
                        <a:rPr lang="en-MY" sz="1600" baseline="0" dirty="0" smtClean="0"/>
                        <a:t> Registered Client</a:t>
                      </a:r>
                      <a:endParaRPr lang="en-MY" sz="1600" dirty="0"/>
                    </a:p>
                  </a:txBody>
                  <a:tcPr/>
                </a:tc>
              </a:tr>
              <a:tr h="460718">
                <a:tc>
                  <a:txBody>
                    <a:bodyPr/>
                    <a:lstStyle/>
                    <a:p>
                      <a:pPr algn="ctr"/>
                      <a:r>
                        <a:rPr lang="en-MY" sz="1600" dirty="0" smtClean="0"/>
                        <a:t>3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MY" sz="1600" dirty="0" err="1" smtClean="0"/>
                        <a:t>Softlabs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MY" sz="1600" dirty="0" smtClean="0"/>
                        <a:t>1</a:t>
                      </a:r>
                      <a:r>
                        <a:rPr lang="en-MY" sz="1600" baseline="0" dirty="0" smtClean="0"/>
                        <a:t> additional user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MY" sz="1600" dirty="0" smtClean="0"/>
                        <a:t>Current Client</a:t>
                      </a:r>
                      <a:endParaRPr lang="en-MY" sz="1600" dirty="0"/>
                    </a:p>
                  </a:txBody>
                  <a:tcPr/>
                </a:tc>
              </a:tr>
              <a:tr h="460718">
                <a:tc>
                  <a:txBody>
                    <a:bodyPr/>
                    <a:lstStyle/>
                    <a:p>
                      <a:pPr algn="ctr"/>
                      <a:r>
                        <a:rPr lang="en-MY" sz="1600" dirty="0" smtClean="0"/>
                        <a:t>4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MY" sz="1600" dirty="0" smtClean="0"/>
                        <a:t>PEKEMA – E-Voting</a:t>
                      </a:r>
                      <a:r>
                        <a:rPr lang="en-MY" sz="1600" baseline="0" dirty="0" smtClean="0"/>
                        <a:t> System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MY" sz="1600" dirty="0" smtClean="0"/>
                        <a:t>E-Voting</a:t>
                      </a:r>
                      <a:r>
                        <a:rPr lang="en-MY" sz="1600" baseline="0" dirty="0" smtClean="0"/>
                        <a:t> System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MY" sz="1600" dirty="0" smtClean="0"/>
                        <a:t>New</a:t>
                      </a:r>
                      <a:r>
                        <a:rPr lang="en-MY" sz="1600" baseline="0" dirty="0" smtClean="0"/>
                        <a:t> special project - Done</a:t>
                      </a:r>
                      <a:endParaRPr lang="en-MY" sz="1600" dirty="0"/>
                    </a:p>
                  </a:txBody>
                  <a:tcPr/>
                </a:tc>
              </a:tr>
              <a:tr h="460718">
                <a:tc>
                  <a:txBody>
                    <a:bodyPr/>
                    <a:lstStyle/>
                    <a:p>
                      <a:pPr algn="ctr"/>
                      <a:r>
                        <a:rPr lang="en-MY" sz="1600" dirty="0" smtClean="0"/>
                        <a:t>5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MY" sz="1600" dirty="0" err="1" smtClean="0"/>
                        <a:t>Hanani</a:t>
                      </a:r>
                      <a:r>
                        <a:rPr lang="en-MY" sz="1600" dirty="0" smtClean="0"/>
                        <a:t> &amp; Co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MY" sz="1600" dirty="0" smtClean="0"/>
                        <a:t>Support Renewal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MY" sz="1600" dirty="0" smtClean="0"/>
                        <a:t>Current</a:t>
                      </a:r>
                      <a:r>
                        <a:rPr lang="en-MY" sz="1600" baseline="0" dirty="0" smtClean="0"/>
                        <a:t> client</a:t>
                      </a:r>
                      <a:endParaRPr lang="en-MY" sz="1600" dirty="0"/>
                    </a:p>
                  </a:txBody>
                  <a:tcPr/>
                </a:tc>
              </a:tr>
              <a:tr h="460718">
                <a:tc>
                  <a:txBody>
                    <a:bodyPr/>
                    <a:lstStyle/>
                    <a:p>
                      <a:pPr algn="ctr"/>
                      <a:r>
                        <a:rPr lang="en-MY" sz="1600" dirty="0" smtClean="0"/>
                        <a:t>6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MY" sz="1600" dirty="0" err="1" smtClean="0"/>
                        <a:t>Sollahuddin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MY" sz="1600" dirty="0" smtClean="0"/>
                        <a:t>SPS Installer</a:t>
                      </a:r>
                      <a:r>
                        <a:rPr lang="en-MY" sz="1600" baseline="0" dirty="0" smtClean="0"/>
                        <a:t> 14.1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MY" sz="1600" dirty="0" smtClean="0"/>
                        <a:t>New SPS</a:t>
                      </a:r>
                      <a:r>
                        <a:rPr lang="en-MY" sz="1600" baseline="0" dirty="0" smtClean="0"/>
                        <a:t> Dealer</a:t>
                      </a:r>
                      <a:endParaRPr lang="en-MY" sz="1600" dirty="0"/>
                    </a:p>
                  </a:txBody>
                  <a:tcPr/>
                </a:tc>
              </a:tr>
              <a:tr h="460718">
                <a:tc>
                  <a:txBody>
                    <a:bodyPr/>
                    <a:lstStyle/>
                    <a:p>
                      <a:pPr algn="ctr"/>
                      <a:r>
                        <a:rPr lang="en-MY" sz="1600" dirty="0" smtClean="0"/>
                        <a:t>7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MY" sz="1600" dirty="0" err="1" smtClean="0"/>
                        <a:t>Agensi</a:t>
                      </a:r>
                      <a:r>
                        <a:rPr lang="en-MY" sz="1600" dirty="0" smtClean="0"/>
                        <a:t> Job Prima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MY" sz="1600" dirty="0" smtClean="0"/>
                        <a:t>Support Renewal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MY" sz="1600" dirty="0" smtClean="0"/>
                        <a:t>Current Client</a:t>
                      </a:r>
                      <a:endParaRPr lang="en-MY" sz="1600" dirty="0"/>
                    </a:p>
                  </a:txBody>
                  <a:tcPr/>
                </a:tc>
              </a:tr>
              <a:tr h="460718">
                <a:tc>
                  <a:txBody>
                    <a:bodyPr/>
                    <a:lstStyle/>
                    <a:p>
                      <a:pPr algn="ctr"/>
                      <a:r>
                        <a:rPr lang="en-MY" sz="1600" dirty="0" smtClean="0"/>
                        <a:t>8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MY" sz="1600" dirty="0" smtClean="0"/>
                        <a:t>IT</a:t>
                      </a:r>
                      <a:r>
                        <a:rPr lang="en-MY" sz="1600" baseline="0" dirty="0" smtClean="0"/>
                        <a:t> Audit MQA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MY" sz="1600" dirty="0" smtClean="0"/>
                        <a:t>IT Audit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MY" sz="1600" dirty="0" smtClean="0"/>
                        <a:t>MQA</a:t>
                      </a:r>
                      <a:endParaRPr lang="en-MY" sz="16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653701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4724400" y="152400"/>
            <a:ext cx="402155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MY" sz="2800" dirty="0" smtClean="0"/>
              <a:t>PRICING STRUCTURE 2017</a:t>
            </a:r>
            <a:endParaRPr lang="en-MY" sz="2800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17534064"/>
              </p:ext>
            </p:extLst>
          </p:nvPr>
        </p:nvGraphicFramePr>
        <p:xfrm>
          <a:off x="381000" y="1066800"/>
          <a:ext cx="8364950" cy="530860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998800"/>
                <a:gridCol w="5243700"/>
                <a:gridCol w="212245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MY" sz="1600" dirty="0" smtClean="0"/>
                        <a:t>BIL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600" dirty="0" smtClean="0"/>
                        <a:t>SERVICES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600" dirty="0" smtClean="0"/>
                        <a:t>PRICE (RM)</a:t>
                      </a:r>
                      <a:endParaRPr lang="en-MY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MY" sz="1600" dirty="0" smtClean="0"/>
                        <a:t>1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MY" sz="1600" dirty="0" smtClean="0"/>
                        <a:t>SPS</a:t>
                      </a:r>
                      <a:r>
                        <a:rPr lang="en-MY" sz="1600" baseline="0" dirty="0" smtClean="0"/>
                        <a:t> Software Installer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600" dirty="0" smtClean="0"/>
                        <a:t>2880.00</a:t>
                      </a:r>
                      <a:endParaRPr lang="en-MY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MY" sz="1600" dirty="0" smtClean="0"/>
                        <a:t>2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MY" sz="1600" dirty="0" smtClean="0"/>
                        <a:t>SPS</a:t>
                      </a:r>
                      <a:r>
                        <a:rPr lang="en-MY" sz="1600" baseline="0" dirty="0" smtClean="0"/>
                        <a:t> Installation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600" dirty="0" smtClean="0"/>
                        <a:t>200.00</a:t>
                      </a:r>
                      <a:endParaRPr lang="en-MY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MY" sz="1600" dirty="0" smtClean="0"/>
                        <a:t>3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MY" sz="1600" dirty="0" smtClean="0"/>
                        <a:t>Additional</a:t>
                      </a:r>
                      <a:r>
                        <a:rPr lang="en-MY" sz="1600" baseline="0" dirty="0" smtClean="0"/>
                        <a:t> Company License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600" dirty="0" smtClean="0"/>
                        <a:t>500.00</a:t>
                      </a:r>
                      <a:endParaRPr lang="en-MY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MY" sz="1600" dirty="0" smtClean="0"/>
                        <a:t>4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MY" sz="1600" dirty="0" smtClean="0"/>
                        <a:t>Additional</a:t>
                      </a:r>
                      <a:r>
                        <a:rPr lang="en-MY" sz="1600" baseline="0" dirty="0" smtClean="0"/>
                        <a:t> User License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600" dirty="0" smtClean="0"/>
                        <a:t>500.00</a:t>
                      </a:r>
                      <a:endParaRPr lang="en-MY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MY" sz="1600" dirty="0" smtClean="0"/>
                        <a:t>5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MY" sz="1600" b="1" dirty="0" smtClean="0"/>
                        <a:t>Online</a:t>
                      </a:r>
                      <a:r>
                        <a:rPr lang="en-MY" sz="1600" b="1" baseline="0" dirty="0" smtClean="0"/>
                        <a:t> Support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MY" sz="1600" baseline="0" dirty="0" smtClean="0"/>
                        <a:t>Phone Support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MY" sz="1600" baseline="0" dirty="0" smtClean="0"/>
                        <a:t>TeamViewer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600" dirty="0" smtClean="0"/>
                        <a:t>80.00/hour</a:t>
                      </a:r>
                      <a:endParaRPr lang="en-MY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MY" sz="1600" dirty="0" smtClean="0"/>
                        <a:t>6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r>
                        <a:rPr lang="en-MY" sz="1600" dirty="0" smtClean="0"/>
                        <a:t>On-Site</a:t>
                      </a:r>
                      <a:r>
                        <a:rPr lang="en-MY" sz="1600" baseline="0" dirty="0" smtClean="0"/>
                        <a:t> Support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600" dirty="0" smtClean="0"/>
                        <a:t>200.00/hour</a:t>
                      </a:r>
                      <a:endParaRPr lang="en-MY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MY" sz="1600" dirty="0" smtClean="0"/>
                        <a:t>7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r>
                        <a:rPr lang="en-MY" sz="1600" dirty="0" smtClean="0"/>
                        <a:t>Serial Number/License Reactivation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600" dirty="0" smtClean="0"/>
                        <a:t>100.00</a:t>
                      </a:r>
                      <a:endParaRPr lang="en-MY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MY" sz="1600" dirty="0" smtClean="0"/>
                        <a:t>8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r>
                        <a:rPr lang="en-MY" sz="1600" b="1" dirty="0" smtClean="0"/>
                        <a:t>SPS Training(On-Site)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MY" sz="1600" dirty="0" smtClean="0"/>
                        <a:t>1 day SPS Training (3 User)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600" dirty="0" smtClean="0"/>
                        <a:t>1,500.00</a:t>
                      </a:r>
                      <a:endParaRPr lang="en-MY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MY" sz="1600" dirty="0" smtClean="0"/>
                        <a:t>9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r>
                        <a:rPr lang="en-MY" sz="1600" b="1" dirty="0" smtClean="0"/>
                        <a:t>I-Support</a:t>
                      </a:r>
                      <a:r>
                        <a:rPr lang="en-MY" sz="1600" b="1" baseline="0" dirty="0" smtClean="0"/>
                        <a:t> Maintenance (1 Year)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MY" sz="1600" baseline="0" dirty="0" smtClean="0"/>
                        <a:t>Free update software version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MY" sz="1600" baseline="0" dirty="0" smtClean="0"/>
                        <a:t>Free Viewer support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MY" sz="1600" baseline="0" dirty="0" smtClean="0"/>
                        <a:t>Free On-Call support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MY" sz="1600" baseline="0" dirty="0" smtClean="0"/>
                        <a:t>Free Online Chat Support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600" dirty="0" smtClean="0"/>
                        <a:t>980.00</a:t>
                      </a:r>
                      <a:endParaRPr lang="en-MY" sz="16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6651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4724400" y="152400"/>
            <a:ext cx="402155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MY" sz="2800" dirty="0" smtClean="0"/>
              <a:t>PRICING STRUCTURE 2017</a:t>
            </a:r>
            <a:endParaRPr lang="en-MY" sz="2800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55082562"/>
              </p:ext>
            </p:extLst>
          </p:nvPr>
        </p:nvGraphicFramePr>
        <p:xfrm>
          <a:off x="381000" y="1066800"/>
          <a:ext cx="8229600" cy="201676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982639"/>
                <a:gridCol w="5158854"/>
                <a:gridCol w="2088107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MY" sz="1600" dirty="0" smtClean="0"/>
                        <a:t>BIL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600" dirty="0" smtClean="0"/>
                        <a:t>SERVICES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600" dirty="0" smtClean="0"/>
                        <a:t>PRICE (RM)</a:t>
                      </a:r>
                      <a:endParaRPr lang="en-MY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MY" sz="1600" dirty="0" smtClean="0"/>
                        <a:t>10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MY" sz="1600" b="1" dirty="0" smtClean="0"/>
                        <a:t>I-Care</a:t>
                      </a:r>
                      <a:r>
                        <a:rPr lang="en-MY" sz="1600" b="1" baseline="0" dirty="0" smtClean="0"/>
                        <a:t> SPS (1 Year)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MY" sz="1600" baseline="0" dirty="0" smtClean="0"/>
                        <a:t>Free update software version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600" dirty="0" smtClean="0"/>
                        <a:t>750.00</a:t>
                      </a:r>
                      <a:endParaRPr lang="en-MY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MY" sz="1600" dirty="0" smtClean="0"/>
                        <a:t>11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MY" sz="1600" b="1" dirty="0" smtClean="0"/>
                        <a:t>Data File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MY" sz="1600" dirty="0" smtClean="0"/>
                        <a:t>Repair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MY" sz="1600" dirty="0" smtClean="0"/>
                        <a:t>Cancellation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MY" sz="1600" dirty="0" smtClean="0"/>
                        <a:t>Trouble-Shooting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600" dirty="0" smtClean="0"/>
                        <a:t>80.00/hour</a:t>
                      </a:r>
                      <a:endParaRPr lang="en-MY" sz="16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994754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4311493" y="152400"/>
            <a:ext cx="460703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MY" sz="2800" dirty="0"/>
              <a:t>SPS SUPPORT PLANNING </a:t>
            </a:r>
            <a:r>
              <a:rPr lang="en-MY" sz="2800" dirty="0" smtClean="0"/>
              <a:t>2017</a:t>
            </a:r>
            <a:endParaRPr lang="en-MY" sz="2800" dirty="0"/>
          </a:p>
        </p:txBody>
      </p:sp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0773915"/>
              </p:ext>
            </p:extLst>
          </p:nvPr>
        </p:nvGraphicFramePr>
        <p:xfrm>
          <a:off x="328246" y="990600"/>
          <a:ext cx="8590277" cy="4658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24197">
                  <a:extLst>
                    <a:ext uri="{9D8B030D-6E8A-4147-A177-3AD203B41FA5}">
                      <a16:colId xmlns:a16="http://schemas.microsoft.com/office/drawing/2014/main" xmlns="" val="472814019"/>
                    </a:ext>
                  </a:extLst>
                </a:gridCol>
                <a:gridCol w="433757">
                  <a:extLst>
                    <a:ext uri="{9D8B030D-6E8A-4147-A177-3AD203B41FA5}">
                      <a16:colId xmlns:a16="http://schemas.microsoft.com/office/drawing/2014/main" xmlns="" val="1440108299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xmlns="" val="4207045245"/>
                    </a:ext>
                  </a:extLst>
                </a:gridCol>
                <a:gridCol w="536523">
                  <a:extLst>
                    <a:ext uri="{9D8B030D-6E8A-4147-A177-3AD203B41FA5}">
                      <a16:colId xmlns:a16="http://schemas.microsoft.com/office/drawing/2014/main" xmlns="" val="374606485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xmlns="" val="1660725703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xmlns="" val="4284718703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xmlns="" val="3549036826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xmlns="" val="1457106775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xmlns="" val="3549977761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xmlns="" val="405163533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xmlns="" val="814068691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xmlns="" val="1514128633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xmlns="" val="834405854"/>
                    </a:ext>
                  </a:extLst>
                </a:gridCol>
              </a:tblGrid>
              <a:tr h="736600">
                <a:tc>
                  <a:txBody>
                    <a:bodyPr/>
                    <a:lstStyle/>
                    <a:p>
                      <a:r>
                        <a:rPr lang="en-MY" dirty="0"/>
                        <a:t>DETAILS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100" dirty="0"/>
                        <a:t>JAN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100" dirty="0"/>
                        <a:t>FEB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100" dirty="0"/>
                        <a:t>MAC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100" dirty="0"/>
                        <a:t>APR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100" dirty="0"/>
                        <a:t>MEI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100" dirty="0"/>
                        <a:t>JUN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100" dirty="0"/>
                        <a:t>JUL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100" dirty="0"/>
                        <a:t>AUG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100" dirty="0"/>
                        <a:t>SEP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100" dirty="0"/>
                        <a:t>OCT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000" dirty="0"/>
                        <a:t>NOV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000" dirty="0"/>
                        <a:t>DIS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652981930"/>
                  </a:ext>
                </a:extLst>
              </a:tr>
              <a:tr h="482600">
                <a:tc>
                  <a:txBody>
                    <a:bodyPr/>
                    <a:lstStyle/>
                    <a:p>
                      <a:r>
                        <a:rPr lang="en-MY" sz="1400" b="1" u="sng" dirty="0" smtClean="0"/>
                        <a:t>Update client database (2017)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MY" sz="1400" dirty="0" smtClean="0"/>
                        <a:t>New,</a:t>
                      </a:r>
                      <a:r>
                        <a:rPr lang="en-MY" sz="1400" baseline="0" dirty="0" smtClean="0"/>
                        <a:t> Current, Termination</a:t>
                      </a:r>
                      <a:endParaRPr lang="en-MY" sz="14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MY" sz="1400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MY" sz="1400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MY" sz="1400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MY" sz="1400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MY" sz="1400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MY" sz="1400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MY" sz="1400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MY" sz="1400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MY" sz="1400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MY" sz="1400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</a:tr>
              <a:tr h="482600">
                <a:tc>
                  <a:txBody>
                    <a:bodyPr/>
                    <a:lstStyle/>
                    <a:p>
                      <a:r>
                        <a:rPr lang="en-MY" sz="1400" b="1" dirty="0" smtClean="0"/>
                        <a:t>SPS</a:t>
                      </a:r>
                      <a:r>
                        <a:rPr lang="en-MY" sz="1400" b="1" baseline="0" dirty="0" smtClean="0"/>
                        <a:t> Support Reminder for 2017</a:t>
                      </a:r>
                    </a:p>
                    <a:p>
                      <a:r>
                        <a:rPr lang="en-MY" sz="1400" baseline="0" dirty="0" smtClean="0"/>
                        <a:t>(On-going process)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MY" sz="1400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MY" sz="1400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MY" sz="1400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MY" sz="1400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MY" sz="1400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MY" sz="1400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MY" sz="1400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MY" sz="1400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MY" sz="1400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MY" sz="1400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</a:tr>
              <a:tr h="497840">
                <a:tc>
                  <a:txBody>
                    <a:bodyPr/>
                    <a:lstStyle/>
                    <a:p>
                      <a:r>
                        <a:rPr lang="en-MY" sz="1400" b="1" dirty="0" err="1" smtClean="0"/>
                        <a:t>SPSLite</a:t>
                      </a:r>
                      <a:endParaRPr lang="en-MY" sz="1400" b="1" dirty="0" smtClean="0"/>
                    </a:p>
                    <a:p>
                      <a:r>
                        <a:rPr lang="en-MY" sz="1400" b="1" baseline="0" dirty="0" smtClean="0"/>
                        <a:t> </a:t>
                      </a:r>
                      <a:r>
                        <a:rPr lang="en-MY" sz="1400" b="0" baseline="0" dirty="0" smtClean="0"/>
                        <a:t>Testing &amp; Update Manual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MY" sz="1400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MY" sz="1400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MY" sz="1400" dirty="0"/>
                    </a:p>
                  </a:txBody>
                  <a:tcPr/>
                </a:tc>
              </a:tr>
              <a:tr h="406400"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MY" sz="1400" b="1" dirty="0" smtClean="0"/>
                        <a:t>Email Blasting</a:t>
                      </a:r>
                      <a:r>
                        <a:rPr lang="en-MY" sz="1400" b="1" baseline="0" dirty="0" smtClean="0"/>
                        <a:t> for SPS &amp; SPSLITE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MY" sz="1400" baseline="0" dirty="0" smtClean="0"/>
                        <a:t>Random Email</a:t>
                      </a:r>
                      <a:endParaRPr lang="en-MY" sz="14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MY" sz="140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MY" sz="1400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MY" sz="1400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MY" sz="1400" dirty="0"/>
                    </a:p>
                  </a:txBody>
                  <a:tcPr/>
                </a:tc>
              </a:tr>
              <a:tr h="406400"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MY" sz="1400" dirty="0" smtClean="0"/>
                        <a:t>Update Dealership</a:t>
                      </a:r>
                      <a:r>
                        <a:rPr lang="en-MY" sz="1400" baseline="0" dirty="0" smtClean="0"/>
                        <a:t> Program  Slides for 2017</a:t>
                      </a:r>
                      <a:endParaRPr lang="en-MY" sz="14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MY" sz="140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MY" sz="1400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MY" sz="1400" dirty="0"/>
                    </a:p>
                  </a:txBody>
                  <a:tcPr/>
                </a:tc>
              </a:tr>
              <a:tr h="406400"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MY" sz="1400" dirty="0" smtClean="0"/>
                        <a:t>E-Voting</a:t>
                      </a:r>
                      <a:r>
                        <a:rPr lang="en-MY" sz="1400" baseline="0" dirty="0" smtClean="0"/>
                        <a:t> slides  and screenshot interface</a:t>
                      </a:r>
                      <a:endParaRPr lang="en-MY" sz="14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MY" sz="140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MY" sz="1400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MY" sz="1400" dirty="0"/>
                    </a:p>
                  </a:txBody>
                  <a:tcPr/>
                </a:tc>
              </a:tr>
              <a:tr h="406400"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MY" sz="1400" dirty="0" smtClean="0"/>
                        <a:t>Audit Scoreboard screenshot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MY" sz="140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MY" sz="1400" dirty="0">
                        <a:solidFill>
                          <a:schemeClr val="tx2">
                            <a:lumMod val="20000"/>
                            <a:lumOff val="80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MY" sz="1400" b="1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MY" sz="1400" b="1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MY" sz="1400" dirty="0"/>
                    </a:p>
                  </a:txBody>
                  <a:tcPr/>
                </a:tc>
              </a:tr>
              <a:tr h="406400"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MY" sz="1400" b="1" dirty="0" smtClean="0"/>
                        <a:t>SPS –</a:t>
                      </a:r>
                      <a:r>
                        <a:rPr lang="en-MY" sz="1400" b="1" baseline="0" dirty="0" smtClean="0"/>
                        <a:t> University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MY" sz="1400" baseline="0" dirty="0" smtClean="0"/>
                        <a:t>Update User Manual 2017 version</a:t>
                      </a:r>
                      <a:endParaRPr lang="en-MY" sz="14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MY" sz="1400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MY" sz="1400" dirty="0">
                        <a:solidFill>
                          <a:schemeClr val="tx2">
                            <a:lumMod val="20000"/>
                            <a:lumOff val="80000"/>
                          </a:schemeClr>
                        </a:solidFill>
                      </a:endParaRP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MY" sz="1400" b="1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MY" sz="1400" b="1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MY" sz="1400" dirty="0"/>
                    </a:p>
                  </a:txBody>
                  <a:tcPr/>
                </a:tc>
              </a:tr>
            </a:tbl>
          </a:graphicData>
        </a:graphic>
      </p:graphicFrame>
      <p:grpSp>
        <p:nvGrpSpPr>
          <p:cNvPr id="2" name="Group 1"/>
          <p:cNvGrpSpPr/>
          <p:nvPr/>
        </p:nvGrpSpPr>
        <p:grpSpPr>
          <a:xfrm>
            <a:off x="440747" y="5785661"/>
            <a:ext cx="2603652" cy="747122"/>
            <a:chOff x="-3752660" y="3078557"/>
            <a:chExt cx="3305000" cy="948375"/>
          </a:xfrm>
        </p:grpSpPr>
        <p:sp>
          <p:nvSpPr>
            <p:cNvPr id="5" name="Rectangle 4"/>
            <p:cNvSpPr/>
            <p:nvPr/>
          </p:nvSpPr>
          <p:spPr>
            <a:xfrm>
              <a:off x="-3735344" y="3105753"/>
              <a:ext cx="314940" cy="314940"/>
            </a:xfrm>
            <a:prstGeom prst="rect">
              <a:avLst/>
            </a:prstGeom>
            <a:solidFill>
              <a:srgbClr val="00B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MY" dirty="0"/>
            </a:p>
          </p:txBody>
        </p:sp>
        <p:sp>
          <p:nvSpPr>
            <p:cNvPr id="8" name="Rectangle 7"/>
            <p:cNvSpPr/>
            <p:nvPr/>
          </p:nvSpPr>
          <p:spPr>
            <a:xfrm>
              <a:off x="-3752660" y="3657600"/>
              <a:ext cx="314940" cy="314940"/>
            </a:xfrm>
            <a:prstGeom prst="rect">
              <a:avLst/>
            </a:prstGeom>
            <a:solidFill>
              <a:srgbClr val="FFFF00"/>
            </a:solidFill>
            <a:ln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MY" dirty="0"/>
            </a:p>
          </p:txBody>
        </p:sp>
        <p:sp>
          <p:nvSpPr>
            <p:cNvPr id="9" name="Rectangle 8"/>
            <p:cNvSpPr/>
            <p:nvPr/>
          </p:nvSpPr>
          <p:spPr>
            <a:xfrm>
              <a:off x="-2033534" y="3105753"/>
              <a:ext cx="314940" cy="314940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MY" dirty="0"/>
            </a:p>
          </p:txBody>
        </p:sp>
        <p:sp>
          <p:nvSpPr>
            <p:cNvPr id="4" name="TextBox 3"/>
            <p:cNvSpPr txBox="1"/>
            <p:nvPr/>
          </p:nvSpPr>
          <p:spPr>
            <a:xfrm>
              <a:off x="-3420404" y="3095690"/>
              <a:ext cx="109305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MY" dirty="0"/>
                <a:t>Complete</a:t>
              </a: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-1718594" y="3078557"/>
              <a:ext cx="81759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MY" dirty="0"/>
                <a:t>Target </a:t>
              </a: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-3403084" y="3657600"/>
              <a:ext cx="295542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MY" dirty="0"/>
                <a:t>Special Project – On Progress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9565464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6600312" y="152400"/>
            <a:ext cx="234109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MY" sz="3200" b="1" dirty="0"/>
              <a:t>CONTACT US</a:t>
            </a:r>
          </a:p>
        </p:txBody>
      </p:sp>
      <p:sp>
        <p:nvSpPr>
          <p:cNvPr id="4" name="Shape 427"/>
          <p:cNvSpPr/>
          <p:nvPr/>
        </p:nvSpPr>
        <p:spPr>
          <a:xfrm>
            <a:off x="2667000" y="5879078"/>
            <a:ext cx="3919666" cy="307777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en-US" sz="1400" b="1" i="0" u="none" strike="noStrike" cap="none" baseline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Careline : 1 300 88 5678</a:t>
            </a:r>
          </a:p>
        </p:txBody>
      </p:sp>
      <p:sp>
        <p:nvSpPr>
          <p:cNvPr id="5" name="Shape 428"/>
          <p:cNvSpPr/>
          <p:nvPr/>
        </p:nvSpPr>
        <p:spPr>
          <a:xfrm>
            <a:off x="2251391" y="5157592"/>
            <a:ext cx="4750884" cy="73866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en-US" sz="1400" b="1" i="0" u="none" strike="noStrike" cap="none" baseline="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Official Website : www.</a:t>
            </a:r>
            <a:r>
              <a:rPr lang="en-US" sz="1400" b="0" i="0" u="none" strike="noStrike" cap="none" baseline="0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salihin</a:t>
            </a:r>
            <a:r>
              <a:rPr lang="en-US" sz="1400" b="1" i="0" u="none" strike="noStrike" cap="none" baseline="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.com.my</a:t>
            </a:r>
          </a:p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en-US" sz="1400" b="1" i="0" u="none" strike="noStrike" cap="none" baseline="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Customer Service : www.salihinpremier.com</a:t>
            </a:r>
          </a:p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en-US" sz="1400" b="1" i="0" u="none" strike="noStrike" cap="none" baseline="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E-mail : </a:t>
            </a:r>
            <a:r>
              <a:rPr lang="en-US" sz="1400" b="1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sales</a:t>
            </a:r>
            <a:r>
              <a:rPr lang="en-US" sz="1400" b="1" i="0" u="none" strike="noStrike" cap="none" baseline="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@</a:t>
            </a:r>
            <a:r>
              <a:rPr lang="en-US" sz="1400" b="0" i="0" u="none" strike="noStrike" cap="none" baseline="0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salihinpremier</a:t>
            </a:r>
            <a:r>
              <a:rPr lang="en-US" sz="1400" b="1" i="0" u="none" strike="noStrike" cap="none" baseline="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.com</a:t>
            </a:r>
          </a:p>
        </p:txBody>
      </p:sp>
      <p:cxnSp>
        <p:nvCxnSpPr>
          <p:cNvPr id="7" name="Shape 429"/>
          <p:cNvCxnSpPr/>
          <p:nvPr/>
        </p:nvCxnSpPr>
        <p:spPr>
          <a:xfrm>
            <a:off x="609600" y="5138685"/>
            <a:ext cx="8255000" cy="0"/>
          </a:xfrm>
          <a:prstGeom prst="straightConnector1">
            <a:avLst/>
          </a:prstGeom>
          <a:noFill/>
          <a:ln w="38100" cap="flat" cmpd="sng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10" name="Shape 433"/>
          <p:cNvSpPr/>
          <p:nvPr/>
        </p:nvSpPr>
        <p:spPr>
          <a:xfrm>
            <a:off x="609600" y="1643246"/>
            <a:ext cx="4953000" cy="336717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en-US" sz="1600" b="1" i="0" u="none" strike="noStrike" cap="none" baseline="0" dirty="0">
                <a:solidFill>
                  <a:srgbClr val="0F243E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CORPORATE CENTRE:</a:t>
            </a:r>
          </a:p>
          <a:p>
            <a:pPr marL="0" marR="0" lvl="0" indent="0" algn="l" rtl="0">
              <a:spcBef>
                <a:spcPts val="0"/>
              </a:spcBef>
              <a:buNone/>
            </a:pPr>
            <a:endParaRPr sz="1400" b="0" i="0" u="none" strike="noStrike" cap="none" baseline="0" dirty="0">
              <a:solidFill>
                <a:srgbClr val="0F243E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en-US" sz="1600" b="0" i="0" u="none" strike="noStrike" cap="none" baseline="0" dirty="0" smtClean="0">
                <a:solidFill>
                  <a:srgbClr val="0F243E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555, </a:t>
            </a:r>
            <a:r>
              <a:rPr lang="en-US" sz="1600" b="0" i="0" u="none" strike="noStrike" cap="none" baseline="0" dirty="0" err="1" smtClean="0">
                <a:solidFill>
                  <a:srgbClr val="0F243E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Jalan</a:t>
            </a:r>
            <a:r>
              <a:rPr lang="en-US" sz="1600" b="0" i="0" u="none" strike="noStrike" cap="none" baseline="0" dirty="0" smtClean="0">
                <a:solidFill>
                  <a:srgbClr val="0F243E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1600" b="0" i="0" u="none" strike="noStrike" cap="none" baseline="0" dirty="0" err="1" smtClean="0">
                <a:solidFill>
                  <a:srgbClr val="0F243E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Samudra</a:t>
            </a:r>
            <a:r>
              <a:rPr lang="en-US" sz="1600" b="0" i="0" u="none" strike="noStrike" cap="none" baseline="0" dirty="0" smtClean="0">
                <a:solidFill>
                  <a:srgbClr val="0F243E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Utara</a:t>
            </a:r>
            <a:r>
              <a:rPr lang="en-US" sz="1600" b="0" i="0" u="none" strike="noStrike" cap="none" dirty="0" smtClean="0">
                <a:solidFill>
                  <a:srgbClr val="0F243E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1,</a:t>
            </a:r>
          </a:p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en-US" sz="1600" baseline="0" dirty="0" smtClean="0">
                <a:solidFill>
                  <a:srgbClr val="0F243E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Taman</a:t>
            </a:r>
            <a:r>
              <a:rPr lang="en-US" sz="1600" dirty="0" smtClean="0">
                <a:solidFill>
                  <a:srgbClr val="0F243E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1600" dirty="0" err="1" smtClean="0">
                <a:solidFill>
                  <a:srgbClr val="0F243E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Samudra</a:t>
            </a:r>
            <a:r>
              <a:rPr lang="en-US" sz="1600" dirty="0" smtClean="0">
                <a:solidFill>
                  <a:srgbClr val="0F243E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,</a:t>
            </a:r>
          </a:p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en-US" sz="1600" b="0" i="0" u="none" strike="noStrike" cap="none" baseline="0" dirty="0" smtClean="0">
                <a:solidFill>
                  <a:srgbClr val="0F243E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68100,</a:t>
            </a:r>
            <a:r>
              <a:rPr lang="en-US" sz="1600" b="0" i="0" u="none" strike="noStrike" cap="none" dirty="0" smtClean="0">
                <a:solidFill>
                  <a:srgbClr val="0F243E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1600" b="0" i="0" u="none" strike="noStrike" cap="none" dirty="0" err="1" smtClean="0">
                <a:solidFill>
                  <a:srgbClr val="0F243E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Batu</a:t>
            </a:r>
            <a:r>
              <a:rPr lang="en-US" sz="1600" b="0" i="0" u="none" strike="noStrike" cap="none" dirty="0" smtClean="0">
                <a:solidFill>
                  <a:srgbClr val="0F243E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Caves,</a:t>
            </a:r>
          </a:p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en-US" sz="1600" baseline="0" dirty="0" smtClean="0">
                <a:solidFill>
                  <a:srgbClr val="0F243E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Selangor</a:t>
            </a:r>
            <a:r>
              <a:rPr lang="en-US" sz="1600" dirty="0" smtClean="0">
                <a:solidFill>
                  <a:srgbClr val="0F243E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-US" sz="1600" dirty="0" err="1" smtClean="0">
                <a:solidFill>
                  <a:srgbClr val="0F243E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Darul</a:t>
            </a:r>
            <a:r>
              <a:rPr lang="en-US" sz="1600" dirty="0" smtClean="0">
                <a:solidFill>
                  <a:srgbClr val="0F243E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Ehsan</a:t>
            </a:r>
            <a:endParaRPr lang="en-US" sz="1600" b="0" i="0" u="none" strike="noStrike" cap="none" baseline="0" dirty="0">
              <a:solidFill>
                <a:srgbClr val="0F243E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marL="0" marR="0" lvl="0" indent="0" algn="l" rtl="0">
              <a:spcBef>
                <a:spcPts val="0"/>
              </a:spcBef>
              <a:buNone/>
            </a:pPr>
            <a:endParaRPr sz="1400" b="0" i="0" u="none" strike="noStrike" cap="none" baseline="0" dirty="0">
              <a:solidFill>
                <a:srgbClr val="0F243E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en-US" sz="1600" b="0" i="0" u="none" strike="noStrike" cap="none" baseline="0" dirty="0">
                <a:solidFill>
                  <a:srgbClr val="0F243E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Tel: +603 </a:t>
            </a:r>
            <a:r>
              <a:rPr lang="en-US" sz="1600" b="0" i="0" u="none" strike="noStrike" cap="none" baseline="0" dirty="0" smtClean="0">
                <a:solidFill>
                  <a:srgbClr val="0F243E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6185</a:t>
            </a:r>
            <a:r>
              <a:rPr lang="en-US" sz="1600" b="0" i="0" u="none" strike="noStrike" cap="none" dirty="0" smtClean="0">
                <a:solidFill>
                  <a:srgbClr val="0F243E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9970</a:t>
            </a:r>
            <a:endParaRPr lang="en-US" sz="1600" b="0" i="0" u="none" strike="noStrike" cap="none" baseline="0" dirty="0">
              <a:solidFill>
                <a:srgbClr val="0F243E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en-US" sz="1600" b="0" i="0" u="none" strike="noStrike" cap="none" baseline="0" dirty="0">
                <a:solidFill>
                  <a:srgbClr val="0F243E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Fax: +603 </a:t>
            </a:r>
            <a:r>
              <a:rPr lang="en-US" sz="1600" b="0" i="0" u="none" strike="noStrike" cap="none" baseline="0" dirty="0" smtClean="0">
                <a:solidFill>
                  <a:srgbClr val="0F243E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6184</a:t>
            </a:r>
            <a:r>
              <a:rPr lang="en-US" sz="1600" b="0" i="0" u="none" strike="noStrike" cap="none" dirty="0" smtClean="0">
                <a:solidFill>
                  <a:srgbClr val="0F243E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2524</a:t>
            </a:r>
            <a:endParaRPr lang="en-US" sz="1600" b="0" i="0" u="none" strike="noStrike" cap="none" baseline="0" dirty="0">
              <a:solidFill>
                <a:srgbClr val="0F243E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marL="0" marR="0" lvl="0" indent="0" algn="l" rtl="0">
              <a:spcBef>
                <a:spcPts val="0"/>
              </a:spcBef>
              <a:buNone/>
            </a:pPr>
            <a:endParaRPr sz="1400" b="0" i="0" u="none" strike="noStrike" cap="none" baseline="0" dirty="0">
              <a:solidFill>
                <a:srgbClr val="0F243E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en-US" sz="1400" b="0" i="0" u="none" strike="noStrike" cap="none" baseline="0" dirty="0">
                <a:solidFill>
                  <a:srgbClr val="FF000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CONSULTANT: </a:t>
            </a:r>
            <a:r>
              <a:rPr lang="en-US" sz="1400" dirty="0">
                <a:solidFill>
                  <a:srgbClr val="FF000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FARHANA BT ZAHARI</a:t>
            </a:r>
            <a:r>
              <a:rPr lang="en-US" sz="1400" b="0" i="0" u="none" strike="noStrike" cap="none" baseline="0" dirty="0">
                <a:solidFill>
                  <a:srgbClr val="FF000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	</a:t>
            </a:r>
          </a:p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en-US" sz="1400" b="0" i="0" u="none" strike="noStrike" cap="none" baseline="0" dirty="0">
                <a:solidFill>
                  <a:srgbClr val="FF000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EMAIL: </a:t>
            </a:r>
            <a:r>
              <a:rPr lang="en-US" sz="1400" dirty="0">
                <a:solidFill>
                  <a:srgbClr val="FF000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farhana@salihin.com.m</a:t>
            </a:r>
            <a:r>
              <a:rPr lang="en-US" sz="1400" b="0" i="0" u="none" strike="noStrike" cap="none" baseline="0" dirty="0">
                <a:solidFill>
                  <a:srgbClr val="FF0000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y	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05062" y="1453218"/>
            <a:ext cx="4036826" cy="29381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1747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428"/>
          <p:cNvSpPr/>
          <p:nvPr/>
        </p:nvSpPr>
        <p:spPr>
          <a:xfrm>
            <a:off x="2327648" y="5410200"/>
            <a:ext cx="4750884" cy="73866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en-US" sz="1400" b="1" i="0" u="none" strike="noStrike" cap="none" baseline="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Official Website : www.</a:t>
            </a:r>
            <a:r>
              <a:rPr lang="en-US" sz="1400" b="0" i="0" u="none" strike="noStrike" cap="none" baseline="0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salihin</a:t>
            </a:r>
            <a:r>
              <a:rPr lang="en-US" sz="1400" b="1" i="0" u="none" strike="noStrike" cap="none" baseline="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.com.my</a:t>
            </a:r>
          </a:p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en-US" sz="1400" b="1" i="0" u="none" strike="noStrike" cap="none" baseline="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Customer Service : www.salihinpremier.com</a:t>
            </a:r>
          </a:p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en-US" sz="1400" b="1" i="0" u="none" strike="noStrike" cap="none" baseline="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E-mail : </a:t>
            </a:r>
            <a:r>
              <a:rPr lang="en-US" sz="1400" b="1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sales</a:t>
            </a:r>
            <a:r>
              <a:rPr lang="en-US" sz="1400" b="1" i="0" u="none" strike="noStrike" cap="none" baseline="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@</a:t>
            </a:r>
            <a:r>
              <a:rPr lang="en-US" sz="1400" b="0" i="0" u="none" strike="noStrike" cap="none" baseline="0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salihinpremier</a:t>
            </a:r>
            <a:r>
              <a:rPr lang="en-US" sz="1400" b="1" i="0" u="none" strike="noStrike" cap="none" baseline="0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.com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9000" y="2971800"/>
            <a:ext cx="2548181" cy="10153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73409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2740</TotalTime>
  <Words>357</Words>
  <Application>Microsoft Office PowerPoint</Application>
  <PresentationFormat>On-screen Show (4:3)</PresentationFormat>
  <Paragraphs>149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SCG-IT</dc:creator>
  <cp:lastModifiedBy>User</cp:lastModifiedBy>
  <cp:revision>137</cp:revision>
  <cp:lastPrinted>2015-09-22T02:02:06Z</cp:lastPrinted>
  <dcterms:created xsi:type="dcterms:W3CDTF">2015-09-02T03:54:44Z</dcterms:created>
  <dcterms:modified xsi:type="dcterms:W3CDTF">2017-02-21T07:10:22Z</dcterms:modified>
</cp:coreProperties>
</file>